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9" r:id="rId6"/>
    <p:sldId id="261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1"/>
    <p:restoredTop sz="94595"/>
  </p:normalViewPr>
  <p:slideViewPr>
    <p:cSldViewPr snapToGrid="0" snapToObjects="1">
      <p:cViewPr varScale="1">
        <p:scale>
          <a:sx n="86" d="100"/>
          <a:sy n="86" d="100"/>
        </p:scale>
        <p:origin x="14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21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27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30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2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471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55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383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883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097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7499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800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" y="0"/>
            <a:ext cx="914257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078" y="365127"/>
            <a:ext cx="8459844" cy="832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78" y="1253330"/>
            <a:ext cx="8459844" cy="4739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79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17-MG-003%20Metodolog&#237;a%20de%20Administraci&#243;n%20del%20Riesgo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17-MG-003%20Metodolog&#237;a%20de%20Administraci&#243;n%20del%20Riesgo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256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230" y="1117601"/>
            <a:ext cx="3552371" cy="2469557"/>
          </a:xfrm>
        </p:spPr>
        <p:txBody>
          <a:bodyPr anchor="b" anchorCtr="0">
            <a:noAutofit/>
          </a:bodyPr>
          <a:lstStyle/>
          <a:p>
            <a:pPr>
              <a:defRPr/>
            </a:pPr>
            <a:r>
              <a:rPr lang="es-MX" sz="3600" b="1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SEGUIMIENTO DEL PLAN OPERATIVO ANUAL-POA</a:t>
            </a:r>
            <a:endParaRPr lang="es-CO" sz="3600" b="1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2" y="4203344"/>
            <a:ext cx="3726543" cy="610508"/>
          </a:xfrm>
        </p:spPr>
        <p:txBody>
          <a:bodyPr anchor="b" anchorCtr="0">
            <a:noAutofit/>
          </a:bodyPr>
          <a:lstStyle/>
          <a:p>
            <a:pPr algn="l">
              <a:lnSpc>
                <a:spcPts val="1500"/>
              </a:lnSpc>
              <a:spcBef>
                <a:spcPts val="0"/>
              </a:spcBef>
            </a:pPr>
            <a:r>
              <a:rPr lang="es-CO" sz="1500" b="1" dirty="0" smtClean="0">
                <a:solidFill>
                  <a:schemeClr val="bg1"/>
                </a:solidFill>
              </a:rPr>
              <a:t>OFICINA ASESORA DE PLANEACIÓN</a:t>
            </a:r>
          </a:p>
          <a:p>
            <a:pPr algn="l">
              <a:lnSpc>
                <a:spcPts val="1500"/>
              </a:lnSpc>
              <a:spcBef>
                <a:spcPts val="0"/>
              </a:spcBef>
            </a:pPr>
            <a:r>
              <a:rPr lang="es-CO" sz="1500" b="1" dirty="0" smtClean="0">
                <a:solidFill>
                  <a:schemeClr val="bg1"/>
                </a:solidFill>
              </a:rPr>
              <a:t>SECRETARÍA DE EDUCACIÓN DEL DISTRITO</a:t>
            </a:r>
          </a:p>
          <a:p>
            <a:pPr algn="l">
              <a:lnSpc>
                <a:spcPts val="1500"/>
              </a:lnSpc>
              <a:spcBef>
                <a:spcPts val="0"/>
              </a:spcBef>
            </a:pPr>
            <a:r>
              <a:rPr lang="es-CO" sz="1500" b="1" dirty="0" smtClean="0">
                <a:solidFill>
                  <a:schemeClr val="bg1"/>
                </a:solidFill>
              </a:rPr>
              <a:t>2019</a:t>
            </a:r>
            <a:endParaRPr lang="es-ES_tradnl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52701" y="362251"/>
            <a:ext cx="751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i="1" dirty="0" smtClean="0">
                <a:latin typeface="Arial Rounded MT Bold" panose="020F0704030504030204" pitchFamily="34" charset="0"/>
              </a:rPr>
              <a:t>RECUERDA REALIZAR EL REPORTE </a:t>
            </a:r>
            <a:r>
              <a:rPr lang="es-CO" sz="2400" b="1" i="1" dirty="0">
                <a:latin typeface="Arial Rounded MT Bold" panose="020F0704030504030204" pitchFamily="34" charset="0"/>
              </a:rPr>
              <a:t>DEL SEGUNDO TRIMESTRE DEL PLAN OPERATIVO ANUAL-POA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40177" y="1732661"/>
            <a:ext cx="84566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/>
              <a:t>La Oficina Asesora de Planeación recuerda a </a:t>
            </a:r>
            <a:r>
              <a:rPr lang="es-CO" dirty="0" smtClean="0"/>
              <a:t>todos los responsables del </a:t>
            </a:r>
            <a:r>
              <a:rPr lang="es-CO" dirty="0"/>
              <a:t>Plan Operativo Anual-POA</a:t>
            </a:r>
            <a:r>
              <a:rPr lang="es-CO" dirty="0" smtClean="0"/>
              <a:t> de nivel central, local e institucional  realizar el reporte </a:t>
            </a:r>
            <a:r>
              <a:rPr lang="es-CO" dirty="0"/>
              <a:t>del segundo </a:t>
            </a:r>
            <a:r>
              <a:rPr lang="es-CO" dirty="0" smtClean="0"/>
              <a:t>trimestre,  de acuerdo con los lineamientos, los cuales establecen como fechas de reporte entre el  </a:t>
            </a:r>
            <a:r>
              <a:rPr lang="es-CO" b="1" dirty="0" smtClean="0"/>
              <a:t>1 </a:t>
            </a:r>
            <a:r>
              <a:rPr lang="es-CO" b="1" dirty="0"/>
              <a:t>de julio al 16 de </a:t>
            </a:r>
            <a:r>
              <a:rPr lang="es-CO" b="1" dirty="0" smtClean="0"/>
              <a:t>julio del 2019.</a:t>
            </a:r>
          </a:p>
          <a:p>
            <a:pPr algn="just"/>
            <a:r>
              <a:rPr lang="es-CO" dirty="0" smtClean="0"/>
              <a:t> </a:t>
            </a:r>
            <a:endParaRPr lang="es-CO" dirty="0"/>
          </a:p>
          <a:p>
            <a:pPr algn="just"/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484062" y="3341085"/>
            <a:ext cx="8055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/>
              <a:t>Recuerda que estas fechas están estipulada mediante resolución 174 del 2010 en su artículo octavo, en el procedimiento 01-01-pd-003 Elaboración, Seguimiento y Cierre de los Planes Operativos Anuales aprobado mediante resolución 2 del 9-12-2015 y en el memorando de lineamientos N° 1-2018-77828 del 2018.</a:t>
            </a:r>
          </a:p>
        </p:txBody>
      </p:sp>
      <p:pic>
        <p:nvPicPr>
          <p:cNvPr id="11" name="Picture 12" descr="Resultado de imagen para metodologÃ­a.PNG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5" t="14538" r="68857" b="15396"/>
          <a:stretch/>
        </p:blipFill>
        <p:spPr bwMode="auto">
          <a:xfrm>
            <a:off x="6797217" y="5257010"/>
            <a:ext cx="939381" cy="92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Resultado de imagen para cli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80699">
            <a:off x="6335937" y="5610551"/>
            <a:ext cx="622596" cy="62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728317" y="5487874"/>
            <a:ext cx="5768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 smtClean="0"/>
              <a:t>Consulte cronograma del año, haciendo clic aquí</a:t>
            </a:r>
            <a:endParaRPr lang="es-CO" sz="2000" b="1" dirty="0"/>
          </a:p>
        </p:txBody>
      </p:sp>
    </p:spTree>
    <p:extLst>
      <p:ext uri="{BB962C8B-B14F-4D97-AF65-F5344CB8AC3E}">
        <p14:creationId xmlns:p14="http://schemas.microsoft.com/office/powerpoint/2010/main" val="161814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73544" y="116430"/>
            <a:ext cx="8842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/>
              <a:t>Es </a:t>
            </a:r>
            <a:r>
              <a:rPr lang="es-CO" dirty="0"/>
              <a:t>importante que tenga en cuenta que el reporte del POA se realiza a través de las plataformas dispuesta por la </a:t>
            </a:r>
            <a:r>
              <a:rPr lang="es-CO" b="1" dirty="0"/>
              <a:t>Oficina Asesora de Planeación</a:t>
            </a:r>
            <a:r>
              <a:rPr lang="es-CO" dirty="0"/>
              <a:t> de la siguiente manera</a:t>
            </a:r>
            <a:r>
              <a:rPr lang="es-CO" dirty="0" smtClean="0"/>
              <a:t>:</a:t>
            </a:r>
            <a:endParaRPr lang="es-CO" dirty="0"/>
          </a:p>
        </p:txBody>
      </p:sp>
      <p:sp>
        <p:nvSpPr>
          <p:cNvPr id="15" name="Rectángulo 14"/>
          <p:cNvSpPr/>
          <p:nvPr/>
        </p:nvSpPr>
        <p:spPr>
          <a:xfrm>
            <a:off x="0" y="6292694"/>
            <a:ext cx="74748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/>
              <a:t>Cualquier inquietud, comuníquese con la Oficina Asesora de Planeación  - Administradora del POA 4119</a:t>
            </a:r>
            <a:endParaRPr lang="es-ES" sz="1600" dirty="0"/>
          </a:p>
        </p:txBody>
      </p:sp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74" y="946046"/>
            <a:ext cx="3355569" cy="211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634" y="3158641"/>
            <a:ext cx="3417409" cy="21827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728317" y="1329442"/>
            <a:ext cx="211137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/>
              <a:t>Nivel central y local </a:t>
            </a:r>
            <a:r>
              <a:rPr lang="es-CO" dirty="0" smtClean="0"/>
              <a:t>con la plataforma Plan Operativo Anual</a:t>
            </a:r>
            <a:r>
              <a:rPr lang="es-CO" sz="2800" b="1" i="1" dirty="0" smtClean="0"/>
              <a:t>. </a:t>
            </a:r>
            <a:endParaRPr lang="es-CO" sz="2800" b="1" i="1" dirty="0"/>
          </a:p>
        </p:txBody>
      </p:sp>
      <p:sp>
        <p:nvSpPr>
          <p:cNvPr id="3" name="Rectángulo 2"/>
          <p:cNvSpPr/>
          <p:nvPr/>
        </p:nvSpPr>
        <p:spPr>
          <a:xfrm>
            <a:off x="728317" y="3624101"/>
            <a:ext cx="2205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/>
              <a:t>Nivel </a:t>
            </a:r>
            <a:r>
              <a:rPr lang="es-CO" b="1" dirty="0" smtClean="0"/>
              <a:t>Institucional </a:t>
            </a:r>
            <a:r>
              <a:rPr lang="es-CO" dirty="0" smtClean="0"/>
              <a:t> con el  Sistema de Apoyo Escolar.</a:t>
            </a:r>
            <a:endParaRPr lang="es-CO" sz="2800" b="1" i="1" dirty="0"/>
          </a:p>
        </p:txBody>
      </p:sp>
      <p:pic>
        <p:nvPicPr>
          <p:cNvPr id="12" name="Picture 12" descr="Resultado de imagen para metodologÃ­a.PNG">
            <a:hlinkClick r:id="rId4" action="ppaction://hlinkfile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5" t="14538" r="68857" b="15396"/>
          <a:stretch/>
        </p:blipFill>
        <p:spPr bwMode="auto">
          <a:xfrm>
            <a:off x="6797217" y="5257010"/>
            <a:ext cx="939381" cy="92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Resultado de imagen para click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80699">
            <a:off x="6335937" y="5610551"/>
            <a:ext cx="622596" cy="62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echa derecha 3"/>
          <p:cNvSpPr/>
          <p:nvPr/>
        </p:nvSpPr>
        <p:spPr>
          <a:xfrm>
            <a:off x="3311014" y="1448270"/>
            <a:ext cx="603537" cy="86125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Flecha derecha 15"/>
          <p:cNvSpPr/>
          <p:nvPr/>
        </p:nvSpPr>
        <p:spPr>
          <a:xfrm>
            <a:off x="3311013" y="3519237"/>
            <a:ext cx="603537" cy="86125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/>
          <p:cNvSpPr/>
          <p:nvPr/>
        </p:nvSpPr>
        <p:spPr>
          <a:xfrm>
            <a:off x="728317" y="5487874"/>
            <a:ext cx="5768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 smtClean="0"/>
              <a:t>Conoce el Instructivo para ingresar a las plataformas del POA haciendo clic aquí</a:t>
            </a:r>
            <a:endParaRPr lang="es-CO" sz="2000" b="1" dirty="0"/>
          </a:p>
        </p:txBody>
      </p:sp>
    </p:spTree>
    <p:extLst>
      <p:ext uri="{BB962C8B-B14F-4D97-AF65-F5344CB8AC3E}">
        <p14:creationId xmlns:p14="http://schemas.microsoft.com/office/powerpoint/2010/main" val="248416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D5C082-24BC-4988-A387-21A69ADD27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E83A17C-1730-49A2-8965-DE94D5F2F097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EDFEA62-16DA-498C-B36E-FDA76F1036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680</TotalTime>
  <Words>214</Words>
  <Application>Microsoft Office PowerPoint</Application>
  <PresentationFormat>Presentación en pantalla (4:3)</PresentationFormat>
  <Paragraphs>14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Arial Rounded MT Bold</vt:lpstr>
      <vt:lpstr>Calibri</vt:lpstr>
      <vt:lpstr>Office Theme</vt:lpstr>
      <vt:lpstr>SEGUIMIENTO DEL PLAN OPERATIVO ANUAL-POA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MARCELA AVILA ANDRADE</dc:creator>
  <cp:lastModifiedBy>MARIA DEL PILAR BERDUGO COTERA</cp:lastModifiedBy>
  <cp:revision>38</cp:revision>
  <dcterms:created xsi:type="dcterms:W3CDTF">2017-06-07T16:57:20Z</dcterms:created>
  <dcterms:modified xsi:type="dcterms:W3CDTF">2019-07-02T21:34:35Z</dcterms:modified>
</cp:coreProperties>
</file>