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5"/>
    <p:restoredTop sz="94751"/>
  </p:normalViewPr>
  <p:slideViewPr>
    <p:cSldViewPr snapToGrid="0" snapToObjects="1">
      <p:cViewPr varScale="1">
        <p:scale>
          <a:sx n="100" d="100"/>
          <a:sy n="100" d="100"/>
        </p:scale>
        <p:origin x="176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68FF9-A828-1E48-AE2F-E40848A21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E6F26F-1F03-3F4C-8E88-A739D7C7B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A744640E-601D-5140-822B-1559597EF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27/1/20</a:t>
            </a:fld>
            <a:endParaRPr lang="es-ES_tradnl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A0074B74-656D-704A-AA1A-A9055A2BD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913CCB16-79C9-0048-A9ED-B832224B6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28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404F3-A222-A947-B41F-F8DAF439D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83229F20-DA7A-004F-8A6E-793717A73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DDDC0E78-C28D-CE4F-8049-04C0683BF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27/1/20</a:t>
            </a:fld>
            <a:endParaRPr lang="es-ES_tradnl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AFB96825-0442-0C4F-A501-E2C7D5F37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CA7DAE1C-67F5-AE45-AB65-D17AE3BAE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9574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CB2CD0D-9951-684C-9D99-6E14FC31D6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20659C9E-4C08-E943-8D44-56B9B7596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DAA26D4A-659A-2F40-9B43-9635C5C4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27/1/20</a:t>
            </a:fld>
            <a:endParaRPr lang="es-ES_tradnl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F428DE11-FFA5-C940-9F66-71538554F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134FA66-7ECC-EC44-996F-85D42C7A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051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391E6D-14D6-BC4A-BBA0-5591B8509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A0B823-4243-974D-85F9-2FBCDA2AF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4C90C75A-17B5-4E4C-9351-EB0888EFD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27/1/20</a:t>
            </a:fld>
            <a:endParaRPr lang="es-ES_tradnl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E13AD375-ECE9-3241-AFFD-449F640A5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7B96AF3-3FEB-174D-8F73-F13694C9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209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266FCF-1361-0548-AF81-A9062B902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105B6497-4A04-5E44-B081-BC2790C55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DF1AC763-473C-EC45-A3C3-7A21AED49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27/1/20</a:t>
            </a:fld>
            <a:endParaRPr lang="es-ES_tradnl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D7DE0170-8C99-864E-95C3-7163BB0AA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FC180B28-A729-2849-B72A-C6648E70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655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40ADF-286D-7942-B7D0-B8EF56009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9A47E9-6AC9-A549-A69B-C64F7C9CB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EEB786-FC04-8346-8002-7341300D1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A1F995BD-937F-5F42-BCA1-4D8786DD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27/1/20</a:t>
            </a:fld>
            <a:endParaRPr lang="es-ES_tradnl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A0B2D6AF-3478-F94D-9AA6-EC6F0F0E2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D598C241-5D66-1D4B-BDEF-9BCA8CB84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8558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EE6977-C0B9-CA44-8821-DF93E2E9E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0C50DC02-5AFD-5744-A7B6-66D6EBBB7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A34740-6E09-514A-B88D-77FA6CB6E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F18AA90F-942B-2041-ABAC-6AF27B819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2EAAE11-075A-7142-845E-3FBBC393E1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59AF36F7-16EE-9349-82E5-3C99138E6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27/1/20</a:t>
            </a:fld>
            <a:endParaRPr lang="es-ES_tradnl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7694E1A0-7188-5A48-B1DE-162362775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81699D4E-366A-284C-87C5-7D6B3E835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904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8E303-07FF-DF4A-A712-DC32C78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id="{420B34CE-DE21-8646-A584-8F40DEA79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27/1/20</a:t>
            </a:fld>
            <a:endParaRPr lang="es-ES_tradnl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id="{1C45E175-D407-464B-A27B-58F0CF561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E359D17A-BAA7-8447-903F-B4449087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540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70D1E1C1-822D-0F4A-AE96-30A12220C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27/1/20</a:t>
            </a:fld>
            <a:endParaRPr lang="es-ES_tradnl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C06D4791-EEA0-B148-A077-5C9006F33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26413B50-4B9E-1440-97BE-DD6BC6686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4466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358495-594E-1B4B-B9C9-7CA13445C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E98973-D151-A341-B352-4A83623C0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105FCC3F-2FAC-CF4E-BADC-02DF71FBD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5E3A7725-2012-9746-9D55-62BD8FF2F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27/1/20</a:t>
            </a:fld>
            <a:endParaRPr lang="es-ES_tradnl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D570BD13-BEFD-2F47-B516-5112AF46D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D7AC1379-00C5-CA4C-B11F-B8F9E009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040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5946A-2B77-B549-9A47-653DFB5B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6BFA3C9-E59D-4547-813B-A88BC2D3FC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3F12B385-0D37-FD4E-9C7E-4EABFAB23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DD0227A4-5DDC-084B-B222-88B0C579C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27/1/20</a:t>
            </a:fld>
            <a:endParaRPr lang="es-ES_tradnl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47CF718B-9006-DD44-A933-46BC8853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8D4B2520-22E8-9447-97C6-E9BB2ADF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3019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3B69EF2F-4B75-B345-8DB1-A4CA44217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4C28B396-D529-414A-AE21-082E15F80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47FB1F8A-AFAA-D249-ABE5-A63F563E48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FD85E-CBD0-8249-B218-EF896459116E}" type="datetimeFigureOut">
              <a:rPr lang="es-ES_tradnl" smtClean="0"/>
              <a:t>27/1/20</a:t>
            </a:fld>
            <a:endParaRPr lang="es-ES_tradnl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227C2F5C-D8E0-F143-9E93-CD62CEC73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E47755F7-101B-2147-A24D-AB0A6A591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183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ACE6BD5-F23A-BB47-9448-6A9C473026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925"/>
          <a:stretch/>
        </p:blipFill>
        <p:spPr>
          <a:xfrm>
            <a:off x="5789493" y="0"/>
            <a:ext cx="6402507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B3344FE-08DD-1946-8329-080DFE9E2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76BFBDD-7C7A-074E-8E25-BE9F84F8B6BC}"/>
              </a:ext>
            </a:extLst>
          </p:cNvPr>
          <p:cNvSpPr/>
          <p:nvPr/>
        </p:nvSpPr>
        <p:spPr>
          <a:xfrm>
            <a:off x="1162432" y="2438828"/>
            <a:ext cx="331052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9000" b="1" dirty="0">
                <a:solidFill>
                  <a:schemeClr val="bg1"/>
                </a:solidFill>
                <a:latin typeface="Abadi MT Condensed Extra Bold" panose="020B0306030101010103" pitchFamily="34" charset="77"/>
                <a:ea typeface="Arial Rounded MT Bold" charset="0"/>
                <a:cs typeface="Arial Rounded MT Bold" charset="0"/>
              </a:rPr>
              <a:t>TÍTULO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CA7EDA4-2B2E-5F44-8299-7E83B2D58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200" y="5196168"/>
            <a:ext cx="3157568" cy="177613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0DCB897-78C5-5C45-9C15-EC3E7EAE6C87}"/>
              </a:ext>
            </a:extLst>
          </p:cNvPr>
          <p:cNvSpPr/>
          <p:nvPr/>
        </p:nvSpPr>
        <p:spPr>
          <a:xfrm>
            <a:off x="1359226" y="3650463"/>
            <a:ext cx="92410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500" dirty="0">
                <a:solidFill>
                  <a:schemeClr val="bg1"/>
                </a:solidFill>
                <a:latin typeface="Abadi MT Condensed Light" panose="020B0306030101010103" pitchFamily="34" charset="77"/>
                <a:ea typeface="Arial Rounded MT Bold" charset="0"/>
                <a:cs typeface="Arial Rounded MT Bold" charset="0"/>
              </a:rPr>
              <a:t>texto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6297A8-FAE5-A449-B98C-45ACDB84D71A}"/>
              </a:ext>
            </a:extLst>
          </p:cNvPr>
          <p:cNvSpPr/>
          <p:nvPr/>
        </p:nvSpPr>
        <p:spPr>
          <a:xfrm>
            <a:off x="1389706" y="4322045"/>
            <a:ext cx="6481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Abadi MT Condensed Light" panose="020B0306030101010103" pitchFamily="34" charset="77"/>
                <a:ea typeface="Arial Rounded MT Bold" charset="0"/>
                <a:cs typeface="Arial Rounded MT Bold" charset="0"/>
              </a:rPr>
              <a:t>fecha</a:t>
            </a:r>
          </a:p>
        </p:txBody>
      </p:sp>
    </p:spTree>
    <p:extLst>
      <p:ext uri="{BB962C8B-B14F-4D97-AF65-F5344CB8AC3E}">
        <p14:creationId xmlns:p14="http://schemas.microsoft.com/office/powerpoint/2010/main" val="2420642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1054100" y="711200"/>
            <a:ext cx="533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Acceso y Permanencia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B63A397-4C9F-FE4E-97CE-FC74897A4BCF}"/>
              </a:ext>
            </a:extLst>
          </p:cNvPr>
          <p:cNvSpPr txBox="1"/>
          <p:nvPr/>
        </p:nvSpPr>
        <p:spPr>
          <a:xfrm>
            <a:off x="1054100" y="2293054"/>
            <a:ext cx="4914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</a:t>
            </a: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  <a:p>
            <a:endParaRPr lang="es-CO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has survived not onlyfive centuries, but also the leap into electronic typesetting, remaining essentially sheets containing</a:t>
            </a:r>
            <a:endParaRPr lang="es-ES_trad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79B070A-D964-B340-A82B-905B52241532}"/>
              </a:ext>
            </a:extLst>
          </p:cNvPr>
          <p:cNvSpPr/>
          <p:nvPr/>
        </p:nvSpPr>
        <p:spPr>
          <a:xfrm>
            <a:off x="6261100" y="2268974"/>
            <a:ext cx="5270500" cy="30015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0A6EBC6-DFD8-B246-B8A6-628323A0BF59}"/>
              </a:ext>
            </a:extLst>
          </p:cNvPr>
          <p:cNvSpPr/>
          <p:nvPr/>
        </p:nvSpPr>
        <p:spPr>
          <a:xfrm>
            <a:off x="6489410" y="2451854"/>
            <a:ext cx="1773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err="1"/>
              <a:t>Grafíca</a:t>
            </a:r>
            <a:r>
              <a:rPr lang="es-ES_tradnl" dirty="0"/>
              <a:t> y/o Fotos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24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1054100" y="711200"/>
            <a:ext cx="533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Acceso y Permanencia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073150" y="14859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317D2211-0081-BB4E-A65E-1D2D5ADA9B51}"/>
              </a:ext>
            </a:extLst>
          </p:cNvPr>
          <p:cNvSpPr/>
          <p:nvPr/>
        </p:nvSpPr>
        <p:spPr>
          <a:xfrm>
            <a:off x="1054100" y="2389629"/>
            <a:ext cx="5270500" cy="3022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59ED1BA-61ED-7B4E-98A9-E8AEB74B0D50}"/>
              </a:ext>
            </a:extLst>
          </p:cNvPr>
          <p:cNvSpPr/>
          <p:nvPr/>
        </p:nvSpPr>
        <p:spPr>
          <a:xfrm>
            <a:off x="6515100" y="2440429"/>
            <a:ext cx="4838700" cy="1409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3F2CA4D-AB5B-4F44-A758-C18D3E7AF560}"/>
              </a:ext>
            </a:extLst>
          </p:cNvPr>
          <p:cNvSpPr/>
          <p:nvPr/>
        </p:nvSpPr>
        <p:spPr>
          <a:xfrm>
            <a:off x="6515100" y="4002529"/>
            <a:ext cx="2781300" cy="1409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40B31F2-3858-C841-9C9E-C7D6D5A9C692}"/>
              </a:ext>
            </a:extLst>
          </p:cNvPr>
          <p:cNvSpPr txBox="1"/>
          <p:nvPr/>
        </p:nvSpPr>
        <p:spPr>
          <a:xfrm>
            <a:off x="1600200" y="2824202"/>
            <a:ext cx="387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/>
              <a:t>Grafíca</a:t>
            </a:r>
            <a:r>
              <a:rPr lang="es-ES_tradnl" dirty="0"/>
              <a:t> y/o Fotos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5211EDC-2CA5-D84D-AE29-42FE3A82052E}"/>
              </a:ext>
            </a:extLst>
          </p:cNvPr>
          <p:cNvSpPr txBox="1"/>
          <p:nvPr/>
        </p:nvSpPr>
        <p:spPr>
          <a:xfrm>
            <a:off x="7099300" y="2824202"/>
            <a:ext cx="387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Textos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78EB454-11A4-EB49-A218-93DAEB772B6A}"/>
              </a:ext>
            </a:extLst>
          </p:cNvPr>
          <p:cNvSpPr txBox="1"/>
          <p:nvPr/>
        </p:nvSpPr>
        <p:spPr>
          <a:xfrm>
            <a:off x="7099300" y="4195802"/>
            <a:ext cx="387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Textos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50EFE17-2B29-1043-BA8A-11009CE0D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57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4009D82-19F2-5049-A5F5-642778F36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0" y="5384212"/>
            <a:ext cx="5111750" cy="86418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085398D-84D8-2840-B016-A28B29ED5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82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23</Words>
  <Application>Microsoft Macintosh PowerPoint</Application>
  <PresentationFormat>Panorámica</PresentationFormat>
  <Paragraphs>12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Abadi MT Condensed Extra Bold</vt:lpstr>
      <vt:lpstr>Abadi MT Condensed Light</vt:lpstr>
      <vt:lpstr>Arial</vt:lpstr>
      <vt:lpstr>Arial Rounded MT Bold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VALERO AHUMADA PEDRAZA</dc:creator>
  <cp:lastModifiedBy>JUAN VALERO AHUMADA PEDRAZA</cp:lastModifiedBy>
  <cp:revision>11</cp:revision>
  <dcterms:created xsi:type="dcterms:W3CDTF">2018-06-26T15:32:54Z</dcterms:created>
  <dcterms:modified xsi:type="dcterms:W3CDTF">2020-01-27T14:12:45Z</dcterms:modified>
</cp:coreProperties>
</file>