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316" r:id="rId6"/>
    <p:sldId id="362" r:id="rId7"/>
    <p:sldId id="364" r:id="rId8"/>
    <p:sldId id="283" r:id="rId9"/>
    <p:sldId id="363" r:id="rId10"/>
    <p:sldId id="293" r:id="rId11"/>
    <p:sldId id="292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74" autoAdjust="0"/>
    <p:restoredTop sz="94657"/>
  </p:normalViewPr>
  <p:slideViewPr>
    <p:cSldViewPr snapToGrid="0" snapToObjects="1">
      <p:cViewPr>
        <p:scale>
          <a:sx n="76" d="100"/>
          <a:sy n="76" d="100"/>
        </p:scale>
        <p:origin x="-108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5F9BD9-A56F-434F-B2F8-EB69C834C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F8B1565-629E-9041-9EDF-94F819E87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A87FCEC-C3A1-0F40-B2D3-509B689F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C728-F15D-BD43-8454-5986DCA9DC9D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5B2F57B-A63B-8242-A616-51BD2842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9C3E2A-0AAD-144E-97B7-F73C0E4E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08CE-1515-5A40-83A4-C55CDA7A64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0494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3F6C60-68D9-E84E-A62D-42B0DED3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ED8A13F-1832-1A4A-A568-11DD9403C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68400C-2816-E54A-819F-70B4D6A1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C728-F15D-BD43-8454-5986DCA9DC9D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04FD86-0675-A34A-BE44-47AC27A2C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06A821A-DFFE-4341-8E56-2E4E00F7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08CE-1515-5A40-83A4-C55CDA7A64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077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F3A07CC-89AE-ED4A-86AE-20ACF770B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309ACDB-E446-8D47-B154-13FD17755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9966C6E-7893-E540-9B50-DF5A56720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C728-F15D-BD43-8454-5986DCA9DC9D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285FB54-6BEF-B345-9BE0-6C76CCED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7D04048-366C-F844-8929-5A412C88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08CE-1515-5A40-83A4-C55CDA7A64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180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AD093E-15BE-4E6A-A588-640551CDB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9DF6DEA-96AD-450A-9CA8-525DB8972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319B030-BBD6-45E2-A4BD-FBA1460A1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7A23-DB86-420C-91EA-68760FE048D5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4C0FA42-BF47-4FE1-9C6F-5D122574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F5FEB71-3270-47F7-B2BE-09E16D71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1B6-E48D-417B-978C-D553030932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69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E70D7C9B-E118-41FE-9AF7-B08BBD390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dibujo, sombrero&#10;&#10;Descripción generada automáticamente">
            <a:extLst>
              <a:ext uri="{FF2B5EF4-FFF2-40B4-BE49-F238E27FC236}">
                <a16:creationId xmlns:a16="http://schemas.microsoft.com/office/drawing/2014/main" xmlns="" id="{C7B33FE5-3596-4F74-9559-3C7393834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" y="0"/>
            <a:ext cx="12191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02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C117CA-D022-4F4A-A6CA-86C67FADF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DA5116-7FA2-4A43-856F-F25BC2752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48BE613-B91B-406A-A07C-FFCDF116F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9E71130-F9D8-4C1F-9715-37E5F675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7A23-DB86-420C-91EA-68760FE048D5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1EE743E-44A5-4487-B535-79FDB64C8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4E5DD31-0027-4461-ADCB-DC5DA0D7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1B6-E48D-417B-978C-D553030932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8955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91B62E-970B-4F82-985A-B550FD89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244EAEC-5C3A-4936-879A-174940119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1B3BC14-F16E-4B25-94CD-F191D8DA8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69BEDC6-C93C-457A-B466-B06A4F408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58E6214-9484-4599-863E-E6DDF3791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10BFD86-4018-454C-8AAC-374C1C7E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7A23-DB86-420C-91EA-68760FE048D5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99E0254-4ED9-4233-8EA8-B3B06399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6D76561-194B-4742-BD28-4678CC1E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1B6-E48D-417B-978C-D553030932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2301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DF8296-E9F7-49CE-A7EF-ADCF549C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BB628CB-CADE-42A0-A600-72CD9D8D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7A23-DB86-420C-91EA-68760FE048D5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D2E38DA-D3A3-438E-9094-00D0B3777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113EBEA-87E9-4BE4-907B-8FD6AD7F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1B6-E48D-417B-978C-D553030932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7848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DCD3461-98CD-4296-8258-729E4EE8C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7A23-DB86-420C-91EA-68760FE048D5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39B4FDF3-9918-4B2D-84B6-6DD0B2A0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AF0C121-AEE8-4BEB-9EC1-A3EE54CA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1B6-E48D-417B-978C-D553030932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0554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1A90FD-41D6-41F0-B685-603728CC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03C4016-8473-4832-B9B3-19AA39228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4A40601-FFD0-40B1-BA76-FA6B03E86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334C70-DB7D-43B7-BE84-E30FD436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7A23-DB86-420C-91EA-68760FE048D5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7386799-3DCA-4281-B04A-681938F3E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59CAC0B-2BD8-46D9-9B91-E5FCC461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1B6-E48D-417B-978C-D553030932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212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1810B2-2B5F-4546-A7C7-20CBA309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A1E086F-FE17-FE43-9EA6-6DB36A55F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E536EC2-AEDC-9842-B2DD-67B9323C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C728-F15D-BD43-8454-5986DCA9DC9D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7145ED7-252F-2648-9029-8E381080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20C66AD-B20B-E841-B2B0-395E51B1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08CE-1515-5A40-83A4-C55CDA7A64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714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1264D7-BB38-449B-A28A-1B0A5656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475A42E-8A89-4ACD-B4D8-9EDE648DB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4A8E78B-EA73-4865-8DED-0F55797D6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87F2159-6892-4115-B25C-8CB218C54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7A23-DB86-420C-91EA-68760FE048D5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0CA8026-4D30-452A-8885-214CB7A82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3DD53C6-23CB-491E-A9A3-8039C485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1B6-E48D-417B-978C-D553030932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0119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4D52E5-793E-4EFF-9133-BB45AADD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A86E05D-542B-452D-BE48-029EEF31D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67199F1-2071-428B-A3BF-D4C0430C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7A23-DB86-420C-91EA-68760FE048D5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CBDF8F-448A-409E-BCE5-FA5ED30B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FE2099F-863C-438D-9CD5-B3A3C79A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1B6-E48D-417B-978C-D553030932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7429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283AA9E-E12B-4F81-894B-1B148F1EE3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10096B0-43A5-4FAF-9554-F4131675D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6F5570C-F92B-4081-AB36-DA82D288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7A23-DB86-420C-91EA-68760FE048D5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22A323-9D09-4EE2-9985-AC211096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19309C3-63C1-4785-9B83-3A038936B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31B6-E48D-417B-978C-D553030932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433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BAB2EF2-EC08-D340-955E-7DF283B0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49D240-30F4-B74E-98C6-17AC91EC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AFDC50-632C-EB42-BD71-74585B12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C728-F15D-BD43-8454-5986DCA9DC9D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ACE2FB1-1F21-B84D-A39A-3002AAFA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43AF841-F13A-4E4D-BC72-BADFC9BA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08CE-1515-5A40-83A4-C55CDA7A64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1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3BDCFA-BB90-3045-9AEB-ADD1A3F0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5365480-0F8B-714F-A11F-9BCE19577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E695D67-B026-CD42-9F0B-CE1571B69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931C4F6-DEDD-2F40-B3AB-57D13887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C728-F15D-BD43-8454-5986DCA9DC9D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CE3B844-3FCB-2144-BCC7-3BF16E37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D8FCA5C-0020-E64B-9BF1-07B5D6BC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08CE-1515-5A40-83A4-C55CDA7A64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178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BD00EC-1DC7-7E4F-A550-0FEF3167E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F337CD3-E9B9-7042-BC4D-28D3188D1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BF9C417-C63D-5C46-B43A-5D04D708D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CCE42D3-8D96-8847-9270-9076767BA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03FB37E-3FDA-5448-824E-77690743A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B4EED12-AF60-504A-98D7-6C74B94A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C728-F15D-BD43-8454-5986DCA9DC9D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A870C458-BC9E-8F4A-B071-843523D4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B998BB5-D03A-A24F-BC22-3E800EEA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08CE-1515-5A40-83A4-C55CDA7A64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173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42D7D8-A6D6-C945-8A7A-2498AA8C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922FBE5-806D-B24F-AB78-E7B735F0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C728-F15D-BD43-8454-5986DCA9DC9D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A71607F-F000-C645-B014-E1EC0442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0E97E5A-21DE-7749-8388-6DF1894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08CE-1515-5A40-83A4-C55CDA7A64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216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5F9FC449-BDE0-294C-AE87-22EA006E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C728-F15D-BD43-8454-5986DCA9DC9D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89E2934-E572-F749-8EDD-5B7DA295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8076D50-C78F-B94C-9A67-BA3D9456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08CE-1515-5A40-83A4-C55CDA7A64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21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4AFD0D-8F3C-1941-AD55-036D6CA6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BE858B-F791-7D4D-8322-407A355C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2C750F9-8829-F644-A59F-470F37935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B40C3CF-8C52-914E-8280-B794DC2B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C728-F15D-BD43-8454-5986DCA9DC9D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1F6D1D6-C9C1-814E-8DA1-7769626F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DD503B7-5B95-8740-B4DD-2AE370EA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08CE-1515-5A40-83A4-C55CDA7A64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097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31205E-1AF3-F74E-8BBA-3A79F8C1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FC9D1D5-527A-1149-939E-790F328C4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461AD48-35B0-724C-BD7D-993E71E91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247159F-9854-0B4C-971C-E229D01E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C728-F15D-BD43-8454-5986DCA9DC9D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6A6721F-3377-0744-9E1E-188CFF10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4F8C3ED-D275-4446-9789-49A49B9E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E08CE-1515-5A40-83A4-C55CDA7A64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26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DEA8CB2-02A1-D842-A7F0-21068366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DD16C7-4B11-E54E-8F00-87B9FE327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4E2B59B-0E81-D54F-A54B-09A3416DD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5C728-F15D-BD43-8454-5986DCA9DC9D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7626F3-A9A0-8749-A0F7-BD7A32AF5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9D8FC3D-0572-774B-A4B0-02271C578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E08CE-1515-5A40-83A4-C55CDA7A64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527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3DF22E6-F716-4D74-A4C4-C3D65F76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BFD4539-F3BE-42E6-9BFB-3F19AC8DE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BC4B390-B347-4AF2-82C2-1CA358B06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A23-DB86-420C-91EA-68760FE048D5}" type="datetimeFigureOut">
              <a:rPr lang="es-CO" smtClean="0"/>
              <a:t>18/11/2020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F06D07-5C22-4089-8B86-A03994DFF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25817B4-1DB3-4411-AD93-F2BEE82DE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31B6-E48D-417B-978C-D553030932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21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B4126F-3A12-4FD6-8EFD-4A4B1480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947322-3016-411B-AF8B-57CC29444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2" descr="Más de 100 manualidades fáciles para niños | Manualidades ...">
            <a:extLst>
              <a:ext uri="{FF2B5EF4-FFF2-40B4-BE49-F238E27FC236}">
                <a16:creationId xmlns:a16="http://schemas.microsoft.com/office/drawing/2014/main" xmlns="" id="{88F5A3A6-1A29-47C8-B7F8-90A7E153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99" y="0"/>
            <a:ext cx="8115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92A148F-3BF2-4E3F-83F8-ED2D94169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" y="0"/>
            <a:ext cx="12190686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DF1FBEB-BD68-49C4-BE8D-5C26670FDDA4}"/>
              </a:ext>
            </a:extLst>
          </p:cNvPr>
          <p:cNvSpPr txBox="1"/>
          <p:nvPr/>
        </p:nvSpPr>
        <p:spPr>
          <a:xfrm>
            <a:off x="232630" y="3985759"/>
            <a:ext cx="52334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Manualidades</a:t>
            </a:r>
          </a:p>
          <a:p>
            <a:pPr algn="ctr"/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Talleres Virtuales</a:t>
            </a:r>
          </a:p>
        </p:txBody>
      </p:sp>
    </p:spTree>
    <p:extLst>
      <p:ext uri="{BB962C8B-B14F-4D97-AF65-F5344CB8AC3E}">
        <p14:creationId xmlns:p14="http://schemas.microsoft.com/office/powerpoint/2010/main" val="37957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4C0A8205-0B0F-429B-9DF9-5C5373BC09F6}"/>
              </a:ext>
            </a:extLst>
          </p:cNvPr>
          <p:cNvSpPr/>
          <p:nvPr/>
        </p:nvSpPr>
        <p:spPr>
          <a:xfrm>
            <a:off x="5008086" y="2353216"/>
            <a:ext cx="6021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</p:txBody>
      </p:sp>
      <p:pic>
        <p:nvPicPr>
          <p:cNvPr id="11" name="Imagen 10" descr="Bolsas regalo con papel estraza y cajas">
            <a:extLst>
              <a:ext uri="{FF2B5EF4-FFF2-40B4-BE49-F238E27FC236}">
                <a16:creationId xmlns:a16="http://schemas.microsoft.com/office/drawing/2014/main" xmlns="" id="{77B37AC0-EE98-46E1-8E59-3E06759FAB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18" y="1006544"/>
            <a:ext cx="2411557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968F768-AC9B-4A54-9812-D6A28CD79469}"/>
              </a:ext>
            </a:extLst>
          </p:cNvPr>
          <p:cNvSpPr/>
          <p:nvPr/>
        </p:nvSpPr>
        <p:spPr>
          <a:xfrm>
            <a:off x="1766657" y="3697231"/>
            <a:ext cx="5246702" cy="1948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s-CO" b="1" dirty="0">
                <a:solidFill>
                  <a:srgbClr val="00B0F0"/>
                </a:solidFill>
                <a:latin typeface="Arial" pitchFamily="34" charset="0"/>
              </a:rPr>
              <a:t>Materiales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pliego de papel Graf.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Regla.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Lápiz.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Tijeras.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Pegante: silicona fría o pegasteis.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metro de cinta de papel o tela, de 1cm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7C4D6933-E878-4555-90F4-988A9BD88A59}"/>
              </a:ext>
            </a:extLst>
          </p:cNvPr>
          <p:cNvSpPr/>
          <p:nvPr/>
        </p:nvSpPr>
        <p:spPr>
          <a:xfrm>
            <a:off x="1791368" y="487497"/>
            <a:ext cx="240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2400" b="1" dirty="0">
                <a:solidFill>
                  <a:srgbClr val="7030A0"/>
                </a:solidFill>
                <a:latin typeface="Arial" pitchFamily="34" charset="0"/>
              </a:rPr>
              <a:t>Bolsa De Papel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DCBE1AF6-BCEC-4FBB-A56C-FB99B5F10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820" y="1078902"/>
            <a:ext cx="3009900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82288AAB-AE34-4FE6-A4DE-FD0AD8538D74}"/>
              </a:ext>
            </a:extLst>
          </p:cNvPr>
          <p:cNvSpPr/>
          <p:nvPr/>
        </p:nvSpPr>
        <p:spPr>
          <a:xfrm>
            <a:off x="6782625" y="702613"/>
            <a:ext cx="3010761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2400" b="1" dirty="0">
                <a:solidFill>
                  <a:srgbClr val="7030A0"/>
                </a:solidFill>
                <a:latin typeface="Arial" pitchFamily="34" charset="0"/>
              </a:rPr>
              <a:t>Canasta De Dulces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9C81C37-C17C-4F3E-9949-9F7523CE1093}"/>
              </a:ext>
            </a:extLst>
          </p:cNvPr>
          <p:cNvSpPr/>
          <p:nvPr/>
        </p:nvSpPr>
        <p:spPr>
          <a:xfrm>
            <a:off x="7377344" y="3578294"/>
            <a:ext cx="4444700" cy="2244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</a:pPr>
            <a:r>
              <a:rPr lang="es-CO" b="1" dirty="0">
                <a:solidFill>
                  <a:srgbClr val="00B0F0"/>
                </a:solidFill>
                <a:latin typeface="Arial" pitchFamily="34" charset="0"/>
              </a:rPr>
              <a:t>Materiales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1/4 de cartulina unicolor.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hojas de papel iris diferentes colores.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Tijeras.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Regla.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perforadora.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cm de cinta o cordón.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Pegante: Silicona fría o pegasteis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54080B44-2359-49C4-AF14-478F82A69C9B}"/>
              </a:ext>
            </a:extLst>
          </p:cNvPr>
          <p:cNvSpPr/>
          <p:nvPr/>
        </p:nvSpPr>
        <p:spPr>
          <a:xfrm>
            <a:off x="3977196" y="5852753"/>
            <a:ext cx="49537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Empaques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Fecha: </a:t>
            </a:r>
            <a:r>
              <a:rPr kumimoji="0" lang="es-C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Lunes 23 de noviembre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Hora: 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5:00pm a 7:00pm</a:t>
            </a:r>
            <a:endParaRPr kumimoji="0" lang="es-CO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A3343E7-C4D8-45B9-93F3-BCB554A51F73}"/>
              </a:ext>
            </a:extLst>
          </p:cNvPr>
          <p:cNvSpPr/>
          <p:nvPr/>
        </p:nvSpPr>
        <p:spPr>
          <a:xfrm>
            <a:off x="4860981" y="2734104"/>
            <a:ext cx="2146742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b="1" dirty="0">
                <a:solidFill>
                  <a:srgbClr val="7030A0"/>
                </a:solidFill>
                <a:latin typeface="Arial" pitchFamily="34" charset="0"/>
              </a:rPr>
              <a:t>Duración: 2 horas</a:t>
            </a:r>
          </a:p>
        </p:txBody>
      </p:sp>
    </p:spTree>
    <p:extLst>
      <p:ext uri="{BB962C8B-B14F-4D97-AF65-F5344CB8AC3E}">
        <p14:creationId xmlns:p14="http://schemas.microsoft.com/office/powerpoint/2010/main" val="297387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>
            <a:extLst>
              <a:ext uri="{FF2B5EF4-FFF2-40B4-BE49-F238E27FC236}">
                <a16:creationId xmlns:a16="http://schemas.microsoft.com/office/drawing/2014/main" xmlns="" id="{E0232DC1-3EA2-4AFF-8ADD-0A1AAAB97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426" y="1358143"/>
            <a:ext cx="2370218" cy="395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4C0A8205-0B0F-429B-9DF9-5C5373BC09F6}"/>
              </a:ext>
            </a:extLst>
          </p:cNvPr>
          <p:cNvSpPr/>
          <p:nvPr/>
        </p:nvSpPr>
        <p:spPr>
          <a:xfrm>
            <a:off x="2166294" y="1720032"/>
            <a:ext cx="5421180" cy="42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2/8 de cartón paja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1/4 de </a:t>
            </a:r>
            <a:r>
              <a:rPr kumimoji="0" lang="es-ES_tradnl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mt</a:t>
            </a: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 de paño </a:t>
            </a:r>
            <a:r>
              <a:rPr kumimoji="0" lang="es-ES_tradnl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lency</a:t>
            </a: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 rojo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40x40 cm de paño </a:t>
            </a:r>
            <a:r>
              <a:rPr kumimoji="0" lang="es-ES_tradnl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lency</a:t>
            </a: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 negro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30x30 cm de paño </a:t>
            </a:r>
            <a:r>
              <a:rPr kumimoji="0" lang="es-ES_tradnl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lency</a:t>
            </a: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 blanco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30x80 cm de paño </a:t>
            </a:r>
            <a:r>
              <a:rPr kumimoji="0" lang="es-ES_tradnl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lency</a:t>
            </a: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 verde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1 adorno navideño pequeño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50 cm de cinta navideña de color de contrate del color del gorro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2 perlas negrasNo.8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15x15 cm de paño </a:t>
            </a:r>
            <a:r>
              <a:rPr kumimoji="0" lang="es-ES_tradnl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lency</a:t>
            </a: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 amarillo pollito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1/4 de guata abullonada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1 pistola de silicona con 3 barras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1 tijera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1 madeja de hilo blanco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1 aguja de mano de buen ojo y buena punta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 Light" panose="020B0300000000000000" pitchFamily="34" charset="-128"/>
                <a:cs typeface="Arial" panose="020B0604020202020204" pitchFamily="34" charset="0"/>
              </a:rPr>
              <a:t>1 juego de moldes </a:t>
            </a:r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4C0A8205-0B0F-429B-9DF9-5C5373BC09F6}"/>
              </a:ext>
            </a:extLst>
          </p:cNvPr>
          <p:cNvSpPr/>
          <p:nvPr/>
        </p:nvSpPr>
        <p:spPr>
          <a:xfrm>
            <a:off x="5008086" y="2353216"/>
            <a:ext cx="6021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游ゴシック" panose="020B0400000000000000" pitchFamily="34" charset="-128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7DFD10A-3431-4657-AA76-1C7C21EB7D02}"/>
              </a:ext>
            </a:extLst>
          </p:cNvPr>
          <p:cNvSpPr txBox="1"/>
          <p:nvPr/>
        </p:nvSpPr>
        <p:spPr>
          <a:xfrm>
            <a:off x="8455754" y="5342932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Duración: 2 horas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9D9D84DA-8894-4C05-8D76-4BF53D6EC22A}"/>
              </a:ext>
            </a:extLst>
          </p:cNvPr>
          <p:cNvSpPr/>
          <p:nvPr/>
        </p:nvSpPr>
        <p:spPr>
          <a:xfrm>
            <a:off x="3666810" y="663639"/>
            <a:ext cx="2967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Pingüino Navideño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DD45B69E-1ECC-499E-988A-A6EED302147E}"/>
              </a:ext>
            </a:extLst>
          </p:cNvPr>
          <p:cNvSpPr/>
          <p:nvPr/>
        </p:nvSpPr>
        <p:spPr>
          <a:xfrm>
            <a:off x="2166294" y="135070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Materiales: </a:t>
            </a:r>
            <a:endParaRPr kumimoji="0" lang="es-CO" altLang="es-CO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3438E733-6D8A-4E60-AEB5-67653C4191E6}"/>
              </a:ext>
            </a:extLst>
          </p:cNvPr>
          <p:cNvSpPr/>
          <p:nvPr/>
        </p:nvSpPr>
        <p:spPr>
          <a:xfrm>
            <a:off x="4237318" y="5880923"/>
            <a:ext cx="49537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Decoración para la puerta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Fecha: </a:t>
            </a:r>
            <a:r>
              <a:rPr kumimoji="0" lang="es-C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Martes 24 de noviembre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Hora: 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5:00pm a 7:00pm</a:t>
            </a:r>
            <a:endParaRPr kumimoji="0" lang="es-CO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3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67CD05D-EFF1-46C0-93C4-61998ACF04F9}"/>
              </a:ext>
            </a:extLst>
          </p:cNvPr>
          <p:cNvSpPr/>
          <p:nvPr/>
        </p:nvSpPr>
        <p:spPr>
          <a:xfrm>
            <a:off x="2032961" y="1936444"/>
            <a:ext cx="5076966" cy="3498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Madeja de hilo blanco y rojo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Madeja de hilo rojo escarchado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Madeja de hilo blanco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10x10 de paño lency color piel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30x10 cm de peluche blanco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30x30 cm de Paño lency color rojo, blanco.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Tijera para tela. 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Lápiz, borrador y taja lápiz 2 perlas negras No.4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Aguja de ojo grande dorado #2.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Color blanco o tiza.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Silicona líquida.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cascabel mediano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juego de Moldes.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EE15DA5-F902-432C-A6DE-BF6D9EF71B04}"/>
              </a:ext>
            </a:extLst>
          </p:cNvPr>
          <p:cNvSpPr txBox="1"/>
          <p:nvPr/>
        </p:nvSpPr>
        <p:spPr>
          <a:xfrm>
            <a:off x="3520615" y="768833"/>
            <a:ext cx="425308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CO"/>
            </a:defPPr>
            <a:lvl1pPr>
              <a:defRPr sz="2400" b="1">
                <a:solidFill>
                  <a:srgbClr val="7030A0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Porta Cubiertos: Papa Noel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43B7926-A99D-42AF-ABDB-7A5E5495054B}"/>
              </a:ext>
            </a:extLst>
          </p:cNvPr>
          <p:cNvSpPr txBox="1"/>
          <p:nvPr/>
        </p:nvSpPr>
        <p:spPr>
          <a:xfrm>
            <a:off x="8147480" y="5167776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1400" b="1">
                <a:solidFill>
                  <a:srgbClr val="7030A0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Duración: 2 horas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BB67F94-A7BF-4DE1-9986-BD80FF1D6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03" y="1382447"/>
            <a:ext cx="3198271" cy="361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5306" y="1398805"/>
            <a:ext cx="2138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Materiales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5CD854A0-C71B-4B9F-A91E-9BBF6DEF7647}"/>
              </a:ext>
            </a:extLst>
          </p:cNvPr>
          <p:cNvSpPr/>
          <p:nvPr/>
        </p:nvSpPr>
        <p:spPr>
          <a:xfrm>
            <a:off x="4157419" y="5847997"/>
            <a:ext cx="49537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Porta cubiertos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Fecha: </a:t>
            </a:r>
            <a:r>
              <a:rPr kumimoji="0" lang="es-C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Miércoles 25 de noviembre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Hora: 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5:00pm a 7:00pm</a:t>
            </a:r>
            <a:endParaRPr kumimoji="0" lang="es-CO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54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6F286BD-B2CE-47EC-9FB4-003B5D4FAD23}"/>
              </a:ext>
            </a:extLst>
          </p:cNvPr>
          <p:cNvSpPr/>
          <p:nvPr/>
        </p:nvSpPr>
        <p:spPr>
          <a:xfrm>
            <a:off x="6161102" y="1599611"/>
            <a:ext cx="5093509" cy="382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b="1" dirty="0">
                <a:solidFill>
                  <a:srgbClr val="00B0F0"/>
                </a:solidFill>
                <a:latin typeface="Arial" pitchFamily="34" charset="0"/>
              </a:rPr>
              <a:t>Materiales: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Canasta o caja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Tela cortada en cuadros pequeños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Papel Seda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Cintas gruesa para moño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Frutas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Golosinas de su preferencia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Papel iris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Fotografías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Globos 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CO" sz="1400" b="1" dirty="0">
                <a:solidFill>
                  <a:srgbClr val="7030A0"/>
                </a:solidFill>
                <a:latin typeface="Arial" pitchFamily="34" charset="0"/>
              </a:rPr>
              <a:t>DURACION: 1 hora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95C47FA8-C49A-42D9-8F2F-B3E882C370FC}"/>
              </a:ext>
            </a:extLst>
          </p:cNvPr>
          <p:cNvSpPr/>
          <p:nvPr/>
        </p:nvSpPr>
        <p:spPr>
          <a:xfrm>
            <a:off x="6096000" y="1074610"/>
            <a:ext cx="3076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</a:rPr>
              <a:t>Desayuno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</a:rPr>
              <a:t>Sorpresa</a:t>
            </a:r>
            <a:endParaRPr lang="es-CO" sz="2400" b="1" dirty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1B2E218-49B6-4513-BFC5-BD04A9310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265" y="3429000"/>
            <a:ext cx="2170217" cy="199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5F9F1EC4-8C2B-43AE-A159-72511202A948}"/>
              </a:ext>
            </a:extLst>
          </p:cNvPr>
          <p:cNvSpPr/>
          <p:nvPr/>
        </p:nvSpPr>
        <p:spPr>
          <a:xfrm>
            <a:off x="1514915" y="1944417"/>
            <a:ext cx="4145412" cy="2180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B0F0"/>
                </a:solidFill>
                <a:latin typeface="Arial" pitchFamily="34" charset="0"/>
              </a:rPr>
              <a:t>Materiales: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Cartulina de colores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Moldes redondos o compas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Lapiz</a:t>
            </a: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Silicona.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O" sz="1400" b="1" dirty="0">
                <a:solidFill>
                  <a:srgbClr val="7030A0"/>
                </a:solidFill>
                <a:latin typeface="Arial" pitchFamily="34" charset="0"/>
              </a:rPr>
              <a:t>DURACION: 1 hora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B9CC2FCD-920D-401A-9EAB-3603C34C9DF2}"/>
              </a:ext>
            </a:extLst>
          </p:cNvPr>
          <p:cNvSpPr/>
          <p:nvPr/>
        </p:nvSpPr>
        <p:spPr>
          <a:xfrm>
            <a:off x="839926" y="982043"/>
            <a:ext cx="4046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itchFamily="34" charset="0"/>
              </a:rPr>
              <a:t>Flores en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</a:rPr>
              <a:t>espiral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</a:rPr>
              <a:t> de </a:t>
            </a:r>
            <a:r>
              <a:rPr lang="en-US" sz="2400" b="1" dirty="0" err="1">
                <a:solidFill>
                  <a:srgbClr val="7030A0"/>
                </a:solidFill>
                <a:latin typeface="Arial" pitchFamily="34" charset="0"/>
              </a:rPr>
              <a:t>papel</a:t>
            </a:r>
            <a:r>
              <a:rPr lang="en-US" sz="2400" b="1" dirty="0">
                <a:solidFill>
                  <a:srgbClr val="7030A0"/>
                </a:solidFill>
                <a:latin typeface="Arial" pitchFamily="34" charset="0"/>
              </a:rPr>
              <a:t> </a:t>
            </a:r>
            <a:endParaRPr lang="es-CO" sz="2400" b="1" dirty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9C82D184-12BF-40D7-810D-AF7F6C7CA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99" t="37239" r="2841" b="23815"/>
          <a:stretch/>
        </p:blipFill>
        <p:spPr>
          <a:xfrm>
            <a:off x="3522853" y="4038228"/>
            <a:ext cx="2137474" cy="1298741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42102B9A-2976-413E-B92B-CE42EAF75EB7}"/>
              </a:ext>
            </a:extLst>
          </p:cNvPr>
          <p:cNvSpPr/>
          <p:nvPr/>
        </p:nvSpPr>
        <p:spPr>
          <a:xfrm>
            <a:off x="3999159" y="5885390"/>
            <a:ext cx="49537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Desayunos Sorpresa y Flores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Fecha: </a:t>
            </a:r>
            <a:r>
              <a:rPr kumimoji="0" lang="es-C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Jueves 26 de noviembre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Hora: 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5:00pm a 7:00pm</a:t>
            </a:r>
            <a:endParaRPr kumimoji="0" lang="es-CO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0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320AE145-DCD0-436A-B157-3D4CCA5ECFF0}"/>
              </a:ext>
            </a:extLst>
          </p:cNvPr>
          <p:cNvSpPr/>
          <p:nvPr/>
        </p:nvSpPr>
        <p:spPr>
          <a:xfrm>
            <a:off x="4067656" y="570682"/>
            <a:ext cx="3704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游ゴシック" panose="020B0400000000000000" pitchFamily="34" charset="-128"/>
                <a:cs typeface="+mn-cs"/>
              </a:rPr>
              <a:t>Scrapbooking Navideño</a:t>
            </a:r>
          </a:p>
        </p:txBody>
      </p:sp>
      <p:pic>
        <p:nvPicPr>
          <p:cNvPr id="3" name="Picture 4" descr="Postales-de-Navidad-02">
            <a:extLst>
              <a:ext uri="{FF2B5EF4-FFF2-40B4-BE49-F238E27FC236}">
                <a16:creationId xmlns:a16="http://schemas.microsoft.com/office/drawing/2014/main" xmlns="" id="{F989E01D-8F79-4E68-82A5-1AA39F9E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226" y="1800225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3C057F24-1061-41F3-A63B-26AD93C30C69}"/>
              </a:ext>
            </a:extLst>
          </p:cNvPr>
          <p:cNvSpPr/>
          <p:nvPr/>
        </p:nvSpPr>
        <p:spPr>
          <a:xfrm>
            <a:off x="2468796" y="4914583"/>
            <a:ext cx="1755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Duración: 2 horas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9026" y="1321331"/>
            <a:ext cx="2016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Materiales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3">
            <a:extLst>
              <a:ext uri="{FF2B5EF4-FFF2-40B4-BE49-F238E27FC236}">
                <a16:creationId xmlns:a16="http://schemas.microsoft.com/office/drawing/2014/main" xmlns="" id="{ECF8AE11-9A88-447E-B49D-BE0213156011}"/>
              </a:ext>
            </a:extLst>
          </p:cNvPr>
          <p:cNvSpPr/>
          <p:nvPr/>
        </p:nvSpPr>
        <p:spPr>
          <a:xfrm>
            <a:off x="5299026" y="1772015"/>
            <a:ext cx="57603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1/8 de cartulina rojo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1/8 de cartulina verde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1/8 de cartulina blanco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1/8 de cartulina café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tijera de papel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bisturí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borrador , lápiz, ,tajalápiz, regla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paquete de calcomanías navideñas de casas, flechas, muñecos de nieve, copos de nieve entre otros.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½ mt de cinta delgada de ½ cm de grosor  de color verde y rojo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 silicona liquida de 60 ml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ojitos pequeños movibles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botones pequeñitos de colores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6CC3D72-706E-4436-A6D2-BA1AE1976426}"/>
              </a:ext>
            </a:extLst>
          </p:cNvPr>
          <p:cNvSpPr/>
          <p:nvPr/>
        </p:nvSpPr>
        <p:spPr>
          <a:xfrm>
            <a:off x="3830484" y="5708897"/>
            <a:ext cx="4953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altLang="ja-JP" sz="1600" b="1" dirty="0" err="1">
                <a:latin typeface="Arial" pitchFamily="34" charset="0"/>
              </a:rPr>
              <a:t>Scrapbooking</a:t>
            </a:r>
            <a:r>
              <a:rPr lang="es-ES_tradnl" altLang="ja-JP" sz="1600" b="1" dirty="0">
                <a:latin typeface="Arial" pitchFamily="34" charset="0"/>
              </a:rPr>
              <a:t> Navideño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Fecha: </a:t>
            </a:r>
            <a:r>
              <a:rPr kumimoji="0" lang="es-CO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Viernes 27 de noviembre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Hora: </a:t>
            </a:r>
            <a:r>
              <a:rPr lang="es-CO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5:00pm a 7:00pm</a:t>
            </a:r>
            <a:endParaRPr kumimoji="0" lang="es-CO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5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CB66E4-C8D6-4C38-89EB-F653D7CA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8D661DF-0887-46E6-AD3B-009BB4D84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F6F602E-5708-451D-8C6A-BDFFAAF99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58"/>
          <a:stretch/>
        </p:blipFill>
        <p:spPr>
          <a:xfrm>
            <a:off x="4784270" y="0"/>
            <a:ext cx="7407729" cy="688276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C343C48-9872-439C-9EAF-500C70569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56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7BB20D1EA21A448A9E008FBFB7EB87" ma:contentTypeVersion="1" ma:contentTypeDescription="Crear nuevo documento." ma:contentTypeScope="" ma:versionID="5cdd1e634c153813d0c3fcd7d873fab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06CB420-B09D-4964-B733-A0931EF575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B4EFC7-B933-4A01-BE7C-9C775FD22E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80406E-0249-49AE-8F62-D5D461151DFE}">
  <ds:schemaRefs>
    <ds:schemaRef ds:uri="http://schemas.microsoft.com/sharepoint/v3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471</Words>
  <Application>Microsoft Office PowerPoint</Application>
  <PresentationFormat>Personalizado</PresentationFormat>
  <Paragraphs>127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MIREYA VELASQUEZ NIETO</dc:creator>
  <cp:lastModifiedBy>Invitado</cp:lastModifiedBy>
  <cp:revision>12</cp:revision>
  <dcterms:created xsi:type="dcterms:W3CDTF">2020-04-21T14:38:49Z</dcterms:created>
  <dcterms:modified xsi:type="dcterms:W3CDTF">2020-11-18T16:06:30Z</dcterms:modified>
</cp:coreProperties>
</file>