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508" r:id="rId4"/>
    <p:sldId id="262" r:id="rId5"/>
    <p:sldId id="263" r:id="rId6"/>
    <p:sldId id="264" r:id="rId7"/>
    <p:sldId id="265" r:id="rId8"/>
    <p:sldId id="266" r:id="rId9"/>
    <p:sldId id="472" r:id="rId10"/>
    <p:sldId id="465" r:id="rId11"/>
    <p:sldId id="468" r:id="rId12"/>
    <p:sldId id="261" r:id="rId13"/>
    <p:sldId id="269" r:id="rId14"/>
    <p:sldId id="497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B6F82A4A-74A9-49A6-A172-7021FDB663FA}">
          <p14:sldIdLst>
            <p14:sldId id="256"/>
            <p14:sldId id="257"/>
            <p14:sldId id="508"/>
            <p14:sldId id="262"/>
            <p14:sldId id="263"/>
            <p14:sldId id="264"/>
            <p14:sldId id="265"/>
            <p14:sldId id="266"/>
            <p14:sldId id="472"/>
            <p14:sldId id="465"/>
            <p14:sldId id="468"/>
            <p14:sldId id="261"/>
            <p14:sldId id="269"/>
            <p14:sldId id="4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3C3"/>
    <a:srgbClr val="97BCE4"/>
    <a:srgbClr val="FFEAD0"/>
    <a:srgbClr val="FFD993"/>
    <a:srgbClr val="97F19C"/>
    <a:srgbClr val="95EF9B"/>
    <a:srgbClr val="DEFCB6"/>
    <a:srgbClr val="D2FB99"/>
    <a:srgbClr val="D6E1F1"/>
    <a:srgbClr val="A9C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9" autoAdjust="0"/>
    <p:restoredTop sz="93992" autoAdjust="0"/>
  </p:normalViewPr>
  <p:slideViewPr>
    <p:cSldViewPr snapToGrid="0" snapToObjects="1">
      <p:cViewPr varScale="1">
        <p:scale>
          <a:sx n="92" d="100"/>
          <a:sy n="92" d="100"/>
        </p:scale>
        <p:origin x="44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ANA PAOLA CLAVIJO HERRAN" userId="df046837-7d05-46ec-b831-9538915a52c8" providerId="ADAL" clId="{81E4A0E5-18C4-415F-81E4-7C4797650880}"/>
    <pc:docChg chg="custSel modSld">
      <pc:chgData name="ELIANA PAOLA CLAVIJO HERRAN" userId="df046837-7d05-46ec-b831-9538915a52c8" providerId="ADAL" clId="{81E4A0E5-18C4-415F-81E4-7C4797650880}" dt="2023-06-28T23:18:04.014" v="6" actId="20577"/>
      <pc:docMkLst>
        <pc:docMk/>
      </pc:docMkLst>
      <pc:sldChg chg="addSp delSp modSp mod">
        <pc:chgData name="ELIANA PAOLA CLAVIJO HERRAN" userId="df046837-7d05-46ec-b831-9538915a52c8" providerId="ADAL" clId="{81E4A0E5-18C4-415F-81E4-7C4797650880}" dt="2023-06-28T23:17:53.016" v="5" actId="1076"/>
        <pc:sldMkLst>
          <pc:docMk/>
          <pc:sldMk cId="1455381423" sldId="269"/>
        </pc:sldMkLst>
        <pc:picChg chg="del">
          <ac:chgData name="ELIANA PAOLA CLAVIJO HERRAN" userId="df046837-7d05-46ec-b831-9538915a52c8" providerId="ADAL" clId="{81E4A0E5-18C4-415F-81E4-7C4797650880}" dt="2023-06-28T23:16:59.059" v="0" actId="478"/>
          <ac:picMkLst>
            <pc:docMk/>
            <pc:sldMk cId="1455381423" sldId="269"/>
            <ac:picMk id="4" creationId="{C0FAFD80-168E-BA29-2E2A-7660B17FA31C}"/>
          </ac:picMkLst>
        </pc:picChg>
        <pc:picChg chg="add mod">
          <ac:chgData name="ELIANA PAOLA CLAVIJO HERRAN" userId="df046837-7d05-46ec-b831-9538915a52c8" providerId="ADAL" clId="{81E4A0E5-18C4-415F-81E4-7C4797650880}" dt="2023-06-28T23:17:53.016" v="5" actId="1076"/>
          <ac:picMkLst>
            <pc:docMk/>
            <pc:sldMk cId="1455381423" sldId="269"/>
            <ac:picMk id="5" creationId="{C6038D1A-E51E-9179-7A7B-6801DA8A5B2A}"/>
          </ac:picMkLst>
        </pc:picChg>
      </pc:sldChg>
      <pc:sldChg chg="modSp mod">
        <pc:chgData name="ELIANA PAOLA CLAVIJO HERRAN" userId="df046837-7d05-46ec-b831-9538915a52c8" providerId="ADAL" clId="{81E4A0E5-18C4-415F-81E4-7C4797650880}" dt="2023-06-28T23:18:04.014" v="6" actId="20577"/>
        <pc:sldMkLst>
          <pc:docMk/>
          <pc:sldMk cId="3983697664" sldId="497"/>
        </pc:sldMkLst>
        <pc:spChg chg="mod">
          <ac:chgData name="ELIANA PAOLA CLAVIJO HERRAN" userId="df046837-7d05-46ec-b831-9538915a52c8" providerId="ADAL" clId="{81E4A0E5-18C4-415F-81E4-7C4797650880}" dt="2023-06-28T23:18:04.014" v="6" actId="20577"/>
          <ac:spMkLst>
            <pc:docMk/>
            <pc:sldMk cId="3983697664" sldId="497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86C416-35FA-4B27-8E88-7B630B1DC0E2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90227812-D462-4409-885C-0F9836A49631}">
      <dgm:prSet phldrT="[Texto]" custT="1"/>
      <dgm:spPr>
        <a:solidFill>
          <a:srgbClr val="FFD993"/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s-ES" sz="2000" b="1" u="none" strike="noStrike" cap="none" normalizeH="0" baseline="0" dirty="0">
              <a:ln/>
              <a:solidFill>
                <a:schemeClr val="tx1"/>
              </a:solidFill>
              <a:effectLst/>
            </a:rPr>
            <a:t>Reglamento de Consejo Directivo</a:t>
          </a:r>
          <a:endParaRPr lang="es-CO" sz="2000" b="1" dirty="0">
            <a:solidFill>
              <a:schemeClr val="tx1"/>
            </a:solidFill>
          </a:endParaRPr>
        </a:p>
      </dgm:t>
    </dgm:pt>
    <dgm:pt modelId="{30509FE9-DBFE-48CE-AFD6-E1C9A9EB3ED4}" type="parTrans" cxnId="{B66F362E-B19D-4F24-B5EC-A4311187EE8B}">
      <dgm:prSet/>
      <dgm:spPr/>
      <dgm:t>
        <a:bodyPr/>
        <a:lstStyle/>
        <a:p>
          <a:endParaRPr lang="es-CO"/>
        </a:p>
      </dgm:t>
    </dgm:pt>
    <dgm:pt modelId="{562515E2-B2FF-4647-97BE-52E405545150}" type="sibTrans" cxnId="{B66F362E-B19D-4F24-B5EC-A4311187EE8B}">
      <dgm:prSet/>
      <dgm:spPr/>
      <dgm:t>
        <a:bodyPr/>
        <a:lstStyle/>
        <a:p>
          <a:endParaRPr lang="es-CO"/>
        </a:p>
      </dgm:t>
    </dgm:pt>
    <dgm:pt modelId="{CD1BABEF-C2EF-424F-A451-1C114314BD41}">
      <dgm:prSet phldrT="[Texto]"/>
      <dgm:spPr>
        <a:solidFill>
          <a:srgbClr val="FFEAD0"/>
        </a:solidFill>
      </dgm:spPr>
      <dgm:t>
        <a:bodyPr/>
        <a:lstStyle/>
        <a:p>
          <a:pPr algn="just"/>
          <a:r>
            <a:rPr lang="es-CO" u="none" strike="noStrike" cap="none" normalizeH="0" baseline="0" dirty="0">
              <a:ln/>
              <a:effectLst/>
            </a:rPr>
            <a:t>Procedimiento contractual aprobado por el Consejo Directivo.</a:t>
          </a:r>
          <a:endParaRPr lang="es-CO" dirty="0"/>
        </a:p>
      </dgm:t>
    </dgm:pt>
    <dgm:pt modelId="{E778E63D-9847-4A8D-B7BF-2F91FD3CB414}" type="parTrans" cxnId="{3A8075B5-50BF-4821-A18E-BF49B75A67C2}">
      <dgm:prSet/>
      <dgm:spPr/>
      <dgm:t>
        <a:bodyPr/>
        <a:lstStyle/>
        <a:p>
          <a:endParaRPr lang="es-CO"/>
        </a:p>
      </dgm:t>
    </dgm:pt>
    <dgm:pt modelId="{29FCDDEB-F7CB-4066-A260-A50A3F78A29E}" type="sibTrans" cxnId="{3A8075B5-50BF-4821-A18E-BF49B75A67C2}">
      <dgm:prSet/>
      <dgm:spPr/>
      <dgm:t>
        <a:bodyPr/>
        <a:lstStyle/>
        <a:p>
          <a:endParaRPr lang="es-CO"/>
        </a:p>
      </dgm:t>
    </dgm:pt>
    <dgm:pt modelId="{9914108F-3586-42A0-BCB3-60B23001D700}">
      <dgm:prSet phldrT="[Texto]"/>
      <dgm:spPr>
        <a:solidFill>
          <a:srgbClr val="EEEEEE"/>
        </a:solidFill>
        <a:ln>
          <a:solidFill>
            <a:srgbClr val="EEEEEE">
              <a:alpha val="90000"/>
            </a:srgbClr>
          </a:solidFill>
        </a:ln>
      </dgm:spPr>
      <dgm:t>
        <a:bodyPr/>
        <a:lstStyle/>
        <a:p>
          <a:pPr algn="just"/>
          <a:r>
            <a:rPr lang="es-MX" dirty="0"/>
            <a:t>Para el 2023 el SMMLV es de                          $ 1.160.000,00 es decir, la cuantía es de                                           </a:t>
          </a:r>
          <a:r>
            <a:rPr lang="es-CO" b="0" i="0" u="none" dirty="0"/>
            <a:t>$ 23.199.999,00 </a:t>
          </a:r>
          <a:r>
            <a:rPr lang="es-MX" dirty="0"/>
            <a:t> m/cte. Teniendo en cuenta que es inferior a los 20 SMMLV.</a:t>
          </a:r>
          <a:endParaRPr lang="es-CO" dirty="0"/>
        </a:p>
      </dgm:t>
    </dgm:pt>
    <dgm:pt modelId="{95E20E93-72D4-403B-A8F8-57C85638C76D}" type="parTrans" cxnId="{B724EDD9-91CC-4F75-A412-2A00F9FB9854}">
      <dgm:prSet/>
      <dgm:spPr/>
      <dgm:t>
        <a:bodyPr/>
        <a:lstStyle/>
        <a:p>
          <a:endParaRPr lang="es-CO"/>
        </a:p>
      </dgm:t>
    </dgm:pt>
    <dgm:pt modelId="{9443FE40-8714-4C89-8992-E2F250EB02CF}" type="sibTrans" cxnId="{B724EDD9-91CC-4F75-A412-2A00F9FB9854}">
      <dgm:prSet/>
      <dgm:spPr/>
      <dgm:t>
        <a:bodyPr/>
        <a:lstStyle/>
        <a:p>
          <a:endParaRPr lang="es-CO"/>
        </a:p>
      </dgm:t>
    </dgm:pt>
    <dgm:pt modelId="{1AB1BDCE-DFD3-4ADD-B6D9-8801D50CB3DC}">
      <dgm:prSet/>
      <dgm:spPr>
        <a:solidFill>
          <a:srgbClr val="FFEAD0"/>
        </a:solidFill>
      </dgm:spPr>
      <dgm:t>
        <a:bodyPr/>
        <a:lstStyle/>
        <a:p>
          <a:pPr algn="just"/>
          <a:r>
            <a:rPr lang="es-CO" u="none" strike="noStrike" cap="none" normalizeH="0" baseline="0" dirty="0">
              <a:ln/>
              <a:effectLst/>
            </a:rPr>
            <a:t>Cumple con los principios de la función administrativa y sometidos al control administrativo y fiscal. (artículo 209 Constitución Política de Colombia)</a:t>
          </a:r>
          <a:endParaRPr lang="es-CO" dirty="0"/>
        </a:p>
      </dgm:t>
    </dgm:pt>
    <dgm:pt modelId="{90A0AEA6-D57C-4E93-8AD2-7263ECC7887A}" type="parTrans" cxnId="{ACC29E3D-1261-4613-8DA9-2982B28B030D}">
      <dgm:prSet/>
      <dgm:spPr/>
      <dgm:t>
        <a:bodyPr/>
        <a:lstStyle/>
        <a:p>
          <a:endParaRPr lang="es-CO"/>
        </a:p>
      </dgm:t>
    </dgm:pt>
    <dgm:pt modelId="{87A92AFD-EDCF-4669-9A9A-1953326A7C85}" type="sibTrans" cxnId="{ACC29E3D-1261-4613-8DA9-2982B28B030D}">
      <dgm:prSet/>
      <dgm:spPr/>
      <dgm:t>
        <a:bodyPr/>
        <a:lstStyle/>
        <a:p>
          <a:endParaRPr lang="es-CO"/>
        </a:p>
      </dgm:t>
    </dgm:pt>
    <dgm:pt modelId="{001B7051-DEC1-43D5-9B73-5AD373CB5573}">
      <dgm:prSet phldrT="[Texto]" custT="1"/>
      <dgm:spPr>
        <a:solidFill>
          <a:srgbClr val="C3C3C3"/>
        </a:solidFill>
        <a:ln>
          <a:solidFill>
            <a:srgbClr val="C3C3C3"/>
          </a:solidFill>
        </a:ln>
      </dgm:spPr>
      <dgm:t>
        <a:bodyPr/>
        <a:lstStyle/>
        <a:p>
          <a:r>
            <a:rPr lang="es-MX" sz="2000" b="1" dirty="0">
              <a:solidFill>
                <a:schemeClr val="tx1"/>
              </a:solidFill>
            </a:rPr>
            <a:t>Cuantía</a:t>
          </a:r>
          <a:endParaRPr lang="es-CO" sz="2000" b="1" dirty="0">
            <a:solidFill>
              <a:schemeClr val="tx1"/>
            </a:solidFill>
          </a:endParaRPr>
        </a:p>
      </dgm:t>
    </dgm:pt>
    <dgm:pt modelId="{DE8600AA-90CC-48D3-A114-745DBE172609}" type="sibTrans" cxnId="{F17EA251-5CC0-4052-9D23-3BC17F00C093}">
      <dgm:prSet/>
      <dgm:spPr/>
      <dgm:t>
        <a:bodyPr/>
        <a:lstStyle/>
        <a:p>
          <a:endParaRPr lang="es-CO"/>
        </a:p>
      </dgm:t>
    </dgm:pt>
    <dgm:pt modelId="{8A70239C-B3B1-4896-8E73-FF17DA43B83E}" type="parTrans" cxnId="{F17EA251-5CC0-4052-9D23-3BC17F00C093}">
      <dgm:prSet/>
      <dgm:spPr/>
      <dgm:t>
        <a:bodyPr/>
        <a:lstStyle/>
        <a:p>
          <a:endParaRPr lang="es-CO"/>
        </a:p>
      </dgm:t>
    </dgm:pt>
    <dgm:pt modelId="{4CC4AFA6-8891-4424-A0A6-EC2B836CC9D6}" type="pres">
      <dgm:prSet presAssocID="{0A86C416-35FA-4B27-8E88-7B630B1DC0E2}" presName="Name0" presStyleCnt="0">
        <dgm:presLayoutVars>
          <dgm:dir/>
          <dgm:animLvl val="lvl"/>
          <dgm:resizeHandles val="exact"/>
        </dgm:presLayoutVars>
      </dgm:prSet>
      <dgm:spPr/>
    </dgm:pt>
    <dgm:pt modelId="{7CBBF04D-6CC5-4DB0-A265-21BCDE3F6580}" type="pres">
      <dgm:prSet presAssocID="{90227812-D462-4409-885C-0F9836A49631}" presName="composite" presStyleCnt="0"/>
      <dgm:spPr/>
    </dgm:pt>
    <dgm:pt modelId="{6DC65038-432C-4F5E-826D-D8FE6E90175C}" type="pres">
      <dgm:prSet presAssocID="{90227812-D462-4409-885C-0F9836A4963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CC85D8F-DD88-4C52-9210-2DF35EAAB8C8}" type="pres">
      <dgm:prSet presAssocID="{90227812-D462-4409-885C-0F9836A49631}" presName="desTx" presStyleLbl="alignAccFollowNode1" presStyleIdx="0" presStyleCnt="2" custLinFactNeighborX="-1" custLinFactNeighborY="1289">
        <dgm:presLayoutVars>
          <dgm:bulletEnabled val="1"/>
        </dgm:presLayoutVars>
      </dgm:prSet>
      <dgm:spPr/>
    </dgm:pt>
    <dgm:pt modelId="{E677B039-E2B2-41AB-9488-F9A0150EA2E5}" type="pres">
      <dgm:prSet presAssocID="{562515E2-B2FF-4647-97BE-52E405545150}" presName="space" presStyleCnt="0"/>
      <dgm:spPr/>
    </dgm:pt>
    <dgm:pt modelId="{0DEA2EF5-A581-4935-AAD0-B8E5447BD2C9}" type="pres">
      <dgm:prSet presAssocID="{001B7051-DEC1-43D5-9B73-5AD373CB5573}" presName="composite" presStyleCnt="0"/>
      <dgm:spPr/>
    </dgm:pt>
    <dgm:pt modelId="{C69375B1-8A81-4776-9F6D-766E45C0F067}" type="pres">
      <dgm:prSet presAssocID="{001B7051-DEC1-43D5-9B73-5AD373CB5573}" presName="parTx" presStyleLbl="alignNode1" presStyleIdx="1" presStyleCnt="2" custLinFactNeighborX="-6913" custLinFactNeighborY="-692">
        <dgm:presLayoutVars>
          <dgm:chMax val="0"/>
          <dgm:chPref val="0"/>
          <dgm:bulletEnabled val="1"/>
        </dgm:presLayoutVars>
      </dgm:prSet>
      <dgm:spPr/>
    </dgm:pt>
    <dgm:pt modelId="{B7696801-7729-46FC-BBCF-D9855CD7D90F}" type="pres">
      <dgm:prSet presAssocID="{001B7051-DEC1-43D5-9B73-5AD373CB5573}" presName="desTx" presStyleLbl="alignAccFollowNode1" presStyleIdx="1" presStyleCnt="2" custLinFactNeighborX="-6913" custLinFactNeighborY="1047">
        <dgm:presLayoutVars>
          <dgm:bulletEnabled val="1"/>
        </dgm:presLayoutVars>
      </dgm:prSet>
      <dgm:spPr/>
    </dgm:pt>
  </dgm:ptLst>
  <dgm:cxnLst>
    <dgm:cxn modelId="{2054A00D-6CD0-4A11-84AE-CF735C136642}" type="presOf" srcId="{90227812-D462-4409-885C-0F9836A49631}" destId="{6DC65038-432C-4F5E-826D-D8FE6E90175C}" srcOrd="0" destOrd="0" presId="urn:microsoft.com/office/officeart/2005/8/layout/hList1"/>
    <dgm:cxn modelId="{3D04DF14-B2FA-4E84-AB13-058F60709567}" type="presOf" srcId="{9914108F-3586-42A0-BCB3-60B23001D700}" destId="{B7696801-7729-46FC-BBCF-D9855CD7D90F}" srcOrd="0" destOrd="0" presId="urn:microsoft.com/office/officeart/2005/8/layout/hList1"/>
    <dgm:cxn modelId="{AC7B3524-F230-476B-AB2D-CFD59C623A90}" type="presOf" srcId="{001B7051-DEC1-43D5-9B73-5AD373CB5573}" destId="{C69375B1-8A81-4776-9F6D-766E45C0F067}" srcOrd="0" destOrd="0" presId="urn:microsoft.com/office/officeart/2005/8/layout/hList1"/>
    <dgm:cxn modelId="{B66F362E-B19D-4F24-B5EC-A4311187EE8B}" srcId="{0A86C416-35FA-4B27-8E88-7B630B1DC0E2}" destId="{90227812-D462-4409-885C-0F9836A49631}" srcOrd="0" destOrd="0" parTransId="{30509FE9-DBFE-48CE-AFD6-E1C9A9EB3ED4}" sibTransId="{562515E2-B2FF-4647-97BE-52E405545150}"/>
    <dgm:cxn modelId="{ACC29E3D-1261-4613-8DA9-2982B28B030D}" srcId="{90227812-D462-4409-885C-0F9836A49631}" destId="{1AB1BDCE-DFD3-4ADD-B6D9-8801D50CB3DC}" srcOrd="1" destOrd="0" parTransId="{90A0AEA6-D57C-4E93-8AD2-7263ECC7887A}" sibTransId="{87A92AFD-EDCF-4669-9A9A-1953326A7C85}"/>
    <dgm:cxn modelId="{2CC3ED4A-CB67-4174-AB31-BD66A266CC25}" type="presOf" srcId="{CD1BABEF-C2EF-424F-A451-1C114314BD41}" destId="{0CC85D8F-DD88-4C52-9210-2DF35EAAB8C8}" srcOrd="0" destOrd="0" presId="urn:microsoft.com/office/officeart/2005/8/layout/hList1"/>
    <dgm:cxn modelId="{F17EA251-5CC0-4052-9D23-3BC17F00C093}" srcId="{0A86C416-35FA-4B27-8E88-7B630B1DC0E2}" destId="{001B7051-DEC1-43D5-9B73-5AD373CB5573}" srcOrd="1" destOrd="0" parTransId="{8A70239C-B3B1-4896-8E73-FF17DA43B83E}" sibTransId="{DE8600AA-90CC-48D3-A114-745DBE172609}"/>
    <dgm:cxn modelId="{679F7A7D-7863-4F55-ABA4-A0DB7BFE7716}" type="presOf" srcId="{0A86C416-35FA-4B27-8E88-7B630B1DC0E2}" destId="{4CC4AFA6-8891-4424-A0A6-EC2B836CC9D6}" srcOrd="0" destOrd="0" presId="urn:microsoft.com/office/officeart/2005/8/layout/hList1"/>
    <dgm:cxn modelId="{3A8075B5-50BF-4821-A18E-BF49B75A67C2}" srcId="{90227812-D462-4409-885C-0F9836A49631}" destId="{CD1BABEF-C2EF-424F-A451-1C114314BD41}" srcOrd="0" destOrd="0" parTransId="{E778E63D-9847-4A8D-B7BF-2F91FD3CB414}" sibTransId="{29FCDDEB-F7CB-4066-A260-A50A3F78A29E}"/>
    <dgm:cxn modelId="{B724EDD9-91CC-4F75-A412-2A00F9FB9854}" srcId="{001B7051-DEC1-43D5-9B73-5AD373CB5573}" destId="{9914108F-3586-42A0-BCB3-60B23001D700}" srcOrd="0" destOrd="0" parTransId="{95E20E93-72D4-403B-A8F8-57C85638C76D}" sibTransId="{9443FE40-8714-4C89-8992-E2F250EB02CF}"/>
    <dgm:cxn modelId="{D122BAED-3466-40A6-81A5-3DC5D626090E}" type="presOf" srcId="{1AB1BDCE-DFD3-4ADD-B6D9-8801D50CB3DC}" destId="{0CC85D8F-DD88-4C52-9210-2DF35EAAB8C8}" srcOrd="0" destOrd="1" presId="urn:microsoft.com/office/officeart/2005/8/layout/hList1"/>
    <dgm:cxn modelId="{5AD28FA1-F759-4B6F-9E1F-72494ED9FF03}" type="presParOf" srcId="{4CC4AFA6-8891-4424-A0A6-EC2B836CC9D6}" destId="{7CBBF04D-6CC5-4DB0-A265-21BCDE3F6580}" srcOrd="0" destOrd="0" presId="urn:microsoft.com/office/officeart/2005/8/layout/hList1"/>
    <dgm:cxn modelId="{347358DA-B9A6-4445-9A81-148E70FCB6F0}" type="presParOf" srcId="{7CBBF04D-6CC5-4DB0-A265-21BCDE3F6580}" destId="{6DC65038-432C-4F5E-826D-D8FE6E90175C}" srcOrd="0" destOrd="0" presId="urn:microsoft.com/office/officeart/2005/8/layout/hList1"/>
    <dgm:cxn modelId="{0BAB5264-8850-4142-9D65-376E4D413DC2}" type="presParOf" srcId="{7CBBF04D-6CC5-4DB0-A265-21BCDE3F6580}" destId="{0CC85D8F-DD88-4C52-9210-2DF35EAAB8C8}" srcOrd="1" destOrd="0" presId="urn:microsoft.com/office/officeart/2005/8/layout/hList1"/>
    <dgm:cxn modelId="{F508411C-55E5-4152-AD4F-DA6A693C91BF}" type="presParOf" srcId="{4CC4AFA6-8891-4424-A0A6-EC2B836CC9D6}" destId="{E677B039-E2B2-41AB-9488-F9A0150EA2E5}" srcOrd="1" destOrd="0" presId="urn:microsoft.com/office/officeart/2005/8/layout/hList1"/>
    <dgm:cxn modelId="{CA7A5274-399C-4409-8260-22E8BA9C34E8}" type="presParOf" srcId="{4CC4AFA6-8891-4424-A0A6-EC2B836CC9D6}" destId="{0DEA2EF5-A581-4935-AAD0-B8E5447BD2C9}" srcOrd="2" destOrd="0" presId="urn:microsoft.com/office/officeart/2005/8/layout/hList1"/>
    <dgm:cxn modelId="{2E960F7F-2A9C-4FD8-A95A-6AD639DF1888}" type="presParOf" srcId="{0DEA2EF5-A581-4935-AAD0-B8E5447BD2C9}" destId="{C69375B1-8A81-4776-9F6D-766E45C0F067}" srcOrd="0" destOrd="0" presId="urn:microsoft.com/office/officeart/2005/8/layout/hList1"/>
    <dgm:cxn modelId="{AF507917-CD00-491F-975B-2429428AC26F}" type="presParOf" srcId="{0DEA2EF5-A581-4935-AAD0-B8E5447BD2C9}" destId="{B7696801-7729-46FC-BBCF-D9855CD7D90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6711BA-FAFB-41B6-B8F7-E2AB7F4DE0D0}" type="doc">
      <dgm:prSet loTypeId="urn:microsoft.com/office/officeart/2005/8/layout/h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C70FE6CC-49AB-4DFB-A6CC-FA781BC74A14}">
      <dgm:prSet phldrT="[Texto]" custT="1"/>
      <dgm:spPr/>
      <dgm:t>
        <a:bodyPr/>
        <a:lstStyle/>
        <a:p>
          <a:r>
            <a:rPr lang="es-MX" sz="2800" b="1" dirty="0"/>
            <a:t>Régimen Especial </a:t>
          </a:r>
          <a:endParaRPr lang="es-CO" sz="2800" b="1" dirty="0"/>
        </a:p>
      </dgm:t>
    </dgm:pt>
    <dgm:pt modelId="{EFE00831-1A7D-4136-8C0A-5782A5CF1627}" type="parTrans" cxnId="{010F66C9-3749-43B1-9116-1FC8FCD18DCE}">
      <dgm:prSet/>
      <dgm:spPr/>
      <dgm:t>
        <a:bodyPr/>
        <a:lstStyle/>
        <a:p>
          <a:endParaRPr lang="es-CO"/>
        </a:p>
      </dgm:t>
    </dgm:pt>
    <dgm:pt modelId="{60512700-15C3-4DE6-A8F9-0B8AA91C8A30}" type="sibTrans" cxnId="{010F66C9-3749-43B1-9116-1FC8FCD18DCE}">
      <dgm:prSet/>
      <dgm:spPr/>
      <dgm:t>
        <a:bodyPr/>
        <a:lstStyle/>
        <a:p>
          <a:endParaRPr lang="es-CO"/>
        </a:p>
      </dgm:t>
    </dgm:pt>
    <dgm:pt modelId="{E4F825AF-6720-4F4F-81B9-7867C178FD2C}">
      <dgm:prSet phldrT="[Texto]"/>
      <dgm:spPr/>
      <dgm:t>
        <a:bodyPr/>
        <a:lstStyle/>
        <a:p>
          <a:pPr algn="l"/>
          <a:r>
            <a:rPr lang="es-MX" dirty="0"/>
            <a:t>Las IED publicarán en el SECOPII los procesos contractuales adelantados por el Régimen Especial, en concordancia con el artículo 53 de la Ley 1795 de 2022 y la Circular 13 de 2022 expedida por la SED. </a:t>
          </a:r>
          <a:endParaRPr lang="es-CO" dirty="0"/>
        </a:p>
      </dgm:t>
    </dgm:pt>
    <dgm:pt modelId="{FD60CFCA-E134-434A-942D-279C42A32B71}" type="parTrans" cxnId="{B3C368ED-7A02-4562-8CD7-9BAAF4FF38B7}">
      <dgm:prSet/>
      <dgm:spPr/>
      <dgm:t>
        <a:bodyPr/>
        <a:lstStyle/>
        <a:p>
          <a:endParaRPr lang="es-CO"/>
        </a:p>
      </dgm:t>
    </dgm:pt>
    <dgm:pt modelId="{B34C7C3F-AC01-4BB4-AF64-5C2C085FE0D3}" type="sibTrans" cxnId="{B3C368ED-7A02-4562-8CD7-9BAAF4FF38B7}">
      <dgm:prSet/>
      <dgm:spPr/>
      <dgm:t>
        <a:bodyPr/>
        <a:lstStyle/>
        <a:p>
          <a:endParaRPr lang="es-CO"/>
        </a:p>
      </dgm:t>
    </dgm:pt>
    <dgm:pt modelId="{FBCF7507-900D-457E-BF66-3F2E205D63CF}">
      <dgm:prSet phldrT="[Texto]" custT="1"/>
      <dgm:spPr/>
      <dgm:t>
        <a:bodyPr/>
        <a:lstStyle/>
        <a:p>
          <a:r>
            <a:rPr lang="es-MX" sz="2400" b="1" dirty="0"/>
            <a:t>Estatuto General de la Contratación Pública - EGCP</a:t>
          </a:r>
          <a:endParaRPr lang="es-CO" sz="2400" b="1" dirty="0"/>
        </a:p>
      </dgm:t>
    </dgm:pt>
    <dgm:pt modelId="{B5E580D0-144A-4719-918B-7105CE766188}" type="parTrans" cxnId="{67F0C1D7-B50E-4A52-85B9-8DD94BF50057}">
      <dgm:prSet/>
      <dgm:spPr/>
      <dgm:t>
        <a:bodyPr/>
        <a:lstStyle/>
        <a:p>
          <a:endParaRPr lang="es-CO"/>
        </a:p>
      </dgm:t>
    </dgm:pt>
    <dgm:pt modelId="{E5F4CEBA-1300-4562-8688-F78F966E4AA6}" type="sibTrans" cxnId="{67F0C1D7-B50E-4A52-85B9-8DD94BF50057}">
      <dgm:prSet/>
      <dgm:spPr/>
      <dgm:t>
        <a:bodyPr/>
        <a:lstStyle/>
        <a:p>
          <a:endParaRPr lang="es-CO"/>
        </a:p>
      </dgm:t>
    </dgm:pt>
    <dgm:pt modelId="{632E754B-C56D-4885-AD07-FBD0EBF31983}">
      <dgm:prSet phldrT="[Texto]"/>
      <dgm:spPr/>
      <dgm:t>
        <a:bodyPr/>
        <a:lstStyle/>
        <a:p>
          <a:r>
            <a:rPr lang="es-MX" dirty="0"/>
            <a:t>La IED publicarán sus procesos contractuales de EGCP en el SECOPI, tal como hasta ahora han venido realizándolo. Esta situación se mantendrá hasta tanto la Agencia Colombiana de Contratación Pública - Colombia Compra Eficiente emita la circular que defina la fecha en la que las Instituciones Educativas de Bogotá deben ingresar a la plataforma de SECOPII. </a:t>
          </a:r>
          <a:endParaRPr lang="es-CO" dirty="0"/>
        </a:p>
      </dgm:t>
    </dgm:pt>
    <dgm:pt modelId="{CDD63E67-D5BA-4003-AC86-A3143982EDF2}" type="parTrans" cxnId="{15DC496B-8181-4517-8D48-AF14C0124024}">
      <dgm:prSet/>
      <dgm:spPr/>
      <dgm:t>
        <a:bodyPr/>
        <a:lstStyle/>
        <a:p>
          <a:endParaRPr lang="es-CO"/>
        </a:p>
      </dgm:t>
    </dgm:pt>
    <dgm:pt modelId="{68B45929-69B3-48DF-914A-B2253DEDDA4A}" type="sibTrans" cxnId="{15DC496B-8181-4517-8D48-AF14C0124024}">
      <dgm:prSet/>
      <dgm:spPr/>
      <dgm:t>
        <a:bodyPr/>
        <a:lstStyle/>
        <a:p>
          <a:endParaRPr lang="es-CO"/>
        </a:p>
      </dgm:t>
    </dgm:pt>
    <dgm:pt modelId="{061B421E-3FA6-4EFF-998F-34853B44CF75}" type="pres">
      <dgm:prSet presAssocID="{A26711BA-FAFB-41B6-B8F7-E2AB7F4DE0D0}" presName="Name0" presStyleCnt="0">
        <dgm:presLayoutVars>
          <dgm:dir/>
          <dgm:animLvl val="lvl"/>
          <dgm:resizeHandles val="exact"/>
        </dgm:presLayoutVars>
      </dgm:prSet>
      <dgm:spPr/>
    </dgm:pt>
    <dgm:pt modelId="{562AE86C-6384-4C99-8084-0A55B2AC5252}" type="pres">
      <dgm:prSet presAssocID="{C70FE6CC-49AB-4DFB-A6CC-FA781BC74A14}" presName="composite" presStyleCnt="0"/>
      <dgm:spPr/>
    </dgm:pt>
    <dgm:pt modelId="{BB2BC8C6-E527-4D95-BFE0-97ADD18F72F3}" type="pres">
      <dgm:prSet presAssocID="{C70FE6CC-49AB-4DFB-A6CC-FA781BC74A1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A6EDE2F8-6EA2-47AB-A8F4-6E81A5B95998}" type="pres">
      <dgm:prSet presAssocID="{C70FE6CC-49AB-4DFB-A6CC-FA781BC74A14}" presName="desTx" presStyleLbl="alignAccFollowNode1" presStyleIdx="0" presStyleCnt="2" custLinFactNeighborX="-1" custLinFactNeighborY="1804">
        <dgm:presLayoutVars>
          <dgm:bulletEnabled val="1"/>
        </dgm:presLayoutVars>
      </dgm:prSet>
      <dgm:spPr/>
    </dgm:pt>
    <dgm:pt modelId="{FD9797AF-C2EC-482F-92FF-01D2D70B5D15}" type="pres">
      <dgm:prSet presAssocID="{60512700-15C3-4DE6-A8F9-0B8AA91C8A30}" presName="space" presStyleCnt="0"/>
      <dgm:spPr/>
    </dgm:pt>
    <dgm:pt modelId="{2A5C1F7A-E134-44CE-B7A2-B7C70108D936}" type="pres">
      <dgm:prSet presAssocID="{FBCF7507-900D-457E-BF66-3F2E205D63CF}" presName="composite" presStyleCnt="0"/>
      <dgm:spPr/>
    </dgm:pt>
    <dgm:pt modelId="{91AC6907-99A0-4349-9D8E-2664762C20EC}" type="pres">
      <dgm:prSet presAssocID="{FBCF7507-900D-457E-BF66-3F2E205D63C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7C3F0B0-1FF1-45DB-9CC2-6D0784B43987}" type="pres">
      <dgm:prSet presAssocID="{FBCF7507-900D-457E-BF66-3F2E205D63CF}" presName="desTx" presStyleLbl="alignAccFollowNode1" presStyleIdx="1" presStyleCnt="2" custLinFactNeighborX="1" custLinFactNeighborY="1804">
        <dgm:presLayoutVars>
          <dgm:bulletEnabled val="1"/>
        </dgm:presLayoutVars>
      </dgm:prSet>
      <dgm:spPr/>
    </dgm:pt>
  </dgm:ptLst>
  <dgm:cxnLst>
    <dgm:cxn modelId="{5760E409-BE3B-4117-A180-215C7FC1EED4}" type="presOf" srcId="{FBCF7507-900D-457E-BF66-3F2E205D63CF}" destId="{91AC6907-99A0-4349-9D8E-2664762C20EC}" srcOrd="0" destOrd="0" presId="urn:microsoft.com/office/officeart/2005/8/layout/hList1"/>
    <dgm:cxn modelId="{1776495B-B6DD-4EE0-AB0E-84571F9E9DF5}" type="presOf" srcId="{E4F825AF-6720-4F4F-81B9-7867C178FD2C}" destId="{A6EDE2F8-6EA2-47AB-A8F4-6E81A5B95998}" srcOrd="0" destOrd="0" presId="urn:microsoft.com/office/officeart/2005/8/layout/hList1"/>
    <dgm:cxn modelId="{15DC496B-8181-4517-8D48-AF14C0124024}" srcId="{FBCF7507-900D-457E-BF66-3F2E205D63CF}" destId="{632E754B-C56D-4885-AD07-FBD0EBF31983}" srcOrd="0" destOrd="0" parTransId="{CDD63E67-D5BA-4003-AC86-A3143982EDF2}" sibTransId="{68B45929-69B3-48DF-914A-B2253DEDDA4A}"/>
    <dgm:cxn modelId="{78695A79-2149-4E68-A2D1-2F8886DB3215}" type="presOf" srcId="{C70FE6CC-49AB-4DFB-A6CC-FA781BC74A14}" destId="{BB2BC8C6-E527-4D95-BFE0-97ADD18F72F3}" srcOrd="0" destOrd="0" presId="urn:microsoft.com/office/officeart/2005/8/layout/hList1"/>
    <dgm:cxn modelId="{3661FD86-81DF-43E2-839D-FBBA5851BABC}" type="presOf" srcId="{A26711BA-FAFB-41B6-B8F7-E2AB7F4DE0D0}" destId="{061B421E-3FA6-4EFF-998F-34853B44CF75}" srcOrd="0" destOrd="0" presId="urn:microsoft.com/office/officeart/2005/8/layout/hList1"/>
    <dgm:cxn modelId="{B5A8ACBC-8C41-4614-AF3E-D89D1C515B76}" type="presOf" srcId="{632E754B-C56D-4885-AD07-FBD0EBF31983}" destId="{47C3F0B0-1FF1-45DB-9CC2-6D0784B43987}" srcOrd="0" destOrd="0" presId="urn:microsoft.com/office/officeart/2005/8/layout/hList1"/>
    <dgm:cxn modelId="{010F66C9-3749-43B1-9116-1FC8FCD18DCE}" srcId="{A26711BA-FAFB-41B6-B8F7-E2AB7F4DE0D0}" destId="{C70FE6CC-49AB-4DFB-A6CC-FA781BC74A14}" srcOrd="0" destOrd="0" parTransId="{EFE00831-1A7D-4136-8C0A-5782A5CF1627}" sibTransId="{60512700-15C3-4DE6-A8F9-0B8AA91C8A30}"/>
    <dgm:cxn modelId="{67F0C1D7-B50E-4A52-85B9-8DD94BF50057}" srcId="{A26711BA-FAFB-41B6-B8F7-E2AB7F4DE0D0}" destId="{FBCF7507-900D-457E-BF66-3F2E205D63CF}" srcOrd="1" destOrd="0" parTransId="{B5E580D0-144A-4719-918B-7105CE766188}" sibTransId="{E5F4CEBA-1300-4562-8688-F78F966E4AA6}"/>
    <dgm:cxn modelId="{B3C368ED-7A02-4562-8CD7-9BAAF4FF38B7}" srcId="{C70FE6CC-49AB-4DFB-A6CC-FA781BC74A14}" destId="{E4F825AF-6720-4F4F-81B9-7867C178FD2C}" srcOrd="0" destOrd="0" parTransId="{FD60CFCA-E134-434A-942D-279C42A32B71}" sibTransId="{B34C7C3F-AC01-4BB4-AF64-5C2C085FE0D3}"/>
    <dgm:cxn modelId="{7EC507D4-2857-4EBB-9F48-6248DDD4641F}" type="presParOf" srcId="{061B421E-3FA6-4EFF-998F-34853B44CF75}" destId="{562AE86C-6384-4C99-8084-0A55B2AC5252}" srcOrd="0" destOrd="0" presId="urn:microsoft.com/office/officeart/2005/8/layout/hList1"/>
    <dgm:cxn modelId="{D764AF92-650F-47D7-B368-CAFA9E0E1143}" type="presParOf" srcId="{562AE86C-6384-4C99-8084-0A55B2AC5252}" destId="{BB2BC8C6-E527-4D95-BFE0-97ADD18F72F3}" srcOrd="0" destOrd="0" presId="urn:microsoft.com/office/officeart/2005/8/layout/hList1"/>
    <dgm:cxn modelId="{873ECA52-3E52-45E8-946D-A70B42E0F0C1}" type="presParOf" srcId="{562AE86C-6384-4C99-8084-0A55B2AC5252}" destId="{A6EDE2F8-6EA2-47AB-A8F4-6E81A5B95998}" srcOrd="1" destOrd="0" presId="urn:microsoft.com/office/officeart/2005/8/layout/hList1"/>
    <dgm:cxn modelId="{1602E3C3-B04D-4366-B722-6AADD2931392}" type="presParOf" srcId="{061B421E-3FA6-4EFF-998F-34853B44CF75}" destId="{FD9797AF-C2EC-482F-92FF-01D2D70B5D15}" srcOrd="1" destOrd="0" presId="urn:microsoft.com/office/officeart/2005/8/layout/hList1"/>
    <dgm:cxn modelId="{3309F0EF-58DF-4ED8-9A0A-0B76A85CEF3F}" type="presParOf" srcId="{061B421E-3FA6-4EFF-998F-34853B44CF75}" destId="{2A5C1F7A-E134-44CE-B7A2-B7C70108D936}" srcOrd="2" destOrd="0" presId="urn:microsoft.com/office/officeart/2005/8/layout/hList1"/>
    <dgm:cxn modelId="{44F184B6-A453-487E-ADE9-C0D2F0D7AF31}" type="presParOf" srcId="{2A5C1F7A-E134-44CE-B7A2-B7C70108D936}" destId="{91AC6907-99A0-4349-9D8E-2664762C20EC}" srcOrd="0" destOrd="0" presId="urn:microsoft.com/office/officeart/2005/8/layout/hList1"/>
    <dgm:cxn modelId="{3FC52AC5-F26B-4783-A69A-C1273F04507D}" type="presParOf" srcId="{2A5C1F7A-E134-44CE-B7A2-B7C70108D936}" destId="{47C3F0B0-1FF1-45DB-9CC2-6D0784B439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A76BF1-3999-4E0B-93CB-5F2A9F2336FB}" type="doc">
      <dgm:prSet loTypeId="urn:microsoft.com/office/officeart/2005/8/layout/hProcess4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A5471022-1795-4442-B8A9-871CAF211904}">
      <dgm:prSet phldrT="[Texto]"/>
      <dgm:spPr/>
      <dgm:t>
        <a:bodyPr/>
        <a:lstStyle/>
        <a:p>
          <a:r>
            <a:rPr lang="es-MX" b="1" dirty="0"/>
            <a:t>Etapa Precontractual</a:t>
          </a:r>
          <a:endParaRPr lang="es-CO" b="1" dirty="0"/>
        </a:p>
      </dgm:t>
    </dgm:pt>
    <dgm:pt modelId="{AED5F4E4-5E5F-4EE7-BD9C-E9841403A049}" type="parTrans" cxnId="{A0B310E1-567E-4F1A-B554-C584FAAFF041}">
      <dgm:prSet/>
      <dgm:spPr/>
      <dgm:t>
        <a:bodyPr/>
        <a:lstStyle/>
        <a:p>
          <a:endParaRPr lang="es-CO"/>
        </a:p>
      </dgm:t>
    </dgm:pt>
    <dgm:pt modelId="{C0ECD07E-8EE2-4C18-8F2E-6A05B65631D6}" type="sibTrans" cxnId="{A0B310E1-567E-4F1A-B554-C584FAAFF041}">
      <dgm:prSet/>
      <dgm:spPr/>
      <dgm:t>
        <a:bodyPr/>
        <a:lstStyle/>
        <a:p>
          <a:endParaRPr lang="es-CO"/>
        </a:p>
      </dgm:t>
    </dgm:pt>
    <dgm:pt modelId="{20AFC3EE-B8FC-4D34-89DF-9EFA0EB5487F}">
      <dgm:prSet phldrT="[Texto]" custT="1"/>
      <dgm:spPr/>
      <dgm:t>
        <a:bodyPr/>
        <a:lstStyle/>
        <a:p>
          <a:r>
            <a:rPr lang="es-MX" sz="1800" b="0" dirty="0"/>
            <a:t>Planeación</a:t>
          </a:r>
          <a:endParaRPr lang="es-CO" sz="1800" b="0" dirty="0"/>
        </a:p>
      </dgm:t>
    </dgm:pt>
    <dgm:pt modelId="{68023B3D-0907-4444-A52C-A1F0F1D526E1}" type="parTrans" cxnId="{27F8B6D6-4C81-43A0-AA67-C28A775C70D0}">
      <dgm:prSet/>
      <dgm:spPr/>
      <dgm:t>
        <a:bodyPr/>
        <a:lstStyle/>
        <a:p>
          <a:endParaRPr lang="es-CO"/>
        </a:p>
      </dgm:t>
    </dgm:pt>
    <dgm:pt modelId="{C52E7FF1-70BE-4ED5-937E-F87F0DF6D98A}" type="sibTrans" cxnId="{27F8B6D6-4C81-43A0-AA67-C28A775C70D0}">
      <dgm:prSet/>
      <dgm:spPr/>
      <dgm:t>
        <a:bodyPr/>
        <a:lstStyle/>
        <a:p>
          <a:endParaRPr lang="es-CO"/>
        </a:p>
      </dgm:t>
    </dgm:pt>
    <dgm:pt modelId="{24BC04AE-FEDD-4EEB-B0CD-95ADCD5ECA40}">
      <dgm:prSet phldrT="[Texto]" custT="1"/>
      <dgm:spPr/>
      <dgm:t>
        <a:bodyPr/>
        <a:lstStyle/>
        <a:p>
          <a:r>
            <a:rPr lang="es-MX" sz="1800" b="0" dirty="0"/>
            <a:t>Estudios del sector y/o del mercado</a:t>
          </a:r>
          <a:endParaRPr lang="es-CO" sz="1800" b="0" dirty="0"/>
        </a:p>
      </dgm:t>
    </dgm:pt>
    <dgm:pt modelId="{F06CF752-4D56-4D5F-9BB9-D5DD24229664}" type="parTrans" cxnId="{59E0A989-5BE7-4CF2-A4CA-D1BD65EC1317}">
      <dgm:prSet/>
      <dgm:spPr/>
      <dgm:t>
        <a:bodyPr/>
        <a:lstStyle/>
        <a:p>
          <a:endParaRPr lang="es-CO"/>
        </a:p>
      </dgm:t>
    </dgm:pt>
    <dgm:pt modelId="{8FCA86A5-B329-42AD-BA99-9E50C8983D3F}" type="sibTrans" cxnId="{59E0A989-5BE7-4CF2-A4CA-D1BD65EC1317}">
      <dgm:prSet/>
      <dgm:spPr/>
      <dgm:t>
        <a:bodyPr/>
        <a:lstStyle/>
        <a:p>
          <a:endParaRPr lang="es-CO"/>
        </a:p>
      </dgm:t>
    </dgm:pt>
    <dgm:pt modelId="{5E829DFB-D6B7-4B72-A7E2-7C876A761F0D}">
      <dgm:prSet phldrT="[Texto]"/>
      <dgm:spPr>
        <a:solidFill>
          <a:srgbClr val="97F19C"/>
        </a:solidFill>
      </dgm:spPr>
      <dgm:t>
        <a:bodyPr/>
        <a:lstStyle/>
        <a:p>
          <a:r>
            <a:rPr lang="es-MX" b="1" dirty="0"/>
            <a:t>Etapa Contractual</a:t>
          </a:r>
          <a:endParaRPr lang="es-CO" b="1" dirty="0"/>
        </a:p>
      </dgm:t>
    </dgm:pt>
    <dgm:pt modelId="{08EF810F-6DCC-471D-BF99-E0BD420A88E8}" type="parTrans" cxnId="{4CD7AB41-C369-47DC-8B04-377BAB6687D9}">
      <dgm:prSet/>
      <dgm:spPr/>
      <dgm:t>
        <a:bodyPr/>
        <a:lstStyle/>
        <a:p>
          <a:endParaRPr lang="es-CO"/>
        </a:p>
      </dgm:t>
    </dgm:pt>
    <dgm:pt modelId="{C5B4457A-9132-49D6-A2E4-FB7DAAF1BB71}" type="sibTrans" cxnId="{4CD7AB41-C369-47DC-8B04-377BAB6687D9}">
      <dgm:prSet/>
      <dgm:spPr/>
      <dgm:t>
        <a:bodyPr/>
        <a:lstStyle/>
        <a:p>
          <a:endParaRPr lang="es-CO"/>
        </a:p>
      </dgm:t>
    </dgm:pt>
    <dgm:pt modelId="{C902A6C3-74AD-4F85-8588-4AFDECD6DB1A}">
      <dgm:prSet phldrT="[Texto]" custT="1"/>
      <dgm:spPr/>
      <dgm:t>
        <a:bodyPr/>
        <a:lstStyle/>
        <a:p>
          <a:pPr algn="l"/>
          <a:r>
            <a:rPr lang="es-MX" sz="1800" b="0" dirty="0"/>
            <a:t>Suscripción y legalización del contrato</a:t>
          </a:r>
          <a:endParaRPr lang="es-CO" sz="1800" b="0" dirty="0"/>
        </a:p>
      </dgm:t>
    </dgm:pt>
    <dgm:pt modelId="{DBB5BB04-BB01-4F77-BC59-249F49CE280D}" type="parTrans" cxnId="{B6D0AAB9-C05F-4173-B2C4-90707AD97084}">
      <dgm:prSet/>
      <dgm:spPr/>
      <dgm:t>
        <a:bodyPr/>
        <a:lstStyle/>
        <a:p>
          <a:endParaRPr lang="es-CO"/>
        </a:p>
      </dgm:t>
    </dgm:pt>
    <dgm:pt modelId="{3DA1C5FE-7B3A-4A51-9E92-9BD80360493F}" type="sibTrans" cxnId="{B6D0AAB9-C05F-4173-B2C4-90707AD97084}">
      <dgm:prSet/>
      <dgm:spPr/>
      <dgm:t>
        <a:bodyPr/>
        <a:lstStyle/>
        <a:p>
          <a:endParaRPr lang="es-CO"/>
        </a:p>
      </dgm:t>
    </dgm:pt>
    <dgm:pt modelId="{7455AAFB-679E-40C2-8190-A2A45DC43695}">
      <dgm:prSet phldrT="[Texto]" custT="1"/>
      <dgm:spPr/>
      <dgm:t>
        <a:bodyPr/>
        <a:lstStyle/>
        <a:p>
          <a:pPr algn="l"/>
          <a:r>
            <a:rPr lang="es-MX" sz="1800" b="0" dirty="0"/>
            <a:t>Ejecución contractual</a:t>
          </a:r>
          <a:endParaRPr lang="es-CO" sz="1800" b="0" dirty="0"/>
        </a:p>
      </dgm:t>
    </dgm:pt>
    <dgm:pt modelId="{E0A36A80-4D0D-44B1-9C72-B716441D0DAA}" type="parTrans" cxnId="{59E73975-4E74-4AAC-865F-47AC0E64019C}">
      <dgm:prSet/>
      <dgm:spPr/>
      <dgm:t>
        <a:bodyPr/>
        <a:lstStyle/>
        <a:p>
          <a:endParaRPr lang="es-CO"/>
        </a:p>
      </dgm:t>
    </dgm:pt>
    <dgm:pt modelId="{A7AFF9E5-A74E-4D38-97DE-12CC631930CC}" type="sibTrans" cxnId="{59E73975-4E74-4AAC-865F-47AC0E64019C}">
      <dgm:prSet/>
      <dgm:spPr/>
      <dgm:t>
        <a:bodyPr/>
        <a:lstStyle/>
        <a:p>
          <a:endParaRPr lang="es-CO"/>
        </a:p>
      </dgm:t>
    </dgm:pt>
    <dgm:pt modelId="{46D00351-47A9-4D58-8FBC-29F8E770A2E2}">
      <dgm:prSet phldrT="[Texto]"/>
      <dgm:spPr/>
      <dgm:t>
        <a:bodyPr/>
        <a:lstStyle/>
        <a:p>
          <a:r>
            <a:rPr lang="es-MX" b="1" dirty="0"/>
            <a:t>Etapa Poscontractual</a:t>
          </a:r>
          <a:endParaRPr lang="es-CO" b="1" dirty="0"/>
        </a:p>
      </dgm:t>
    </dgm:pt>
    <dgm:pt modelId="{4FD505D2-E29F-4E86-B641-E19380922B08}" type="parTrans" cxnId="{3B788369-14D8-4DF1-9DDC-C8A290DA952E}">
      <dgm:prSet/>
      <dgm:spPr/>
      <dgm:t>
        <a:bodyPr/>
        <a:lstStyle/>
        <a:p>
          <a:endParaRPr lang="es-CO"/>
        </a:p>
      </dgm:t>
    </dgm:pt>
    <dgm:pt modelId="{82B5C71E-69FE-44E6-A2D0-D739184CC5F0}" type="sibTrans" cxnId="{3B788369-14D8-4DF1-9DDC-C8A290DA952E}">
      <dgm:prSet/>
      <dgm:spPr/>
      <dgm:t>
        <a:bodyPr/>
        <a:lstStyle/>
        <a:p>
          <a:endParaRPr lang="es-CO"/>
        </a:p>
      </dgm:t>
    </dgm:pt>
    <dgm:pt modelId="{DA4F4FFE-554B-4852-BA74-0714223587A8}">
      <dgm:prSet phldrT="[Texto]" custT="1"/>
      <dgm:spPr/>
      <dgm:t>
        <a:bodyPr/>
        <a:lstStyle/>
        <a:p>
          <a:r>
            <a:rPr lang="es-MX" sz="1800" b="0" dirty="0"/>
            <a:t>Liquidación </a:t>
          </a:r>
          <a:endParaRPr lang="es-CO" sz="1800" b="0" dirty="0"/>
        </a:p>
      </dgm:t>
    </dgm:pt>
    <dgm:pt modelId="{93FA38F4-2CB3-49AA-B3B9-774620DF11BC}" type="parTrans" cxnId="{E66D0518-E9F0-4304-A3AD-9D0DC04058EE}">
      <dgm:prSet/>
      <dgm:spPr/>
      <dgm:t>
        <a:bodyPr/>
        <a:lstStyle/>
        <a:p>
          <a:endParaRPr lang="es-CO"/>
        </a:p>
      </dgm:t>
    </dgm:pt>
    <dgm:pt modelId="{8D0438CE-8F40-4949-85B1-75CB9DFC5FD9}" type="sibTrans" cxnId="{E66D0518-E9F0-4304-A3AD-9D0DC04058EE}">
      <dgm:prSet/>
      <dgm:spPr/>
      <dgm:t>
        <a:bodyPr/>
        <a:lstStyle/>
        <a:p>
          <a:endParaRPr lang="es-CO"/>
        </a:p>
      </dgm:t>
    </dgm:pt>
    <dgm:pt modelId="{B2C48E59-7E7F-42F8-8C65-01CDCA9CD38B}">
      <dgm:prSet phldrT="[Texto]" custT="1"/>
      <dgm:spPr/>
      <dgm:t>
        <a:bodyPr/>
        <a:lstStyle/>
        <a:p>
          <a:r>
            <a:rPr lang="es-MX" sz="1800" b="0" dirty="0"/>
            <a:t>Estado de las obligaciones contractuales</a:t>
          </a:r>
          <a:endParaRPr lang="es-CO" sz="1800" b="0" dirty="0"/>
        </a:p>
      </dgm:t>
    </dgm:pt>
    <dgm:pt modelId="{6C0A9B78-CCC4-4DCC-B354-9EF3BD54892C}" type="parTrans" cxnId="{A62F1CA9-806C-4E34-9BC5-9473F13BF301}">
      <dgm:prSet/>
      <dgm:spPr/>
      <dgm:t>
        <a:bodyPr/>
        <a:lstStyle/>
        <a:p>
          <a:endParaRPr lang="es-CO"/>
        </a:p>
      </dgm:t>
    </dgm:pt>
    <dgm:pt modelId="{8187DFB7-8FA4-4F6A-9C22-0AF0292F592A}" type="sibTrans" cxnId="{A62F1CA9-806C-4E34-9BC5-9473F13BF301}">
      <dgm:prSet/>
      <dgm:spPr/>
      <dgm:t>
        <a:bodyPr/>
        <a:lstStyle/>
        <a:p>
          <a:endParaRPr lang="es-CO"/>
        </a:p>
      </dgm:t>
    </dgm:pt>
    <dgm:pt modelId="{B99A3435-EA4E-4014-92CB-5784C47D9A2B}">
      <dgm:prSet phldrT="[Texto]" custT="1"/>
      <dgm:spPr/>
      <dgm:t>
        <a:bodyPr/>
        <a:lstStyle/>
        <a:p>
          <a:r>
            <a:rPr lang="es-MX" sz="1800" b="0" dirty="0"/>
            <a:t>Proceso de Selección contractual</a:t>
          </a:r>
          <a:endParaRPr lang="es-CO" sz="1800" b="0" dirty="0"/>
        </a:p>
      </dgm:t>
    </dgm:pt>
    <dgm:pt modelId="{E82BC301-CC9F-459F-89ED-438A7D2B7963}" type="parTrans" cxnId="{B890F69E-F6D5-4D7A-9629-3D07BB63835E}">
      <dgm:prSet/>
      <dgm:spPr/>
      <dgm:t>
        <a:bodyPr/>
        <a:lstStyle/>
        <a:p>
          <a:endParaRPr lang="es-CO"/>
        </a:p>
      </dgm:t>
    </dgm:pt>
    <dgm:pt modelId="{D795CB08-C01F-41A1-A940-6D07EC43C5E6}" type="sibTrans" cxnId="{B890F69E-F6D5-4D7A-9629-3D07BB63835E}">
      <dgm:prSet/>
      <dgm:spPr/>
      <dgm:t>
        <a:bodyPr/>
        <a:lstStyle/>
        <a:p>
          <a:endParaRPr lang="es-CO"/>
        </a:p>
      </dgm:t>
    </dgm:pt>
    <dgm:pt modelId="{C53AFAD4-D3D9-47B8-8048-83A3D2BE28CD}">
      <dgm:prSet phldrT="[Texto]" custT="1"/>
      <dgm:spPr/>
      <dgm:t>
        <a:bodyPr/>
        <a:lstStyle/>
        <a:p>
          <a:pPr algn="l"/>
          <a:r>
            <a:rPr lang="es-MX" sz="1800" b="0" dirty="0"/>
            <a:t>Pago</a:t>
          </a:r>
          <a:endParaRPr lang="es-CO" sz="1800" b="0" dirty="0"/>
        </a:p>
      </dgm:t>
    </dgm:pt>
    <dgm:pt modelId="{624007B7-F6E3-4DE0-B183-749A4A0B17D9}" type="parTrans" cxnId="{17127875-372E-4D77-9B64-BF65BD86C26A}">
      <dgm:prSet/>
      <dgm:spPr/>
      <dgm:t>
        <a:bodyPr/>
        <a:lstStyle/>
        <a:p>
          <a:endParaRPr lang="es-CO"/>
        </a:p>
      </dgm:t>
    </dgm:pt>
    <dgm:pt modelId="{83865CC8-29BF-4865-B133-2538A63DB9C5}" type="sibTrans" cxnId="{17127875-372E-4D77-9B64-BF65BD86C26A}">
      <dgm:prSet/>
      <dgm:spPr/>
      <dgm:t>
        <a:bodyPr/>
        <a:lstStyle/>
        <a:p>
          <a:endParaRPr lang="es-CO"/>
        </a:p>
      </dgm:t>
    </dgm:pt>
    <dgm:pt modelId="{F1FA36B1-908E-4B21-9F3D-92C814F927CA}" type="pres">
      <dgm:prSet presAssocID="{34A76BF1-3999-4E0B-93CB-5F2A9F2336FB}" presName="Name0" presStyleCnt="0">
        <dgm:presLayoutVars>
          <dgm:dir/>
          <dgm:animLvl val="lvl"/>
          <dgm:resizeHandles val="exact"/>
        </dgm:presLayoutVars>
      </dgm:prSet>
      <dgm:spPr/>
    </dgm:pt>
    <dgm:pt modelId="{80C930B1-24E2-4BF1-9565-E07D7483892C}" type="pres">
      <dgm:prSet presAssocID="{34A76BF1-3999-4E0B-93CB-5F2A9F2336FB}" presName="tSp" presStyleCnt="0"/>
      <dgm:spPr/>
    </dgm:pt>
    <dgm:pt modelId="{AC34F9E8-5154-4682-9EEA-C0AD91CDC3A3}" type="pres">
      <dgm:prSet presAssocID="{34A76BF1-3999-4E0B-93CB-5F2A9F2336FB}" presName="bSp" presStyleCnt="0"/>
      <dgm:spPr/>
    </dgm:pt>
    <dgm:pt modelId="{B76D0349-5688-4702-9EC4-109939C3DC4F}" type="pres">
      <dgm:prSet presAssocID="{34A76BF1-3999-4E0B-93CB-5F2A9F2336FB}" presName="process" presStyleCnt="0"/>
      <dgm:spPr/>
    </dgm:pt>
    <dgm:pt modelId="{3C0AC7D9-2780-46F0-96A1-83605E427BE4}" type="pres">
      <dgm:prSet presAssocID="{A5471022-1795-4442-B8A9-871CAF211904}" presName="composite1" presStyleCnt="0"/>
      <dgm:spPr/>
    </dgm:pt>
    <dgm:pt modelId="{9B48F3E2-4EE2-4057-A7D8-6A110384B1F2}" type="pres">
      <dgm:prSet presAssocID="{A5471022-1795-4442-B8A9-871CAF211904}" presName="dummyNode1" presStyleLbl="node1" presStyleIdx="0" presStyleCnt="3"/>
      <dgm:spPr/>
    </dgm:pt>
    <dgm:pt modelId="{A9B69755-E341-4903-8F99-B9E5DAE87D1D}" type="pres">
      <dgm:prSet presAssocID="{A5471022-1795-4442-B8A9-871CAF211904}" presName="childNode1" presStyleLbl="bgAcc1" presStyleIdx="0" presStyleCnt="3" custScaleX="100588" custScaleY="110864">
        <dgm:presLayoutVars>
          <dgm:bulletEnabled val="1"/>
        </dgm:presLayoutVars>
      </dgm:prSet>
      <dgm:spPr/>
    </dgm:pt>
    <dgm:pt modelId="{C58BBFB4-C94E-45C4-A29F-11C0B992A096}" type="pres">
      <dgm:prSet presAssocID="{A5471022-1795-4442-B8A9-871CAF211904}" presName="childNode1tx" presStyleLbl="bgAcc1" presStyleIdx="0" presStyleCnt="3">
        <dgm:presLayoutVars>
          <dgm:bulletEnabled val="1"/>
        </dgm:presLayoutVars>
      </dgm:prSet>
      <dgm:spPr/>
    </dgm:pt>
    <dgm:pt modelId="{978017CD-A5C5-467C-9E4F-32C02A034D97}" type="pres">
      <dgm:prSet presAssocID="{A5471022-1795-4442-B8A9-871CAF211904}" presName="parentNode1" presStyleLbl="node1" presStyleIdx="0" presStyleCnt="3" custLinFactNeighborX="3242" custLinFactNeighborY="19547">
        <dgm:presLayoutVars>
          <dgm:chMax val="1"/>
          <dgm:bulletEnabled val="1"/>
        </dgm:presLayoutVars>
      </dgm:prSet>
      <dgm:spPr/>
    </dgm:pt>
    <dgm:pt modelId="{B0CF90D7-367E-477A-BE47-2915FCD5A2A8}" type="pres">
      <dgm:prSet presAssocID="{A5471022-1795-4442-B8A9-871CAF211904}" presName="connSite1" presStyleCnt="0"/>
      <dgm:spPr/>
    </dgm:pt>
    <dgm:pt modelId="{D9F42BEF-8974-4FF2-89E2-0DE8CFC19EE8}" type="pres">
      <dgm:prSet presAssocID="{C0ECD07E-8EE2-4C18-8F2E-6A05B65631D6}" presName="Name9" presStyleLbl="sibTrans2D1" presStyleIdx="0" presStyleCnt="2"/>
      <dgm:spPr/>
    </dgm:pt>
    <dgm:pt modelId="{09905958-14CE-4D38-AC9E-9F0EEEB000B8}" type="pres">
      <dgm:prSet presAssocID="{5E829DFB-D6B7-4B72-A7E2-7C876A761F0D}" presName="composite2" presStyleCnt="0"/>
      <dgm:spPr/>
    </dgm:pt>
    <dgm:pt modelId="{4DB74928-CE86-4368-96EB-7361596380F9}" type="pres">
      <dgm:prSet presAssocID="{5E829DFB-D6B7-4B72-A7E2-7C876A761F0D}" presName="dummyNode2" presStyleLbl="node1" presStyleIdx="0" presStyleCnt="3"/>
      <dgm:spPr/>
    </dgm:pt>
    <dgm:pt modelId="{5102A233-1215-4ACC-92C1-520FD09DE832}" type="pres">
      <dgm:prSet presAssocID="{5E829DFB-D6B7-4B72-A7E2-7C876A761F0D}" presName="childNode2" presStyleLbl="bgAcc1" presStyleIdx="1" presStyleCnt="3" custScaleX="117136" custLinFactNeighborX="-1117" custLinFactNeighborY="4739">
        <dgm:presLayoutVars>
          <dgm:bulletEnabled val="1"/>
        </dgm:presLayoutVars>
      </dgm:prSet>
      <dgm:spPr/>
    </dgm:pt>
    <dgm:pt modelId="{2D76C93A-5BCB-4186-8819-4DA8A7212D3E}" type="pres">
      <dgm:prSet presAssocID="{5E829DFB-D6B7-4B72-A7E2-7C876A761F0D}" presName="childNode2tx" presStyleLbl="bgAcc1" presStyleIdx="1" presStyleCnt="3">
        <dgm:presLayoutVars>
          <dgm:bulletEnabled val="1"/>
        </dgm:presLayoutVars>
      </dgm:prSet>
      <dgm:spPr/>
    </dgm:pt>
    <dgm:pt modelId="{CFB169BA-985E-4384-A219-8927F449246B}" type="pres">
      <dgm:prSet presAssocID="{5E829DFB-D6B7-4B72-A7E2-7C876A761F0D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B847FF35-AF4C-41A4-A3DC-6C643F00FAB0}" type="pres">
      <dgm:prSet presAssocID="{5E829DFB-D6B7-4B72-A7E2-7C876A761F0D}" presName="connSite2" presStyleCnt="0"/>
      <dgm:spPr/>
    </dgm:pt>
    <dgm:pt modelId="{C6368CDF-AA80-4247-828C-DCFC15EAF6A9}" type="pres">
      <dgm:prSet presAssocID="{C5B4457A-9132-49D6-A2E4-FB7DAAF1BB71}" presName="Name18" presStyleLbl="sibTrans2D1" presStyleIdx="1" presStyleCnt="2"/>
      <dgm:spPr/>
    </dgm:pt>
    <dgm:pt modelId="{BB217126-583A-4A71-AEA6-56C86A6BF28D}" type="pres">
      <dgm:prSet presAssocID="{46D00351-47A9-4D58-8FBC-29F8E770A2E2}" presName="composite1" presStyleCnt="0"/>
      <dgm:spPr/>
    </dgm:pt>
    <dgm:pt modelId="{4B21D2E3-29C3-4860-A0B3-754E559A8055}" type="pres">
      <dgm:prSet presAssocID="{46D00351-47A9-4D58-8FBC-29F8E770A2E2}" presName="dummyNode1" presStyleLbl="node1" presStyleIdx="1" presStyleCnt="3"/>
      <dgm:spPr/>
    </dgm:pt>
    <dgm:pt modelId="{883983A5-8335-4B39-B8E2-EAB3212CDE30}" type="pres">
      <dgm:prSet presAssocID="{46D00351-47A9-4D58-8FBC-29F8E770A2E2}" presName="childNode1" presStyleLbl="bgAcc1" presStyleIdx="2" presStyleCnt="3">
        <dgm:presLayoutVars>
          <dgm:bulletEnabled val="1"/>
        </dgm:presLayoutVars>
      </dgm:prSet>
      <dgm:spPr/>
    </dgm:pt>
    <dgm:pt modelId="{56A2BE95-147E-4637-BEE8-AFE976A23508}" type="pres">
      <dgm:prSet presAssocID="{46D00351-47A9-4D58-8FBC-29F8E770A2E2}" presName="childNode1tx" presStyleLbl="bgAcc1" presStyleIdx="2" presStyleCnt="3">
        <dgm:presLayoutVars>
          <dgm:bulletEnabled val="1"/>
        </dgm:presLayoutVars>
      </dgm:prSet>
      <dgm:spPr/>
    </dgm:pt>
    <dgm:pt modelId="{BCCBADA7-A7C2-4B13-A779-42178661AB03}" type="pres">
      <dgm:prSet presAssocID="{46D00351-47A9-4D58-8FBC-29F8E770A2E2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7A88FDCF-61AA-4443-9D2D-9FA7C1806A33}" type="pres">
      <dgm:prSet presAssocID="{46D00351-47A9-4D58-8FBC-29F8E770A2E2}" presName="connSite1" presStyleCnt="0"/>
      <dgm:spPr/>
    </dgm:pt>
  </dgm:ptLst>
  <dgm:cxnLst>
    <dgm:cxn modelId="{3CC6B315-F655-43AD-BC0C-A545F333E006}" type="presOf" srcId="{B2C48E59-7E7F-42F8-8C65-01CDCA9CD38B}" destId="{56A2BE95-147E-4637-BEE8-AFE976A23508}" srcOrd="1" destOrd="1" presId="urn:microsoft.com/office/officeart/2005/8/layout/hProcess4"/>
    <dgm:cxn modelId="{E66D0518-E9F0-4304-A3AD-9D0DC04058EE}" srcId="{46D00351-47A9-4D58-8FBC-29F8E770A2E2}" destId="{DA4F4FFE-554B-4852-BA74-0714223587A8}" srcOrd="0" destOrd="0" parTransId="{93FA38F4-2CB3-49AA-B3B9-774620DF11BC}" sibTransId="{8D0438CE-8F40-4949-85B1-75CB9DFC5FD9}"/>
    <dgm:cxn modelId="{E415DE27-B6E5-45DD-A577-266998D3AE18}" type="presOf" srcId="{24BC04AE-FEDD-4EEB-B0CD-95ADCD5ECA40}" destId="{C58BBFB4-C94E-45C4-A29F-11C0B992A096}" srcOrd="1" destOrd="1" presId="urn:microsoft.com/office/officeart/2005/8/layout/hProcess4"/>
    <dgm:cxn modelId="{88DA6F2E-1680-461D-88C5-D73C6F8A3865}" type="presOf" srcId="{24BC04AE-FEDD-4EEB-B0CD-95ADCD5ECA40}" destId="{A9B69755-E341-4903-8F99-B9E5DAE87D1D}" srcOrd="0" destOrd="1" presId="urn:microsoft.com/office/officeart/2005/8/layout/hProcess4"/>
    <dgm:cxn modelId="{BA358E32-87B1-45CF-8BDB-B4943A9CDEED}" type="presOf" srcId="{C53AFAD4-D3D9-47B8-8048-83A3D2BE28CD}" destId="{5102A233-1215-4ACC-92C1-520FD09DE832}" srcOrd="0" destOrd="2" presId="urn:microsoft.com/office/officeart/2005/8/layout/hProcess4"/>
    <dgm:cxn modelId="{0ED2123D-60BF-4FE8-88A4-C418B26A4EEA}" type="presOf" srcId="{34A76BF1-3999-4E0B-93CB-5F2A9F2336FB}" destId="{F1FA36B1-908E-4B21-9F3D-92C814F927CA}" srcOrd="0" destOrd="0" presId="urn:microsoft.com/office/officeart/2005/8/layout/hProcess4"/>
    <dgm:cxn modelId="{7D2C0061-3A53-43CC-9142-A3C74AA543D5}" type="presOf" srcId="{20AFC3EE-B8FC-4D34-89DF-9EFA0EB5487F}" destId="{C58BBFB4-C94E-45C4-A29F-11C0B992A096}" srcOrd="1" destOrd="0" presId="urn:microsoft.com/office/officeart/2005/8/layout/hProcess4"/>
    <dgm:cxn modelId="{4CD7AB41-C369-47DC-8B04-377BAB6687D9}" srcId="{34A76BF1-3999-4E0B-93CB-5F2A9F2336FB}" destId="{5E829DFB-D6B7-4B72-A7E2-7C876A761F0D}" srcOrd="1" destOrd="0" parTransId="{08EF810F-6DCC-471D-BF99-E0BD420A88E8}" sibTransId="{C5B4457A-9132-49D6-A2E4-FB7DAAF1BB71}"/>
    <dgm:cxn modelId="{FC37E243-5CDA-404B-BECB-00EA491E2457}" type="presOf" srcId="{7455AAFB-679E-40C2-8190-A2A45DC43695}" destId="{2D76C93A-5BCB-4186-8819-4DA8A7212D3E}" srcOrd="1" destOrd="1" presId="urn:microsoft.com/office/officeart/2005/8/layout/hProcess4"/>
    <dgm:cxn modelId="{3B788369-14D8-4DF1-9DDC-C8A290DA952E}" srcId="{34A76BF1-3999-4E0B-93CB-5F2A9F2336FB}" destId="{46D00351-47A9-4D58-8FBC-29F8E770A2E2}" srcOrd="2" destOrd="0" parTransId="{4FD505D2-E29F-4E86-B641-E19380922B08}" sibTransId="{82B5C71E-69FE-44E6-A2D0-D739184CC5F0}"/>
    <dgm:cxn modelId="{43700B72-BDB9-47C8-8371-D165DCAA9CBE}" type="presOf" srcId="{46D00351-47A9-4D58-8FBC-29F8E770A2E2}" destId="{BCCBADA7-A7C2-4B13-A779-42178661AB03}" srcOrd="0" destOrd="0" presId="urn:microsoft.com/office/officeart/2005/8/layout/hProcess4"/>
    <dgm:cxn modelId="{59E73975-4E74-4AAC-865F-47AC0E64019C}" srcId="{5E829DFB-D6B7-4B72-A7E2-7C876A761F0D}" destId="{7455AAFB-679E-40C2-8190-A2A45DC43695}" srcOrd="1" destOrd="0" parTransId="{E0A36A80-4D0D-44B1-9C72-B716441D0DAA}" sibTransId="{A7AFF9E5-A74E-4D38-97DE-12CC631930CC}"/>
    <dgm:cxn modelId="{17127875-372E-4D77-9B64-BF65BD86C26A}" srcId="{5E829DFB-D6B7-4B72-A7E2-7C876A761F0D}" destId="{C53AFAD4-D3D9-47B8-8048-83A3D2BE28CD}" srcOrd="2" destOrd="0" parTransId="{624007B7-F6E3-4DE0-B183-749A4A0B17D9}" sibTransId="{83865CC8-29BF-4865-B133-2538A63DB9C5}"/>
    <dgm:cxn modelId="{80DFCB58-2C53-4F0D-BE14-EE0E5A3976E2}" type="presOf" srcId="{C5B4457A-9132-49D6-A2E4-FB7DAAF1BB71}" destId="{C6368CDF-AA80-4247-828C-DCFC15EAF6A9}" srcOrd="0" destOrd="0" presId="urn:microsoft.com/office/officeart/2005/8/layout/hProcess4"/>
    <dgm:cxn modelId="{93D2D288-D836-4872-A3BA-FFDC30D2FCDF}" type="presOf" srcId="{5E829DFB-D6B7-4B72-A7E2-7C876A761F0D}" destId="{CFB169BA-985E-4384-A219-8927F449246B}" srcOrd="0" destOrd="0" presId="urn:microsoft.com/office/officeart/2005/8/layout/hProcess4"/>
    <dgm:cxn modelId="{59E0A989-5BE7-4CF2-A4CA-D1BD65EC1317}" srcId="{A5471022-1795-4442-B8A9-871CAF211904}" destId="{24BC04AE-FEDD-4EEB-B0CD-95ADCD5ECA40}" srcOrd="1" destOrd="0" parTransId="{F06CF752-4D56-4D5F-9BB9-D5DD24229664}" sibTransId="{8FCA86A5-B329-42AD-BA99-9E50C8983D3F}"/>
    <dgm:cxn modelId="{B890F69E-F6D5-4D7A-9629-3D07BB63835E}" srcId="{A5471022-1795-4442-B8A9-871CAF211904}" destId="{B99A3435-EA4E-4014-92CB-5784C47D9A2B}" srcOrd="2" destOrd="0" parTransId="{E82BC301-CC9F-459F-89ED-438A7D2B7963}" sibTransId="{D795CB08-C01F-41A1-A940-6D07EC43C5E6}"/>
    <dgm:cxn modelId="{610830A7-C94E-4D9D-BCB6-DECA4C04DB93}" type="presOf" srcId="{C902A6C3-74AD-4F85-8588-4AFDECD6DB1A}" destId="{5102A233-1215-4ACC-92C1-520FD09DE832}" srcOrd="0" destOrd="0" presId="urn:microsoft.com/office/officeart/2005/8/layout/hProcess4"/>
    <dgm:cxn modelId="{A62F1CA9-806C-4E34-9BC5-9473F13BF301}" srcId="{46D00351-47A9-4D58-8FBC-29F8E770A2E2}" destId="{B2C48E59-7E7F-42F8-8C65-01CDCA9CD38B}" srcOrd="1" destOrd="0" parTransId="{6C0A9B78-CCC4-4DCC-B354-9EF3BD54892C}" sibTransId="{8187DFB7-8FA4-4F6A-9C22-0AF0292F592A}"/>
    <dgm:cxn modelId="{FF3CD8AA-EE61-407A-9F64-98541F874826}" type="presOf" srcId="{7455AAFB-679E-40C2-8190-A2A45DC43695}" destId="{5102A233-1215-4ACC-92C1-520FD09DE832}" srcOrd="0" destOrd="1" presId="urn:microsoft.com/office/officeart/2005/8/layout/hProcess4"/>
    <dgm:cxn modelId="{27EE5FB1-CDFE-4E70-8356-0711D714CC40}" type="presOf" srcId="{DA4F4FFE-554B-4852-BA74-0714223587A8}" destId="{883983A5-8335-4B39-B8E2-EAB3212CDE30}" srcOrd="0" destOrd="0" presId="urn:microsoft.com/office/officeart/2005/8/layout/hProcess4"/>
    <dgm:cxn modelId="{B6D0AAB9-C05F-4173-B2C4-90707AD97084}" srcId="{5E829DFB-D6B7-4B72-A7E2-7C876A761F0D}" destId="{C902A6C3-74AD-4F85-8588-4AFDECD6DB1A}" srcOrd="0" destOrd="0" parTransId="{DBB5BB04-BB01-4F77-BC59-249F49CE280D}" sibTransId="{3DA1C5FE-7B3A-4A51-9E92-9BD80360493F}"/>
    <dgm:cxn modelId="{943639C0-31D7-489F-921C-AE96DC4B5FFF}" type="presOf" srcId="{B2C48E59-7E7F-42F8-8C65-01CDCA9CD38B}" destId="{883983A5-8335-4B39-B8E2-EAB3212CDE30}" srcOrd="0" destOrd="1" presId="urn:microsoft.com/office/officeart/2005/8/layout/hProcess4"/>
    <dgm:cxn modelId="{E7C6C2C1-53B9-491F-A6E6-EA7087EB3A06}" type="presOf" srcId="{C902A6C3-74AD-4F85-8588-4AFDECD6DB1A}" destId="{2D76C93A-5BCB-4186-8819-4DA8A7212D3E}" srcOrd="1" destOrd="0" presId="urn:microsoft.com/office/officeart/2005/8/layout/hProcess4"/>
    <dgm:cxn modelId="{FC4B40D6-8D66-4E9A-9BB1-4789C454A4B3}" type="presOf" srcId="{C0ECD07E-8EE2-4C18-8F2E-6A05B65631D6}" destId="{D9F42BEF-8974-4FF2-89E2-0DE8CFC19EE8}" srcOrd="0" destOrd="0" presId="urn:microsoft.com/office/officeart/2005/8/layout/hProcess4"/>
    <dgm:cxn modelId="{27F8B6D6-4C81-43A0-AA67-C28A775C70D0}" srcId="{A5471022-1795-4442-B8A9-871CAF211904}" destId="{20AFC3EE-B8FC-4D34-89DF-9EFA0EB5487F}" srcOrd="0" destOrd="0" parTransId="{68023B3D-0907-4444-A52C-A1F0F1D526E1}" sibTransId="{C52E7FF1-70BE-4ED5-937E-F87F0DF6D98A}"/>
    <dgm:cxn modelId="{166324DA-3BBC-45E5-A2CD-FEF43A288317}" type="presOf" srcId="{B99A3435-EA4E-4014-92CB-5784C47D9A2B}" destId="{A9B69755-E341-4903-8F99-B9E5DAE87D1D}" srcOrd="0" destOrd="2" presId="urn:microsoft.com/office/officeart/2005/8/layout/hProcess4"/>
    <dgm:cxn modelId="{C091A2DE-9950-45C2-BB73-2CB1F23AB817}" type="presOf" srcId="{C53AFAD4-D3D9-47B8-8048-83A3D2BE28CD}" destId="{2D76C93A-5BCB-4186-8819-4DA8A7212D3E}" srcOrd="1" destOrd="2" presId="urn:microsoft.com/office/officeart/2005/8/layout/hProcess4"/>
    <dgm:cxn modelId="{A0B310E1-567E-4F1A-B554-C584FAAFF041}" srcId="{34A76BF1-3999-4E0B-93CB-5F2A9F2336FB}" destId="{A5471022-1795-4442-B8A9-871CAF211904}" srcOrd="0" destOrd="0" parTransId="{AED5F4E4-5E5F-4EE7-BD9C-E9841403A049}" sibTransId="{C0ECD07E-8EE2-4C18-8F2E-6A05B65631D6}"/>
    <dgm:cxn modelId="{BC7B8EE5-CC4E-4992-BF16-BF575B040CA2}" type="presOf" srcId="{A5471022-1795-4442-B8A9-871CAF211904}" destId="{978017CD-A5C5-467C-9E4F-32C02A034D97}" srcOrd="0" destOrd="0" presId="urn:microsoft.com/office/officeart/2005/8/layout/hProcess4"/>
    <dgm:cxn modelId="{04B356E9-699B-4695-9CA8-AC879A6721CE}" type="presOf" srcId="{B99A3435-EA4E-4014-92CB-5784C47D9A2B}" destId="{C58BBFB4-C94E-45C4-A29F-11C0B992A096}" srcOrd="1" destOrd="2" presId="urn:microsoft.com/office/officeart/2005/8/layout/hProcess4"/>
    <dgm:cxn modelId="{601C7CEC-34D1-43B3-A497-4CD6DD432F94}" type="presOf" srcId="{DA4F4FFE-554B-4852-BA74-0714223587A8}" destId="{56A2BE95-147E-4637-BEE8-AFE976A23508}" srcOrd="1" destOrd="0" presId="urn:microsoft.com/office/officeart/2005/8/layout/hProcess4"/>
    <dgm:cxn modelId="{473538FA-E000-4DA5-B463-9D61401D1478}" type="presOf" srcId="{20AFC3EE-B8FC-4D34-89DF-9EFA0EB5487F}" destId="{A9B69755-E341-4903-8F99-B9E5DAE87D1D}" srcOrd="0" destOrd="0" presId="urn:microsoft.com/office/officeart/2005/8/layout/hProcess4"/>
    <dgm:cxn modelId="{B82A0420-C30C-4DAE-B8B7-90991E6D302C}" type="presParOf" srcId="{F1FA36B1-908E-4B21-9F3D-92C814F927CA}" destId="{80C930B1-24E2-4BF1-9565-E07D7483892C}" srcOrd="0" destOrd="0" presId="urn:microsoft.com/office/officeart/2005/8/layout/hProcess4"/>
    <dgm:cxn modelId="{6ACEC378-4A8F-4989-A84F-115134563ADE}" type="presParOf" srcId="{F1FA36B1-908E-4B21-9F3D-92C814F927CA}" destId="{AC34F9E8-5154-4682-9EEA-C0AD91CDC3A3}" srcOrd="1" destOrd="0" presId="urn:microsoft.com/office/officeart/2005/8/layout/hProcess4"/>
    <dgm:cxn modelId="{50A15C33-A6EA-4735-97F9-DD849ADC3884}" type="presParOf" srcId="{F1FA36B1-908E-4B21-9F3D-92C814F927CA}" destId="{B76D0349-5688-4702-9EC4-109939C3DC4F}" srcOrd="2" destOrd="0" presId="urn:microsoft.com/office/officeart/2005/8/layout/hProcess4"/>
    <dgm:cxn modelId="{DCE2DB2F-0609-4746-955E-1F3A7F4B0A59}" type="presParOf" srcId="{B76D0349-5688-4702-9EC4-109939C3DC4F}" destId="{3C0AC7D9-2780-46F0-96A1-83605E427BE4}" srcOrd="0" destOrd="0" presId="urn:microsoft.com/office/officeart/2005/8/layout/hProcess4"/>
    <dgm:cxn modelId="{3679FE11-D2F2-4A21-AADF-4E3EFFED7DBE}" type="presParOf" srcId="{3C0AC7D9-2780-46F0-96A1-83605E427BE4}" destId="{9B48F3E2-4EE2-4057-A7D8-6A110384B1F2}" srcOrd="0" destOrd="0" presId="urn:microsoft.com/office/officeart/2005/8/layout/hProcess4"/>
    <dgm:cxn modelId="{4991D6DC-B78F-4080-8F1C-6F61DD85AEF8}" type="presParOf" srcId="{3C0AC7D9-2780-46F0-96A1-83605E427BE4}" destId="{A9B69755-E341-4903-8F99-B9E5DAE87D1D}" srcOrd="1" destOrd="0" presId="urn:microsoft.com/office/officeart/2005/8/layout/hProcess4"/>
    <dgm:cxn modelId="{B30EE616-D393-4850-BB04-1989713162F4}" type="presParOf" srcId="{3C0AC7D9-2780-46F0-96A1-83605E427BE4}" destId="{C58BBFB4-C94E-45C4-A29F-11C0B992A096}" srcOrd="2" destOrd="0" presId="urn:microsoft.com/office/officeart/2005/8/layout/hProcess4"/>
    <dgm:cxn modelId="{06330363-AC75-4F9B-85A1-4BE77CB728FB}" type="presParOf" srcId="{3C0AC7D9-2780-46F0-96A1-83605E427BE4}" destId="{978017CD-A5C5-467C-9E4F-32C02A034D97}" srcOrd="3" destOrd="0" presId="urn:microsoft.com/office/officeart/2005/8/layout/hProcess4"/>
    <dgm:cxn modelId="{CA66E4B3-5D6E-432E-BB6D-51CAC34C6054}" type="presParOf" srcId="{3C0AC7D9-2780-46F0-96A1-83605E427BE4}" destId="{B0CF90D7-367E-477A-BE47-2915FCD5A2A8}" srcOrd="4" destOrd="0" presId="urn:microsoft.com/office/officeart/2005/8/layout/hProcess4"/>
    <dgm:cxn modelId="{097AE871-99A2-4B82-933A-089241FC9EAA}" type="presParOf" srcId="{B76D0349-5688-4702-9EC4-109939C3DC4F}" destId="{D9F42BEF-8974-4FF2-89E2-0DE8CFC19EE8}" srcOrd="1" destOrd="0" presId="urn:microsoft.com/office/officeart/2005/8/layout/hProcess4"/>
    <dgm:cxn modelId="{0A9C5A26-1EBD-48DD-AF30-5071ED024982}" type="presParOf" srcId="{B76D0349-5688-4702-9EC4-109939C3DC4F}" destId="{09905958-14CE-4D38-AC9E-9F0EEEB000B8}" srcOrd="2" destOrd="0" presId="urn:microsoft.com/office/officeart/2005/8/layout/hProcess4"/>
    <dgm:cxn modelId="{5E3F3529-6921-4817-93E0-F989A500A1FC}" type="presParOf" srcId="{09905958-14CE-4D38-AC9E-9F0EEEB000B8}" destId="{4DB74928-CE86-4368-96EB-7361596380F9}" srcOrd="0" destOrd="0" presId="urn:microsoft.com/office/officeart/2005/8/layout/hProcess4"/>
    <dgm:cxn modelId="{9A7D7465-76DD-4F8C-B60D-C849F81B7ED0}" type="presParOf" srcId="{09905958-14CE-4D38-AC9E-9F0EEEB000B8}" destId="{5102A233-1215-4ACC-92C1-520FD09DE832}" srcOrd="1" destOrd="0" presId="urn:microsoft.com/office/officeart/2005/8/layout/hProcess4"/>
    <dgm:cxn modelId="{1C18FC8D-2B90-4043-B6E3-9AF18EF9764E}" type="presParOf" srcId="{09905958-14CE-4D38-AC9E-9F0EEEB000B8}" destId="{2D76C93A-5BCB-4186-8819-4DA8A7212D3E}" srcOrd="2" destOrd="0" presId="urn:microsoft.com/office/officeart/2005/8/layout/hProcess4"/>
    <dgm:cxn modelId="{22F5DBDE-2DBB-45A5-A2ED-DAB37EC03680}" type="presParOf" srcId="{09905958-14CE-4D38-AC9E-9F0EEEB000B8}" destId="{CFB169BA-985E-4384-A219-8927F449246B}" srcOrd="3" destOrd="0" presId="urn:microsoft.com/office/officeart/2005/8/layout/hProcess4"/>
    <dgm:cxn modelId="{8BF6EFB9-7416-49E3-A017-367C7C3BF826}" type="presParOf" srcId="{09905958-14CE-4D38-AC9E-9F0EEEB000B8}" destId="{B847FF35-AF4C-41A4-A3DC-6C643F00FAB0}" srcOrd="4" destOrd="0" presId="urn:microsoft.com/office/officeart/2005/8/layout/hProcess4"/>
    <dgm:cxn modelId="{0D388B84-9780-4C6B-94AB-62DD81D98869}" type="presParOf" srcId="{B76D0349-5688-4702-9EC4-109939C3DC4F}" destId="{C6368CDF-AA80-4247-828C-DCFC15EAF6A9}" srcOrd="3" destOrd="0" presId="urn:microsoft.com/office/officeart/2005/8/layout/hProcess4"/>
    <dgm:cxn modelId="{BCC3781A-1385-4033-9F2C-DCEB68EB3625}" type="presParOf" srcId="{B76D0349-5688-4702-9EC4-109939C3DC4F}" destId="{BB217126-583A-4A71-AEA6-56C86A6BF28D}" srcOrd="4" destOrd="0" presId="urn:microsoft.com/office/officeart/2005/8/layout/hProcess4"/>
    <dgm:cxn modelId="{EA9E42E9-80FB-4DA2-9BD1-555314CA68F5}" type="presParOf" srcId="{BB217126-583A-4A71-AEA6-56C86A6BF28D}" destId="{4B21D2E3-29C3-4860-A0B3-754E559A8055}" srcOrd="0" destOrd="0" presId="urn:microsoft.com/office/officeart/2005/8/layout/hProcess4"/>
    <dgm:cxn modelId="{843F2E06-135E-489A-928F-24151B42055B}" type="presParOf" srcId="{BB217126-583A-4A71-AEA6-56C86A6BF28D}" destId="{883983A5-8335-4B39-B8E2-EAB3212CDE30}" srcOrd="1" destOrd="0" presId="urn:microsoft.com/office/officeart/2005/8/layout/hProcess4"/>
    <dgm:cxn modelId="{15990444-31DE-4E6F-B318-355A80CE8D50}" type="presParOf" srcId="{BB217126-583A-4A71-AEA6-56C86A6BF28D}" destId="{56A2BE95-147E-4637-BEE8-AFE976A23508}" srcOrd="2" destOrd="0" presId="urn:microsoft.com/office/officeart/2005/8/layout/hProcess4"/>
    <dgm:cxn modelId="{0E5DAB7D-B41E-459E-A38D-DAC4F830EBFD}" type="presParOf" srcId="{BB217126-583A-4A71-AEA6-56C86A6BF28D}" destId="{BCCBADA7-A7C2-4B13-A779-42178661AB03}" srcOrd="3" destOrd="0" presId="urn:microsoft.com/office/officeart/2005/8/layout/hProcess4"/>
    <dgm:cxn modelId="{C633B179-0867-4DED-9874-BAA4D35905FB}" type="presParOf" srcId="{BB217126-583A-4A71-AEA6-56C86A6BF28D}" destId="{7A88FDCF-61AA-4443-9D2D-9FA7C1806A3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583438-03F4-4AFA-8C75-9C8F6D080979}" type="doc">
      <dgm:prSet loTypeId="urn:microsoft.com/office/officeart/2005/8/layout/cycle6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E955CC64-C910-47D2-B7B6-098BFDA0E8FC}">
      <dgm:prSet phldrT="[Texto]" custT="1"/>
      <dgm:spPr/>
      <dgm:t>
        <a:bodyPr/>
        <a:lstStyle/>
        <a:p>
          <a:r>
            <a:rPr lang="es-MX" sz="1400" b="1" i="0" dirty="0">
              <a:solidFill>
                <a:schemeClr val="tx1"/>
              </a:solidFill>
            </a:rPr>
            <a:t>Obra</a:t>
          </a:r>
          <a:endParaRPr lang="es-CO" sz="1400" b="1" i="0" dirty="0">
            <a:solidFill>
              <a:schemeClr val="tx1"/>
            </a:solidFill>
          </a:endParaRPr>
        </a:p>
      </dgm:t>
    </dgm:pt>
    <dgm:pt modelId="{8BC09CCC-9C70-4652-80B4-33D3C0F9179C}" type="parTrans" cxnId="{CA84075D-330D-4E13-B97B-DB4BF73A82B5}">
      <dgm:prSet/>
      <dgm:spPr/>
      <dgm:t>
        <a:bodyPr/>
        <a:lstStyle/>
        <a:p>
          <a:endParaRPr lang="es-CO" sz="2000" b="1" i="0">
            <a:solidFill>
              <a:schemeClr val="tx1"/>
            </a:solidFill>
          </a:endParaRPr>
        </a:p>
      </dgm:t>
    </dgm:pt>
    <dgm:pt modelId="{7E7C8C66-53BD-4FEE-AA14-21E7483A00F2}" type="sibTrans" cxnId="{CA84075D-330D-4E13-B97B-DB4BF73A82B5}">
      <dgm:prSet/>
      <dgm:spPr/>
      <dgm:t>
        <a:bodyPr/>
        <a:lstStyle/>
        <a:p>
          <a:endParaRPr lang="es-CO" sz="2000" b="1" i="0">
            <a:solidFill>
              <a:schemeClr val="tx1"/>
            </a:solidFill>
          </a:endParaRPr>
        </a:p>
      </dgm:t>
    </dgm:pt>
    <dgm:pt modelId="{AA3D7110-DCB3-4D1E-8987-F02EAA37AC8B}">
      <dgm:prSet phldrT="[Texto]" custT="1"/>
      <dgm:spPr/>
      <dgm:t>
        <a:bodyPr/>
        <a:lstStyle/>
        <a:p>
          <a:r>
            <a:rPr lang="es-MX" sz="1400" b="1" i="0" dirty="0">
              <a:solidFill>
                <a:schemeClr val="tx1"/>
              </a:solidFill>
            </a:rPr>
            <a:t>Transporte</a:t>
          </a:r>
          <a:endParaRPr lang="es-CO" sz="1400" b="1" i="0" dirty="0">
            <a:solidFill>
              <a:schemeClr val="tx1"/>
            </a:solidFill>
          </a:endParaRPr>
        </a:p>
      </dgm:t>
    </dgm:pt>
    <dgm:pt modelId="{2A58A30F-BE9F-42B0-AC4F-B085F5738B91}" type="parTrans" cxnId="{A1C38C27-8789-425A-80B0-3280C04415AA}">
      <dgm:prSet/>
      <dgm:spPr/>
      <dgm:t>
        <a:bodyPr/>
        <a:lstStyle/>
        <a:p>
          <a:endParaRPr lang="es-CO" sz="2000" b="1" i="0">
            <a:solidFill>
              <a:schemeClr val="tx1"/>
            </a:solidFill>
          </a:endParaRPr>
        </a:p>
      </dgm:t>
    </dgm:pt>
    <dgm:pt modelId="{DBFD9392-F03D-48FB-81EB-61CE6B2EFC46}" type="sibTrans" cxnId="{A1C38C27-8789-425A-80B0-3280C04415AA}">
      <dgm:prSet/>
      <dgm:spPr/>
      <dgm:t>
        <a:bodyPr/>
        <a:lstStyle/>
        <a:p>
          <a:endParaRPr lang="es-CO" sz="2000" b="1" i="0">
            <a:solidFill>
              <a:schemeClr val="tx1"/>
            </a:solidFill>
          </a:endParaRPr>
        </a:p>
      </dgm:t>
    </dgm:pt>
    <dgm:pt modelId="{39F47F37-679A-44C5-9062-1DEEEB9202C2}">
      <dgm:prSet phldrT="[Texto]" custT="1"/>
      <dgm:spPr/>
      <dgm:t>
        <a:bodyPr/>
        <a:lstStyle/>
        <a:p>
          <a:r>
            <a:rPr lang="es-MX" sz="1400" b="1" i="0" dirty="0">
              <a:solidFill>
                <a:schemeClr val="tx1"/>
              </a:solidFill>
            </a:rPr>
            <a:t>Compraventa</a:t>
          </a:r>
          <a:endParaRPr lang="es-CO" sz="1400" b="1" i="0" dirty="0">
            <a:solidFill>
              <a:schemeClr val="tx1"/>
            </a:solidFill>
          </a:endParaRPr>
        </a:p>
      </dgm:t>
    </dgm:pt>
    <dgm:pt modelId="{F487E549-8FEA-4172-94BC-ECB5889D707A}" type="parTrans" cxnId="{B3696CBE-58BB-4B14-A541-C5CB6B7C4452}">
      <dgm:prSet/>
      <dgm:spPr/>
      <dgm:t>
        <a:bodyPr/>
        <a:lstStyle/>
        <a:p>
          <a:endParaRPr lang="es-CO" sz="2000" b="1" i="0">
            <a:solidFill>
              <a:schemeClr val="tx1"/>
            </a:solidFill>
          </a:endParaRPr>
        </a:p>
      </dgm:t>
    </dgm:pt>
    <dgm:pt modelId="{7BB5AE8C-863D-4FC9-BD41-B295889FC178}" type="sibTrans" cxnId="{B3696CBE-58BB-4B14-A541-C5CB6B7C4452}">
      <dgm:prSet/>
      <dgm:spPr/>
      <dgm:t>
        <a:bodyPr/>
        <a:lstStyle/>
        <a:p>
          <a:endParaRPr lang="es-CO" sz="2000" b="1" i="0">
            <a:solidFill>
              <a:schemeClr val="tx1"/>
            </a:solidFill>
          </a:endParaRPr>
        </a:p>
      </dgm:t>
    </dgm:pt>
    <dgm:pt modelId="{5B7468FC-E60E-474D-A905-F79EB65D23BD}">
      <dgm:prSet phldrT="[Texto]" custT="1"/>
      <dgm:spPr/>
      <dgm:t>
        <a:bodyPr/>
        <a:lstStyle/>
        <a:p>
          <a:r>
            <a:rPr lang="es-MX" sz="1400" b="1" i="0" dirty="0">
              <a:solidFill>
                <a:schemeClr val="tx1"/>
              </a:solidFill>
            </a:rPr>
            <a:t>Suministro</a:t>
          </a:r>
          <a:endParaRPr lang="es-CO" sz="1400" b="1" i="0" dirty="0">
            <a:solidFill>
              <a:schemeClr val="tx1"/>
            </a:solidFill>
          </a:endParaRPr>
        </a:p>
      </dgm:t>
    </dgm:pt>
    <dgm:pt modelId="{9A96020C-2DFC-4EF3-B707-CA35A4C2F924}" type="parTrans" cxnId="{76F842AC-DBAC-4BAD-98C5-925CF37DA181}">
      <dgm:prSet/>
      <dgm:spPr/>
      <dgm:t>
        <a:bodyPr/>
        <a:lstStyle/>
        <a:p>
          <a:endParaRPr lang="es-CO" sz="2000" b="1" i="0">
            <a:solidFill>
              <a:schemeClr val="tx1"/>
            </a:solidFill>
          </a:endParaRPr>
        </a:p>
      </dgm:t>
    </dgm:pt>
    <dgm:pt modelId="{B30B6ADC-DD17-4853-9152-B57D7CF0E455}" type="sibTrans" cxnId="{76F842AC-DBAC-4BAD-98C5-925CF37DA181}">
      <dgm:prSet/>
      <dgm:spPr/>
      <dgm:t>
        <a:bodyPr/>
        <a:lstStyle/>
        <a:p>
          <a:endParaRPr lang="es-CO" sz="2000" b="1" i="0">
            <a:solidFill>
              <a:schemeClr val="tx1"/>
            </a:solidFill>
          </a:endParaRPr>
        </a:p>
      </dgm:t>
    </dgm:pt>
    <dgm:pt modelId="{5C1F84DC-C2B9-44BF-A69F-B68FE73F9079}">
      <dgm:prSet phldrT="[Texto]" custT="1"/>
      <dgm:spPr/>
      <dgm:t>
        <a:bodyPr/>
        <a:lstStyle/>
        <a:p>
          <a:r>
            <a:rPr lang="es-MX" sz="1400" b="1" i="0" dirty="0">
              <a:solidFill>
                <a:schemeClr val="tx1"/>
              </a:solidFill>
            </a:rPr>
            <a:t>Tienda escolar</a:t>
          </a:r>
          <a:endParaRPr lang="es-CO" sz="1400" b="1" i="0" dirty="0">
            <a:solidFill>
              <a:schemeClr val="tx1"/>
            </a:solidFill>
          </a:endParaRPr>
        </a:p>
      </dgm:t>
    </dgm:pt>
    <dgm:pt modelId="{F129B755-CCD4-4F16-BA47-8F84889C74D0}" type="parTrans" cxnId="{FE981FC1-A7C1-4D51-A4D3-A39FCC1A9D01}">
      <dgm:prSet/>
      <dgm:spPr/>
      <dgm:t>
        <a:bodyPr/>
        <a:lstStyle/>
        <a:p>
          <a:endParaRPr lang="es-CO" sz="2000" b="1" i="0">
            <a:solidFill>
              <a:schemeClr val="tx1"/>
            </a:solidFill>
          </a:endParaRPr>
        </a:p>
      </dgm:t>
    </dgm:pt>
    <dgm:pt modelId="{01730201-1282-4490-8DF9-42DA7160B88B}" type="sibTrans" cxnId="{FE981FC1-A7C1-4D51-A4D3-A39FCC1A9D01}">
      <dgm:prSet/>
      <dgm:spPr/>
      <dgm:t>
        <a:bodyPr/>
        <a:lstStyle/>
        <a:p>
          <a:endParaRPr lang="es-CO" sz="2000" b="1" i="0">
            <a:solidFill>
              <a:schemeClr val="tx1"/>
            </a:solidFill>
          </a:endParaRPr>
        </a:p>
      </dgm:t>
    </dgm:pt>
    <dgm:pt modelId="{8A60694B-9F77-4BCF-AAB8-8389E5646932}">
      <dgm:prSet phldrT="[Texto]" custT="1"/>
      <dgm:spPr/>
      <dgm:t>
        <a:bodyPr/>
        <a:lstStyle/>
        <a:p>
          <a:r>
            <a:rPr lang="es-MX" sz="1400" b="1" i="0" dirty="0">
              <a:solidFill>
                <a:schemeClr val="tx1"/>
              </a:solidFill>
            </a:rPr>
            <a:t>Servicios</a:t>
          </a:r>
          <a:endParaRPr lang="es-CO" sz="1400" b="1" i="0" dirty="0">
            <a:solidFill>
              <a:schemeClr val="tx1"/>
            </a:solidFill>
          </a:endParaRPr>
        </a:p>
      </dgm:t>
    </dgm:pt>
    <dgm:pt modelId="{7CA572E9-FB80-4722-ADA1-DA43644EF049}" type="parTrans" cxnId="{FD546DB7-6A54-4A3B-B7F4-3772B6FDE335}">
      <dgm:prSet/>
      <dgm:spPr/>
      <dgm:t>
        <a:bodyPr/>
        <a:lstStyle/>
        <a:p>
          <a:endParaRPr lang="es-CO" sz="2000" b="1" i="0">
            <a:solidFill>
              <a:schemeClr val="tx1"/>
            </a:solidFill>
          </a:endParaRPr>
        </a:p>
      </dgm:t>
    </dgm:pt>
    <dgm:pt modelId="{C3CD5092-BA39-4843-AE88-BB45EE137D86}" type="sibTrans" cxnId="{FD546DB7-6A54-4A3B-B7F4-3772B6FDE335}">
      <dgm:prSet/>
      <dgm:spPr/>
      <dgm:t>
        <a:bodyPr/>
        <a:lstStyle/>
        <a:p>
          <a:endParaRPr lang="es-CO" sz="2000" b="1" i="0">
            <a:solidFill>
              <a:schemeClr val="tx1"/>
            </a:solidFill>
          </a:endParaRPr>
        </a:p>
      </dgm:t>
    </dgm:pt>
    <dgm:pt modelId="{991C7A79-3E4C-4D30-899B-97506FA88B4E}">
      <dgm:prSet phldrT="[Texto]" custT="1"/>
      <dgm:spPr/>
      <dgm:t>
        <a:bodyPr/>
        <a:lstStyle/>
        <a:p>
          <a:r>
            <a:rPr lang="es-MX" sz="1400" b="1" i="0" dirty="0">
              <a:solidFill>
                <a:schemeClr val="tx1"/>
              </a:solidFill>
            </a:rPr>
            <a:t> P.S.P Contador</a:t>
          </a:r>
          <a:endParaRPr lang="es-CO" sz="1400" b="1" i="0" dirty="0">
            <a:solidFill>
              <a:schemeClr val="tx1"/>
            </a:solidFill>
          </a:endParaRPr>
        </a:p>
      </dgm:t>
    </dgm:pt>
    <dgm:pt modelId="{F323CED8-4F41-4D5D-8838-F056FBBD3CFC}" type="parTrans" cxnId="{AAABDA3B-A2A3-46D2-A48F-3752BB365BB1}">
      <dgm:prSet/>
      <dgm:spPr/>
      <dgm:t>
        <a:bodyPr/>
        <a:lstStyle/>
        <a:p>
          <a:endParaRPr lang="es-CO" sz="2000" b="1" i="0">
            <a:solidFill>
              <a:schemeClr val="tx1"/>
            </a:solidFill>
          </a:endParaRPr>
        </a:p>
      </dgm:t>
    </dgm:pt>
    <dgm:pt modelId="{2C34D273-07A7-4914-B860-1156BD8F7FB2}" type="sibTrans" cxnId="{AAABDA3B-A2A3-46D2-A48F-3752BB365BB1}">
      <dgm:prSet/>
      <dgm:spPr/>
      <dgm:t>
        <a:bodyPr/>
        <a:lstStyle/>
        <a:p>
          <a:endParaRPr lang="es-CO" sz="2000" b="1" i="0">
            <a:solidFill>
              <a:schemeClr val="tx1"/>
            </a:solidFill>
          </a:endParaRPr>
        </a:p>
      </dgm:t>
    </dgm:pt>
    <dgm:pt modelId="{A4647DCF-861B-49A2-BB0E-F90BF8269863}" type="pres">
      <dgm:prSet presAssocID="{15583438-03F4-4AFA-8C75-9C8F6D080979}" presName="cycle" presStyleCnt="0">
        <dgm:presLayoutVars>
          <dgm:dir/>
          <dgm:resizeHandles val="exact"/>
        </dgm:presLayoutVars>
      </dgm:prSet>
      <dgm:spPr/>
    </dgm:pt>
    <dgm:pt modelId="{877E6063-209D-4B6F-9427-4EAD6D07D516}" type="pres">
      <dgm:prSet presAssocID="{E955CC64-C910-47D2-B7B6-098BFDA0E8FC}" presName="node" presStyleLbl="node1" presStyleIdx="0" presStyleCnt="7">
        <dgm:presLayoutVars>
          <dgm:bulletEnabled val="1"/>
        </dgm:presLayoutVars>
      </dgm:prSet>
      <dgm:spPr/>
    </dgm:pt>
    <dgm:pt modelId="{8A4CE076-1C55-4BDD-8C4D-8D71E1913B3B}" type="pres">
      <dgm:prSet presAssocID="{E955CC64-C910-47D2-B7B6-098BFDA0E8FC}" presName="spNode" presStyleCnt="0"/>
      <dgm:spPr/>
    </dgm:pt>
    <dgm:pt modelId="{7C35B4EB-C703-4C80-9CB3-CBE9F234AE7C}" type="pres">
      <dgm:prSet presAssocID="{7E7C8C66-53BD-4FEE-AA14-21E7483A00F2}" presName="sibTrans" presStyleLbl="sibTrans1D1" presStyleIdx="0" presStyleCnt="7"/>
      <dgm:spPr/>
    </dgm:pt>
    <dgm:pt modelId="{D14E654D-DFFF-4074-B81C-BC072AA839E2}" type="pres">
      <dgm:prSet presAssocID="{AA3D7110-DCB3-4D1E-8987-F02EAA37AC8B}" presName="node" presStyleLbl="node1" presStyleIdx="1" presStyleCnt="7">
        <dgm:presLayoutVars>
          <dgm:bulletEnabled val="1"/>
        </dgm:presLayoutVars>
      </dgm:prSet>
      <dgm:spPr/>
    </dgm:pt>
    <dgm:pt modelId="{26DC5AA2-CDFD-4173-84E2-B914AAF71262}" type="pres">
      <dgm:prSet presAssocID="{AA3D7110-DCB3-4D1E-8987-F02EAA37AC8B}" presName="spNode" presStyleCnt="0"/>
      <dgm:spPr/>
    </dgm:pt>
    <dgm:pt modelId="{48286CA2-FB59-4C70-9FCF-41E8EFBA7448}" type="pres">
      <dgm:prSet presAssocID="{DBFD9392-F03D-48FB-81EB-61CE6B2EFC46}" presName="sibTrans" presStyleLbl="sibTrans1D1" presStyleIdx="1" presStyleCnt="7"/>
      <dgm:spPr/>
    </dgm:pt>
    <dgm:pt modelId="{FE763C30-773C-4827-B754-21B0E91C399F}" type="pres">
      <dgm:prSet presAssocID="{39F47F37-679A-44C5-9062-1DEEEB9202C2}" presName="node" presStyleLbl="node1" presStyleIdx="2" presStyleCnt="7">
        <dgm:presLayoutVars>
          <dgm:bulletEnabled val="1"/>
        </dgm:presLayoutVars>
      </dgm:prSet>
      <dgm:spPr/>
    </dgm:pt>
    <dgm:pt modelId="{FF3617EB-2CF3-494C-9CD8-EA1610180C66}" type="pres">
      <dgm:prSet presAssocID="{39F47F37-679A-44C5-9062-1DEEEB9202C2}" presName="spNode" presStyleCnt="0"/>
      <dgm:spPr/>
    </dgm:pt>
    <dgm:pt modelId="{850AF049-E16C-49AF-9CF1-8FED5D18CB75}" type="pres">
      <dgm:prSet presAssocID="{7BB5AE8C-863D-4FC9-BD41-B295889FC178}" presName="sibTrans" presStyleLbl="sibTrans1D1" presStyleIdx="2" presStyleCnt="7"/>
      <dgm:spPr/>
    </dgm:pt>
    <dgm:pt modelId="{11FB3345-AAA2-47DF-85E0-3AFD44AF55B7}" type="pres">
      <dgm:prSet presAssocID="{5B7468FC-E60E-474D-A905-F79EB65D23BD}" presName="node" presStyleLbl="node1" presStyleIdx="3" presStyleCnt="7">
        <dgm:presLayoutVars>
          <dgm:bulletEnabled val="1"/>
        </dgm:presLayoutVars>
      </dgm:prSet>
      <dgm:spPr/>
    </dgm:pt>
    <dgm:pt modelId="{DD00B5FB-727A-408F-BED7-85040F89A6E7}" type="pres">
      <dgm:prSet presAssocID="{5B7468FC-E60E-474D-A905-F79EB65D23BD}" presName="spNode" presStyleCnt="0"/>
      <dgm:spPr/>
    </dgm:pt>
    <dgm:pt modelId="{BB376E04-ABF4-4064-AC93-A0769A129052}" type="pres">
      <dgm:prSet presAssocID="{B30B6ADC-DD17-4853-9152-B57D7CF0E455}" presName="sibTrans" presStyleLbl="sibTrans1D1" presStyleIdx="3" presStyleCnt="7"/>
      <dgm:spPr/>
    </dgm:pt>
    <dgm:pt modelId="{ED649507-3957-454E-8FFF-BC6436E347AF}" type="pres">
      <dgm:prSet presAssocID="{5C1F84DC-C2B9-44BF-A69F-B68FE73F9079}" presName="node" presStyleLbl="node1" presStyleIdx="4" presStyleCnt="7">
        <dgm:presLayoutVars>
          <dgm:bulletEnabled val="1"/>
        </dgm:presLayoutVars>
      </dgm:prSet>
      <dgm:spPr/>
    </dgm:pt>
    <dgm:pt modelId="{3FDDC996-9CDF-44F6-8285-29698C2A8B36}" type="pres">
      <dgm:prSet presAssocID="{5C1F84DC-C2B9-44BF-A69F-B68FE73F9079}" presName="spNode" presStyleCnt="0"/>
      <dgm:spPr/>
    </dgm:pt>
    <dgm:pt modelId="{08CAC63D-02A4-44AD-B12E-C2360DD86F73}" type="pres">
      <dgm:prSet presAssocID="{01730201-1282-4490-8DF9-42DA7160B88B}" presName="sibTrans" presStyleLbl="sibTrans1D1" presStyleIdx="4" presStyleCnt="7"/>
      <dgm:spPr/>
    </dgm:pt>
    <dgm:pt modelId="{DED80D03-F9B9-47E9-BDD5-EDA51CCC14A6}" type="pres">
      <dgm:prSet presAssocID="{8A60694B-9F77-4BCF-AAB8-8389E5646932}" presName="node" presStyleLbl="node1" presStyleIdx="5" presStyleCnt="7">
        <dgm:presLayoutVars>
          <dgm:bulletEnabled val="1"/>
        </dgm:presLayoutVars>
      </dgm:prSet>
      <dgm:spPr/>
    </dgm:pt>
    <dgm:pt modelId="{E793DCBA-3143-45E9-9D71-441F4A2A8BE7}" type="pres">
      <dgm:prSet presAssocID="{8A60694B-9F77-4BCF-AAB8-8389E5646932}" presName="spNode" presStyleCnt="0"/>
      <dgm:spPr/>
    </dgm:pt>
    <dgm:pt modelId="{1194C311-6BD9-41A5-B5C8-E4181332899D}" type="pres">
      <dgm:prSet presAssocID="{C3CD5092-BA39-4843-AE88-BB45EE137D86}" presName="sibTrans" presStyleLbl="sibTrans1D1" presStyleIdx="5" presStyleCnt="7"/>
      <dgm:spPr/>
    </dgm:pt>
    <dgm:pt modelId="{18DB72F2-D756-4C5E-8F9F-B0EB7F628C6C}" type="pres">
      <dgm:prSet presAssocID="{991C7A79-3E4C-4D30-899B-97506FA88B4E}" presName="node" presStyleLbl="node1" presStyleIdx="6" presStyleCnt="7">
        <dgm:presLayoutVars>
          <dgm:bulletEnabled val="1"/>
        </dgm:presLayoutVars>
      </dgm:prSet>
      <dgm:spPr/>
    </dgm:pt>
    <dgm:pt modelId="{6CBFEB5B-0779-43F1-A906-F84AEAE97C1B}" type="pres">
      <dgm:prSet presAssocID="{991C7A79-3E4C-4D30-899B-97506FA88B4E}" presName="spNode" presStyleCnt="0"/>
      <dgm:spPr/>
    </dgm:pt>
    <dgm:pt modelId="{80C0C98F-C75E-4A8C-B3F7-E6459FB2F259}" type="pres">
      <dgm:prSet presAssocID="{2C34D273-07A7-4914-B860-1156BD8F7FB2}" presName="sibTrans" presStyleLbl="sibTrans1D1" presStyleIdx="6" presStyleCnt="7"/>
      <dgm:spPr/>
    </dgm:pt>
  </dgm:ptLst>
  <dgm:cxnLst>
    <dgm:cxn modelId="{E34B8603-77E6-4382-A43D-F6E35F43E6EC}" type="presOf" srcId="{15583438-03F4-4AFA-8C75-9C8F6D080979}" destId="{A4647DCF-861B-49A2-BB0E-F90BF8269863}" srcOrd="0" destOrd="0" presId="urn:microsoft.com/office/officeart/2005/8/layout/cycle6"/>
    <dgm:cxn modelId="{D990D424-9C14-436C-8139-DA1F5F0DBC1F}" type="presOf" srcId="{AA3D7110-DCB3-4D1E-8987-F02EAA37AC8B}" destId="{D14E654D-DFFF-4074-B81C-BC072AA839E2}" srcOrd="0" destOrd="0" presId="urn:microsoft.com/office/officeart/2005/8/layout/cycle6"/>
    <dgm:cxn modelId="{ADF69425-A0CF-43BC-A38F-A1032B0CBB08}" type="presOf" srcId="{5B7468FC-E60E-474D-A905-F79EB65D23BD}" destId="{11FB3345-AAA2-47DF-85E0-3AFD44AF55B7}" srcOrd="0" destOrd="0" presId="urn:microsoft.com/office/officeart/2005/8/layout/cycle6"/>
    <dgm:cxn modelId="{A1C38C27-8789-425A-80B0-3280C04415AA}" srcId="{15583438-03F4-4AFA-8C75-9C8F6D080979}" destId="{AA3D7110-DCB3-4D1E-8987-F02EAA37AC8B}" srcOrd="1" destOrd="0" parTransId="{2A58A30F-BE9F-42B0-AC4F-B085F5738B91}" sibTransId="{DBFD9392-F03D-48FB-81EB-61CE6B2EFC46}"/>
    <dgm:cxn modelId="{AAABDA3B-A2A3-46D2-A48F-3752BB365BB1}" srcId="{15583438-03F4-4AFA-8C75-9C8F6D080979}" destId="{991C7A79-3E4C-4D30-899B-97506FA88B4E}" srcOrd="6" destOrd="0" parTransId="{F323CED8-4F41-4D5D-8838-F056FBBD3CFC}" sibTransId="{2C34D273-07A7-4914-B860-1156BD8F7FB2}"/>
    <dgm:cxn modelId="{71CE7940-E5FC-44E6-ADB5-C85A8FEA1CDB}" type="presOf" srcId="{B30B6ADC-DD17-4853-9152-B57D7CF0E455}" destId="{BB376E04-ABF4-4064-AC93-A0769A129052}" srcOrd="0" destOrd="0" presId="urn:microsoft.com/office/officeart/2005/8/layout/cycle6"/>
    <dgm:cxn modelId="{CA84075D-330D-4E13-B97B-DB4BF73A82B5}" srcId="{15583438-03F4-4AFA-8C75-9C8F6D080979}" destId="{E955CC64-C910-47D2-B7B6-098BFDA0E8FC}" srcOrd="0" destOrd="0" parTransId="{8BC09CCC-9C70-4652-80B4-33D3C0F9179C}" sibTransId="{7E7C8C66-53BD-4FEE-AA14-21E7483A00F2}"/>
    <dgm:cxn modelId="{3F18F963-DB7F-4EDA-A12D-E488608AC213}" type="presOf" srcId="{7E7C8C66-53BD-4FEE-AA14-21E7483A00F2}" destId="{7C35B4EB-C703-4C80-9CB3-CBE9F234AE7C}" srcOrd="0" destOrd="0" presId="urn:microsoft.com/office/officeart/2005/8/layout/cycle6"/>
    <dgm:cxn modelId="{861BFC44-9B1B-4290-9E74-727DBAEDA0A3}" type="presOf" srcId="{C3CD5092-BA39-4843-AE88-BB45EE137D86}" destId="{1194C311-6BD9-41A5-B5C8-E4181332899D}" srcOrd="0" destOrd="0" presId="urn:microsoft.com/office/officeart/2005/8/layout/cycle6"/>
    <dgm:cxn modelId="{4DD7564B-1BF1-43E9-84A5-DE502C409333}" type="presOf" srcId="{DBFD9392-F03D-48FB-81EB-61CE6B2EFC46}" destId="{48286CA2-FB59-4C70-9FCF-41E8EFBA7448}" srcOrd="0" destOrd="0" presId="urn:microsoft.com/office/officeart/2005/8/layout/cycle6"/>
    <dgm:cxn modelId="{58A354A3-E3E1-4059-AD74-13F4E65B2DEE}" type="presOf" srcId="{7BB5AE8C-863D-4FC9-BD41-B295889FC178}" destId="{850AF049-E16C-49AF-9CF1-8FED5D18CB75}" srcOrd="0" destOrd="0" presId="urn:microsoft.com/office/officeart/2005/8/layout/cycle6"/>
    <dgm:cxn modelId="{B35377A6-8BCE-402B-BEAE-EA8504AAD551}" type="presOf" srcId="{39F47F37-679A-44C5-9062-1DEEEB9202C2}" destId="{FE763C30-773C-4827-B754-21B0E91C399F}" srcOrd="0" destOrd="0" presId="urn:microsoft.com/office/officeart/2005/8/layout/cycle6"/>
    <dgm:cxn modelId="{76F842AC-DBAC-4BAD-98C5-925CF37DA181}" srcId="{15583438-03F4-4AFA-8C75-9C8F6D080979}" destId="{5B7468FC-E60E-474D-A905-F79EB65D23BD}" srcOrd="3" destOrd="0" parTransId="{9A96020C-2DFC-4EF3-B707-CA35A4C2F924}" sibTransId="{B30B6ADC-DD17-4853-9152-B57D7CF0E455}"/>
    <dgm:cxn modelId="{E9F654B3-ED11-4D75-97B7-3E4F7006B078}" type="presOf" srcId="{2C34D273-07A7-4914-B860-1156BD8F7FB2}" destId="{80C0C98F-C75E-4A8C-B3F7-E6459FB2F259}" srcOrd="0" destOrd="0" presId="urn:microsoft.com/office/officeart/2005/8/layout/cycle6"/>
    <dgm:cxn modelId="{45B530B6-4486-443C-8E0F-B64E45AB092A}" type="presOf" srcId="{5C1F84DC-C2B9-44BF-A69F-B68FE73F9079}" destId="{ED649507-3957-454E-8FFF-BC6436E347AF}" srcOrd="0" destOrd="0" presId="urn:microsoft.com/office/officeart/2005/8/layout/cycle6"/>
    <dgm:cxn modelId="{FD546DB7-6A54-4A3B-B7F4-3772B6FDE335}" srcId="{15583438-03F4-4AFA-8C75-9C8F6D080979}" destId="{8A60694B-9F77-4BCF-AAB8-8389E5646932}" srcOrd="5" destOrd="0" parTransId="{7CA572E9-FB80-4722-ADA1-DA43644EF049}" sibTransId="{C3CD5092-BA39-4843-AE88-BB45EE137D86}"/>
    <dgm:cxn modelId="{B3696CBE-58BB-4B14-A541-C5CB6B7C4452}" srcId="{15583438-03F4-4AFA-8C75-9C8F6D080979}" destId="{39F47F37-679A-44C5-9062-1DEEEB9202C2}" srcOrd="2" destOrd="0" parTransId="{F487E549-8FEA-4172-94BC-ECB5889D707A}" sibTransId="{7BB5AE8C-863D-4FC9-BD41-B295889FC178}"/>
    <dgm:cxn modelId="{FE981FC1-A7C1-4D51-A4D3-A39FCC1A9D01}" srcId="{15583438-03F4-4AFA-8C75-9C8F6D080979}" destId="{5C1F84DC-C2B9-44BF-A69F-B68FE73F9079}" srcOrd="4" destOrd="0" parTransId="{F129B755-CCD4-4F16-BA47-8F84889C74D0}" sibTransId="{01730201-1282-4490-8DF9-42DA7160B88B}"/>
    <dgm:cxn modelId="{1043EBD9-E965-4C63-8490-CD260758B899}" type="presOf" srcId="{01730201-1282-4490-8DF9-42DA7160B88B}" destId="{08CAC63D-02A4-44AD-B12E-C2360DD86F73}" srcOrd="0" destOrd="0" presId="urn:microsoft.com/office/officeart/2005/8/layout/cycle6"/>
    <dgm:cxn modelId="{63282CE6-E09A-4D30-9DEE-9B5A11C88979}" type="presOf" srcId="{E955CC64-C910-47D2-B7B6-098BFDA0E8FC}" destId="{877E6063-209D-4B6F-9427-4EAD6D07D516}" srcOrd="0" destOrd="0" presId="urn:microsoft.com/office/officeart/2005/8/layout/cycle6"/>
    <dgm:cxn modelId="{65E9F2EB-2A72-4942-99DA-DAD29BBFA148}" type="presOf" srcId="{8A60694B-9F77-4BCF-AAB8-8389E5646932}" destId="{DED80D03-F9B9-47E9-BDD5-EDA51CCC14A6}" srcOrd="0" destOrd="0" presId="urn:microsoft.com/office/officeart/2005/8/layout/cycle6"/>
    <dgm:cxn modelId="{1976FFF0-55AB-4EB1-B68A-E65F45DBC1AC}" type="presOf" srcId="{991C7A79-3E4C-4D30-899B-97506FA88B4E}" destId="{18DB72F2-D756-4C5E-8F9F-B0EB7F628C6C}" srcOrd="0" destOrd="0" presId="urn:microsoft.com/office/officeart/2005/8/layout/cycle6"/>
    <dgm:cxn modelId="{D0571C4B-A4C1-490F-BB32-28268D93D8D5}" type="presParOf" srcId="{A4647DCF-861B-49A2-BB0E-F90BF8269863}" destId="{877E6063-209D-4B6F-9427-4EAD6D07D516}" srcOrd="0" destOrd="0" presId="urn:microsoft.com/office/officeart/2005/8/layout/cycle6"/>
    <dgm:cxn modelId="{58AE2C1F-AD45-4BCF-9899-E706459C4536}" type="presParOf" srcId="{A4647DCF-861B-49A2-BB0E-F90BF8269863}" destId="{8A4CE076-1C55-4BDD-8C4D-8D71E1913B3B}" srcOrd="1" destOrd="0" presId="urn:microsoft.com/office/officeart/2005/8/layout/cycle6"/>
    <dgm:cxn modelId="{54D94A03-E117-4C81-BD62-E935499864DC}" type="presParOf" srcId="{A4647DCF-861B-49A2-BB0E-F90BF8269863}" destId="{7C35B4EB-C703-4C80-9CB3-CBE9F234AE7C}" srcOrd="2" destOrd="0" presId="urn:microsoft.com/office/officeart/2005/8/layout/cycle6"/>
    <dgm:cxn modelId="{40363EFF-CFBB-453A-89B4-AD509E941755}" type="presParOf" srcId="{A4647DCF-861B-49A2-BB0E-F90BF8269863}" destId="{D14E654D-DFFF-4074-B81C-BC072AA839E2}" srcOrd="3" destOrd="0" presId="urn:microsoft.com/office/officeart/2005/8/layout/cycle6"/>
    <dgm:cxn modelId="{CC4F4F57-02C6-4BCA-9CD0-13DB83BC06C0}" type="presParOf" srcId="{A4647DCF-861B-49A2-BB0E-F90BF8269863}" destId="{26DC5AA2-CDFD-4173-84E2-B914AAF71262}" srcOrd="4" destOrd="0" presId="urn:microsoft.com/office/officeart/2005/8/layout/cycle6"/>
    <dgm:cxn modelId="{9B7DC2FD-B669-4310-AEF2-2EDA3D6D336A}" type="presParOf" srcId="{A4647DCF-861B-49A2-BB0E-F90BF8269863}" destId="{48286CA2-FB59-4C70-9FCF-41E8EFBA7448}" srcOrd="5" destOrd="0" presId="urn:microsoft.com/office/officeart/2005/8/layout/cycle6"/>
    <dgm:cxn modelId="{D0D38C00-D479-4BB8-9A52-4AB57EE66ED5}" type="presParOf" srcId="{A4647DCF-861B-49A2-BB0E-F90BF8269863}" destId="{FE763C30-773C-4827-B754-21B0E91C399F}" srcOrd="6" destOrd="0" presId="urn:microsoft.com/office/officeart/2005/8/layout/cycle6"/>
    <dgm:cxn modelId="{C4D2AD82-5954-445B-8C15-C5776EFA0E3E}" type="presParOf" srcId="{A4647DCF-861B-49A2-BB0E-F90BF8269863}" destId="{FF3617EB-2CF3-494C-9CD8-EA1610180C66}" srcOrd="7" destOrd="0" presId="urn:microsoft.com/office/officeart/2005/8/layout/cycle6"/>
    <dgm:cxn modelId="{B1F3DDD6-F989-47D3-8CCB-7DA1B67A26E0}" type="presParOf" srcId="{A4647DCF-861B-49A2-BB0E-F90BF8269863}" destId="{850AF049-E16C-49AF-9CF1-8FED5D18CB75}" srcOrd="8" destOrd="0" presId="urn:microsoft.com/office/officeart/2005/8/layout/cycle6"/>
    <dgm:cxn modelId="{A39976E9-729C-461B-BD77-93EEA08CD7C7}" type="presParOf" srcId="{A4647DCF-861B-49A2-BB0E-F90BF8269863}" destId="{11FB3345-AAA2-47DF-85E0-3AFD44AF55B7}" srcOrd="9" destOrd="0" presId="urn:microsoft.com/office/officeart/2005/8/layout/cycle6"/>
    <dgm:cxn modelId="{FC751417-23CA-4CEA-8352-805C12BA4969}" type="presParOf" srcId="{A4647DCF-861B-49A2-BB0E-F90BF8269863}" destId="{DD00B5FB-727A-408F-BED7-85040F89A6E7}" srcOrd="10" destOrd="0" presId="urn:microsoft.com/office/officeart/2005/8/layout/cycle6"/>
    <dgm:cxn modelId="{0330943C-D7C4-4E64-A165-0333B0DA729E}" type="presParOf" srcId="{A4647DCF-861B-49A2-BB0E-F90BF8269863}" destId="{BB376E04-ABF4-4064-AC93-A0769A129052}" srcOrd="11" destOrd="0" presId="urn:microsoft.com/office/officeart/2005/8/layout/cycle6"/>
    <dgm:cxn modelId="{7F5BD778-27B3-47C2-BE79-E2194DCBA22D}" type="presParOf" srcId="{A4647DCF-861B-49A2-BB0E-F90BF8269863}" destId="{ED649507-3957-454E-8FFF-BC6436E347AF}" srcOrd="12" destOrd="0" presId="urn:microsoft.com/office/officeart/2005/8/layout/cycle6"/>
    <dgm:cxn modelId="{9ACEFC21-D6AF-47D2-AAD1-CEF613AD0D45}" type="presParOf" srcId="{A4647DCF-861B-49A2-BB0E-F90BF8269863}" destId="{3FDDC996-9CDF-44F6-8285-29698C2A8B36}" srcOrd="13" destOrd="0" presId="urn:microsoft.com/office/officeart/2005/8/layout/cycle6"/>
    <dgm:cxn modelId="{4BECE769-87A1-43DD-859F-5074DC87B77B}" type="presParOf" srcId="{A4647DCF-861B-49A2-BB0E-F90BF8269863}" destId="{08CAC63D-02A4-44AD-B12E-C2360DD86F73}" srcOrd="14" destOrd="0" presId="urn:microsoft.com/office/officeart/2005/8/layout/cycle6"/>
    <dgm:cxn modelId="{7F2ED489-0640-4484-AF63-556BCE02ADC6}" type="presParOf" srcId="{A4647DCF-861B-49A2-BB0E-F90BF8269863}" destId="{DED80D03-F9B9-47E9-BDD5-EDA51CCC14A6}" srcOrd="15" destOrd="0" presId="urn:microsoft.com/office/officeart/2005/8/layout/cycle6"/>
    <dgm:cxn modelId="{C216A74E-7C18-4AF0-B53E-E69DD49566F0}" type="presParOf" srcId="{A4647DCF-861B-49A2-BB0E-F90BF8269863}" destId="{E793DCBA-3143-45E9-9D71-441F4A2A8BE7}" srcOrd="16" destOrd="0" presId="urn:microsoft.com/office/officeart/2005/8/layout/cycle6"/>
    <dgm:cxn modelId="{4C57CE47-93BD-45F5-837A-18E4A428D4DE}" type="presParOf" srcId="{A4647DCF-861B-49A2-BB0E-F90BF8269863}" destId="{1194C311-6BD9-41A5-B5C8-E4181332899D}" srcOrd="17" destOrd="0" presId="urn:microsoft.com/office/officeart/2005/8/layout/cycle6"/>
    <dgm:cxn modelId="{295D0033-FC6C-40AD-AEDB-BBDBE163E90E}" type="presParOf" srcId="{A4647DCF-861B-49A2-BB0E-F90BF8269863}" destId="{18DB72F2-D756-4C5E-8F9F-B0EB7F628C6C}" srcOrd="18" destOrd="0" presId="urn:microsoft.com/office/officeart/2005/8/layout/cycle6"/>
    <dgm:cxn modelId="{57D9F789-A892-44AC-9968-65B189AEB732}" type="presParOf" srcId="{A4647DCF-861B-49A2-BB0E-F90BF8269863}" destId="{6CBFEB5B-0779-43F1-A906-F84AEAE97C1B}" srcOrd="19" destOrd="0" presId="urn:microsoft.com/office/officeart/2005/8/layout/cycle6"/>
    <dgm:cxn modelId="{98A069CE-E73E-4780-B7CB-FFCBA628B09E}" type="presParOf" srcId="{A4647DCF-861B-49A2-BB0E-F90BF8269863}" destId="{80C0C98F-C75E-4A8C-B3F7-E6459FB2F259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65038-432C-4F5E-826D-D8FE6E90175C}">
      <dsp:nvSpPr>
        <dsp:cNvPr id="0" name=""/>
        <dsp:cNvSpPr/>
      </dsp:nvSpPr>
      <dsp:spPr>
        <a:xfrm>
          <a:off x="38" y="15765"/>
          <a:ext cx="3640288" cy="746025"/>
        </a:xfrm>
        <a:prstGeom prst="rect">
          <a:avLst/>
        </a:prstGeom>
        <a:solidFill>
          <a:srgbClr val="FFD993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s-ES" sz="2000" b="1" u="none" strike="noStrike" kern="1200" cap="none" normalizeH="0" baseline="0" dirty="0">
              <a:ln/>
              <a:solidFill>
                <a:schemeClr val="tx1"/>
              </a:solidFill>
              <a:effectLst/>
            </a:rPr>
            <a:t>Reglamento de Consejo Directivo</a:t>
          </a:r>
          <a:endParaRPr lang="es-CO" sz="2000" b="1" kern="1200" dirty="0">
            <a:solidFill>
              <a:schemeClr val="tx1"/>
            </a:solidFill>
          </a:endParaRPr>
        </a:p>
      </dsp:txBody>
      <dsp:txXfrm>
        <a:off x="38" y="15765"/>
        <a:ext cx="3640288" cy="746025"/>
      </dsp:txXfrm>
    </dsp:sp>
    <dsp:sp modelId="{0CC85D8F-DD88-4C52-9210-2DF35EAAB8C8}">
      <dsp:nvSpPr>
        <dsp:cNvPr id="0" name=""/>
        <dsp:cNvSpPr/>
      </dsp:nvSpPr>
      <dsp:spPr>
        <a:xfrm>
          <a:off x="1" y="777556"/>
          <a:ext cx="3640288" cy="2712059"/>
        </a:xfrm>
        <a:prstGeom prst="rect">
          <a:avLst/>
        </a:prstGeom>
        <a:solidFill>
          <a:srgbClr val="FFEAD0"/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u="none" strike="noStrike" kern="1200" cap="none" normalizeH="0" baseline="0" dirty="0">
              <a:ln/>
              <a:effectLst/>
            </a:rPr>
            <a:t>Procedimiento contractual aprobado por el Consejo Directivo.</a:t>
          </a:r>
          <a:endParaRPr lang="es-CO" sz="1900" kern="1200" dirty="0"/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u="none" strike="noStrike" kern="1200" cap="none" normalizeH="0" baseline="0" dirty="0">
              <a:ln/>
              <a:effectLst/>
            </a:rPr>
            <a:t>Cumple con los principios de la función administrativa y sometidos al control administrativo y fiscal. (artículo 209 Constitución Política de Colombia)</a:t>
          </a:r>
          <a:endParaRPr lang="es-CO" sz="1900" kern="1200" dirty="0"/>
        </a:p>
      </dsp:txBody>
      <dsp:txXfrm>
        <a:off x="1" y="777556"/>
        <a:ext cx="3640288" cy="2712059"/>
      </dsp:txXfrm>
    </dsp:sp>
    <dsp:sp modelId="{C69375B1-8A81-4776-9F6D-766E45C0F067}">
      <dsp:nvSpPr>
        <dsp:cNvPr id="0" name=""/>
        <dsp:cNvSpPr/>
      </dsp:nvSpPr>
      <dsp:spPr>
        <a:xfrm>
          <a:off x="3898313" y="10602"/>
          <a:ext cx="3640288" cy="746025"/>
        </a:xfrm>
        <a:prstGeom prst="rect">
          <a:avLst/>
        </a:prstGeom>
        <a:solidFill>
          <a:srgbClr val="C3C3C3"/>
        </a:solidFill>
        <a:ln w="12700" cap="flat" cmpd="sng" algn="ctr">
          <a:solidFill>
            <a:srgbClr val="C3C3C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chemeClr val="tx1"/>
              </a:solidFill>
            </a:rPr>
            <a:t>Cuantía</a:t>
          </a:r>
          <a:endParaRPr lang="es-CO" sz="2000" b="1" kern="1200" dirty="0">
            <a:solidFill>
              <a:schemeClr val="tx1"/>
            </a:solidFill>
          </a:endParaRPr>
        </a:p>
      </dsp:txBody>
      <dsp:txXfrm>
        <a:off x="3898313" y="10602"/>
        <a:ext cx="3640288" cy="746025"/>
      </dsp:txXfrm>
    </dsp:sp>
    <dsp:sp modelId="{B7696801-7729-46FC-BBCF-D9855CD7D90F}">
      <dsp:nvSpPr>
        <dsp:cNvPr id="0" name=""/>
        <dsp:cNvSpPr/>
      </dsp:nvSpPr>
      <dsp:spPr>
        <a:xfrm>
          <a:off x="3898313" y="777556"/>
          <a:ext cx="3640288" cy="2712059"/>
        </a:xfrm>
        <a:prstGeom prst="rect">
          <a:avLst/>
        </a:prstGeom>
        <a:solidFill>
          <a:srgbClr val="EEEEEE"/>
        </a:solidFill>
        <a:ln w="12700" cap="flat" cmpd="sng" algn="ctr">
          <a:solidFill>
            <a:srgbClr val="EEEEEE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 dirty="0"/>
            <a:t>Para el 2023 el SMMLV es de                          $ 1.160.000,00 es decir, la cuantía es de                                           </a:t>
          </a:r>
          <a:r>
            <a:rPr lang="es-CO" sz="1900" b="0" i="0" u="none" kern="1200" dirty="0"/>
            <a:t>$ 23.199.999,00 </a:t>
          </a:r>
          <a:r>
            <a:rPr lang="es-MX" sz="1900" kern="1200" dirty="0"/>
            <a:t> m/cte. Teniendo en cuenta que es inferior a los 20 SMMLV.</a:t>
          </a:r>
          <a:endParaRPr lang="es-CO" sz="1900" kern="1200" dirty="0"/>
        </a:p>
      </dsp:txBody>
      <dsp:txXfrm>
        <a:off x="3898313" y="777556"/>
        <a:ext cx="3640288" cy="27120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BC8C6-E527-4D95-BFE0-97ADD18F72F3}">
      <dsp:nvSpPr>
        <dsp:cNvPr id="0" name=""/>
        <dsp:cNvSpPr/>
      </dsp:nvSpPr>
      <dsp:spPr>
        <a:xfrm>
          <a:off x="39" y="140867"/>
          <a:ext cx="3798093" cy="121820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 dirty="0"/>
            <a:t>Régimen Especial </a:t>
          </a:r>
          <a:endParaRPr lang="es-CO" sz="2800" b="1" kern="1200" dirty="0"/>
        </a:p>
      </dsp:txBody>
      <dsp:txXfrm>
        <a:off x="39" y="140867"/>
        <a:ext cx="3798093" cy="1218204"/>
      </dsp:txXfrm>
    </dsp:sp>
    <dsp:sp modelId="{A6EDE2F8-6EA2-47AB-A8F4-6E81A5B95998}">
      <dsp:nvSpPr>
        <dsp:cNvPr id="0" name=""/>
        <dsp:cNvSpPr/>
      </dsp:nvSpPr>
      <dsp:spPr>
        <a:xfrm>
          <a:off x="1" y="1414224"/>
          <a:ext cx="3798093" cy="305724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Las IED publicarán en el SECOPII los procesos contractuales adelantados por el Régimen Especial, en concordancia con el artículo 53 de la Ley 1795 de 2022 y la Circular 13 de 2022 expedida por la SED. </a:t>
          </a:r>
          <a:endParaRPr lang="es-CO" sz="1800" kern="1200" dirty="0"/>
        </a:p>
      </dsp:txBody>
      <dsp:txXfrm>
        <a:off x="1" y="1414224"/>
        <a:ext cx="3798093" cy="3057243"/>
      </dsp:txXfrm>
    </dsp:sp>
    <dsp:sp modelId="{91AC6907-99A0-4349-9D8E-2664762C20EC}">
      <dsp:nvSpPr>
        <dsp:cNvPr id="0" name=""/>
        <dsp:cNvSpPr/>
      </dsp:nvSpPr>
      <dsp:spPr>
        <a:xfrm>
          <a:off x="4329866" y="140867"/>
          <a:ext cx="3798093" cy="1218204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/>
            <a:t>Estatuto General de la Contratación Pública - EGCP</a:t>
          </a:r>
          <a:endParaRPr lang="es-CO" sz="2400" b="1" kern="1200" dirty="0"/>
        </a:p>
      </dsp:txBody>
      <dsp:txXfrm>
        <a:off x="4329866" y="140867"/>
        <a:ext cx="3798093" cy="1218204"/>
      </dsp:txXfrm>
    </dsp:sp>
    <dsp:sp modelId="{47C3F0B0-1FF1-45DB-9CC2-6D0784B43987}">
      <dsp:nvSpPr>
        <dsp:cNvPr id="0" name=""/>
        <dsp:cNvSpPr/>
      </dsp:nvSpPr>
      <dsp:spPr>
        <a:xfrm>
          <a:off x="4329904" y="1414224"/>
          <a:ext cx="3798093" cy="3057243"/>
        </a:xfrm>
        <a:prstGeom prst="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La IED publicarán sus procesos contractuales de EGCP en el SECOPI, tal como hasta ahora han venido realizándolo. Esta situación se mantendrá hasta tanto la Agencia Colombiana de Contratación Pública - Colombia Compra Eficiente emita la circular que defina la fecha en la que las Instituciones Educativas de Bogotá deben ingresar a la plataforma de SECOPII. </a:t>
          </a:r>
          <a:endParaRPr lang="es-CO" sz="1800" kern="1200" dirty="0"/>
        </a:p>
      </dsp:txBody>
      <dsp:txXfrm>
        <a:off x="4329904" y="1414224"/>
        <a:ext cx="3798093" cy="30572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69755-E341-4903-8F99-B9E5DAE87D1D}">
      <dsp:nvSpPr>
        <dsp:cNvPr id="0" name=""/>
        <dsp:cNvSpPr/>
      </dsp:nvSpPr>
      <dsp:spPr>
        <a:xfrm>
          <a:off x="4977" y="1652216"/>
          <a:ext cx="2327387" cy="2115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0" kern="1200" dirty="0"/>
            <a:t>Planeación</a:t>
          </a:r>
          <a:endParaRPr lang="es-CO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0" kern="1200" dirty="0"/>
            <a:t>Estudios del sector y/o del mercado</a:t>
          </a:r>
          <a:endParaRPr lang="es-CO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0" kern="1200" dirty="0"/>
            <a:t>Proceso de Selección contractual</a:t>
          </a:r>
          <a:endParaRPr lang="es-CO" sz="1800" b="0" kern="1200" dirty="0"/>
        </a:p>
      </dsp:txBody>
      <dsp:txXfrm>
        <a:off x="53665" y="1700904"/>
        <a:ext cx="2230011" cy="1564970"/>
      </dsp:txXfrm>
    </dsp:sp>
    <dsp:sp modelId="{D9F42BEF-8974-4FF2-89E2-0DE8CFC19EE8}">
      <dsp:nvSpPr>
        <dsp:cNvPr id="0" name=""/>
        <dsp:cNvSpPr/>
      </dsp:nvSpPr>
      <dsp:spPr>
        <a:xfrm>
          <a:off x="1373301" y="2326615"/>
          <a:ext cx="2552110" cy="2552110"/>
        </a:xfrm>
        <a:prstGeom prst="leftCircularArrow">
          <a:avLst>
            <a:gd name="adj1" fmla="val 2526"/>
            <a:gd name="adj2" fmla="val 306297"/>
            <a:gd name="adj3" fmla="val 1966789"/>
            <a:gd name="adj4" fmla="val 8909471"/>
            <a:gd name="adj5" fmla="val 294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78017CD-A5C5-467C-9E4F-32C02A034D97}">
      <dsp:nvSpPr>
        <dsp:cNvPr id="0" name=""/>
        <dsp:cNvSpPr/>
      </dsp:nvSpPr>
      <dsp:spPr>
        <a:xfrm>
          <a:off x="592632" y="3415198"/>
          <a:ext cx="2056695" cy="817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/>
            <a:t>Etapa Precontractual</a:t>
          </a:r>
          <a:endParaRPr lang="es-CO" sz="2400" b="1" kern="1200" dirty="0"/>
        </a:p>
      </dsp:txBody>
      <dsp:txXfrm>
        <a:off x="616587" y="3439153"/>
        <a:ext cx="2008785" cy="769970"/>
      </dsp:txXfrm>
    </dsp:sp>
    <dsp:sp modelId="{5102A233-1215-4ACC-92C1-520FD09DE832}">
      <dsp:nvSpPr>
        <dsp:cNvPr id="0" name=""/>
        <dsp:cNvSpPr/>
      </dsp:nvSpPr>
      <dsp:spPr>
        <a:xfrm>
          <a:off x="2863766" y="1845578"/>
          <a:ext cx="2710272" cy="19083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0" kern="1200" dirty="0"/>
            <a:t>Suscripción y legalización del contrato</a:t>
          </a:r>
          <a:endParaRPr lang="es-CO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0" kern="1200" dirty="0"/>
            <a:t>Ejecución contractual</a:t>
          </a:r>
          <a:endParaRPr lang="es-CO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0" kern="1200" dirty="0"/>
            <a:t>Pago</a:t>
          </a:r>
          <a:endParaRPr lang="es-CO" sz="1800" b="0" kern="1200" dirty="0"/>
        </a:p>
      </dsp:txBody>
      <dsp:txXfrm>
        <a:off x="2907683" y="2298435"/>
        <a:ext cx="2622438" cy="1411612"/>
      </dsp:txXfrm>
    </dsp:sp>
    <dsp:sp modelId="{C6368CDF-AA80-4247-828C-DCFC15EAF6A9}">
      <dsp:nvSpPr>
        <dsp:cNvPr id="0" name=""/>
        <dsp:cNvSpPr/>
      </dsp:nvSpPr>
      <dsp:spPr>
        <a:xfrm>
          <a:off x="4391946" y="622084"/>
          <a:ext cx="2724830" cy="2724830"/>
        </a:xfrm>
        <a:prstGeom prst="circularArrow">
          <a:avLst>
            <a:gd name="adj1" fmla="val 2366"/>
            <a:gd name="adj2" fmla="val 285820"/>
            <a:gd name="adj3" fmla="val 19538669"/>
            <a:gd name="adj4" fmla="val 12575511"/>
            <a:gd name="adj5" fmla="val 276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FB169BA-985E-4384-A219-8927F449246B}">
      <dsp:nvSpPr>
        <dsp:cNvPr id="0" name=""/>
        <dsp:cNvSpPr/>
      </dsp:nvSpPr>
      <dsp:spPr>
        <a:xfrm>
          <a:off x="3602030" y="1346200"/>
          <a:ext cx="2056695" cy="817880"/>
        </a:xfrm>
        <a:prstGeom prst="roundRect">
          <a:avLst>
            <a:gd name="adj" fmla="val 10000"/>
          </a:avLst>
        </a:prstGeom>
        <a:solidFill>
          <a:srgbClr val="97F19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/>
            <a:t>Etapa Contractual</a:t>
          </a:r>
          <a:endParaRPr lang="es-CO" sz="2400" b="1" kern="1200" dirty="0"/>
        </a:p>
      </dsp:txBody>
      <dsp:txXfrm>
        <a:off x="3625985" y="1370155"/>
        <a:ext cx="2008785" cy="769970"/>
      </dsp:txXfrm>
    </dsp:sp>
    <dsp:sp modelId="{883983A5-8335-4B39-B8E2-EAB3212CDE30}">
      <dsp:nvSpPr>
        <dsp:cNvPr id="0" name=""/>
        <dsp:cNvSpPr/>
      </dsp:nvSpPr>
      <dsp:spPr>
        <a:xfrm>
          <a:off x="5965687" y="1755140"/>
          <a:ext cx="2313782" cy="19083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0" kern="1200" dirty="0"/>
            <a:t>Liquidación </a:t>
          </a:r>
          <a:endParaRPr lang="es-CO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0" kern="1200" dirty="0"/>
            <a:t>Estado de las obligaciones contractuales</a:t>
          </a:r>
          <a:endParaRPr lang="es-CO" sz="1800" b="0" kern="1200" dirty="0"/>
        </a:p>
      </dsp:txBody>
      <dsp:txXfrm>
        <a:off x="6009604" y="1799057"/>
        <a:ext cx="2225948" cy="1411612"/>
      </dsp:txXfrm>
    </dsp:sp>
    <dsp:sp modelId="{BCCBADA7-A7C2-4B13-A779-42178661AB03}">
      <dsp:nvSpPr>
        <dsp:cNvPr id="0" name=""/>
        <dsp:cNvSpPr/>
      </dsp:nvSpPr>
      <dsp:spPr>
        <a:xfrm>
          <a:off x="6479861" y="3254586"/>
          <a:ext cx="2056695" cy="817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/>
            <a:t>Etapa Poscontractual</a:t>
          </a:r>
          <a:endParaRPr lang="es-CO" sz="2400" b="1" kern="1200" dirty="0"/>
        </a:p>
      </dsp:txBody>
      <dsp:txXfrm>
        <a:off x="6503816" y="3278541"/>
        <a:ext cx="2008785" cy="7699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E6063-209D-4B6F-9427-4EAD6D07D516}">
      <dsp:nvSpPr>
        <dsp:cNvPr id="0" name=""/>
        <dsp:cNvSpPr/>
      </dsp:nvSpPr>
      <dsp:spPr>
        <a:xfrm>
          <a:off x="4193411" y="1641"/>
          <a:ext cx="1203469" cy="78225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i="0" kern="1200" dirty="0">
              <a:solidFill>
                <a:schemeClr val="tx1"/>
              </a:solidFill>
            </a:rPr>
            <a:t>Obra</a:t>
          </a:r>
          <a:endParaRPr lang="es-CO" sz="1400" b="1" i="0" kern="1200" dirty="0">
            <a:solidFill>
              <a:schemeClr val="tx1"/>
            </a:solidFill>
          </a:endParaRPr>
        </a:p>
      </dsp:txBody>
      <dsp:txXfrm>
        <a:off x="4231598" y="39828"/>
        <a:ext cx="1127095" cy="705881"/>
      </dsp:txXfrm>
    </dsp:sp>
    <dsp:sp modelId="{7C35B4EB-C703-4C80-9CB3-CBE9F234AE7C}">
      <dsp:nvSpPr>
        <dsp:cNvPr id="0" name=""/>
        <dsp:cNvSpPr/>
      </dsp:nvSpPr>
      <dsp:spPr>
        <a:xfrm>
          <a:off x="2562114" y="392768"/>
          <a:ext cx="4466063" cy="4466063"/>
        </a:xfrm>
        <a:custGeom>
          <a:avLst/>
          <a:gdLst/>
          <a:ahLst/>
          <a:cxnLst/>
          <a:rect l="0" t="0" r="0" b="0"/>
          <a:pathLst>
            <a:path>
              <a:moveTo>
                <a:pt x="2842735" y="84848"/>
              </a:moveTo>
              <a:arcTo wR="2233031" hR="2233031" stAng="17150709" swAng="1256490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4E654D-DFFF-4074-B81C-BC072AA839E2}">
      <dsp:nvSpPr>
        <dsp:cNvPr id="0" name=""/>
        <dsp:cNvSpPr/>
      </dsp:nvSpPr>
      <dsp:spPr>
        <a:xfrm>
          <a:off x="5939266" y="842400"/>
          <a:ext cx="1203469" cy="782255"/>
        </a:xfrm>
        <a:prstGeom prst="roundRect">
          <a:avLst/>
        </a:prstGeom>
        <a:gradFill rotWithShape="0">
          <a:gsLst>
            <a:gs pos="0">
              <a:schemeClr val="accent4">
                <a:hueOff val="1633482"/>
                <a:satOff val="-6796"/>
                <a:lumOff val="160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633482"/>
                <a:satOff val="-6796"/>
                <a:lumOff val="160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633482"/>
                <a:satOff val="-6796"/>
                <a:lumOff val="160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i="0" kern="1200" dirty="0">
              <a:solidFill>
                <a:schemeClr val="tx1"/>
              </a:solidFill>
            </a:rPr>
            <a:t>Transporte</a:t>
          </a:r>
          <a:endParaRPr lang="es-CO" sz="1400" b="1" i="0" kern="1200" dirty="0">
            <a:solidFill>
              <a:schemeClr val="tx1"/>
            </a:solidFill>
          </a:endParaRPr>
        </a:p>
      </dsp:txBody>
      <dsp:txXfrm>
        <a:off x="5977453" y="880587"/>
        <a:ext cx="1127095" cy="705881"/>
      </dsp:txXfrm>
    </dsp:sp>
    <dsp:sp modelId="{48286CA2-FB59-4C70-9FCF-41E8EFBA7448}">
      <dsp:nvSpPr>
        <dsp:cNvPr id="0" name=""/>
        <dsp:cNvSpPr/>
      </dsp:nvSpPr>
      <dsp:spPr>
        <a:xfrm>
          <a:off x="2562114" y="392768"/>
          <a:ext cx="4466063" cy="4466063"/>
        </a:xfrm>
        <a:custGeom>
          <a:avLst/>
          <a:gdLst/>
          <a:ahLst/>
          <a:cxnLst/>
          <a:rect l="0" t="0" r="0" b="0"/>
          <a:pathLst>
            <a:path>
              <a:moveTo>
                <a:pt x="4234109" y="1242013"/>
              </a:moveTo>
              <a:arcTo wR="2233031" hR="2233031" stAng="20019207" swAng="1726266"/>
            </a:path>
          </a:pathLst>
        </a:custGeom>
        <a:noFill/>
        <a:ln w="6350" cap="flat" cmpd="sng" algn="ctr">
          <a:solidFill>
            <a:schemeClr val="accent4">
              <a:hueOff val="1633482"/>
              <a:satOff val="-6796"/>
              <a:lumOff val="160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3C30-773C-4827-B754-21B0E91C399F}">
      <dsp:nvSpPr>
        <dsp:cNvPr id="0" name=""/>
        <dsp:cNvSpPr/>
      </dsp:nvSpPr>
      <dsp:spPr>
        <a:xfrm>
          <a:off x="6370456" y="2731569"/>
          <a:ext cx="1203469" cy="782255"/>
        </a:xfrm>
        <a:prstGeom prst="roundRect">
          <a:avLst/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i="0" kern="1200" dirty="0">
              <a:solidFill>
                <a:schemeClr val="tx1"/>
              </a:solidFill>
            </a:rPr>
            <a:t>Compraventa</a:t>
          </a:r>
          <a:endParaRPr lang="es-CO" sz="1400" b="1" i="0" kern="1200" dirty="0">
            <a:solidFill>
              <a:schemeClr val="tx1"/>
            </a:solidFill>
          </a:endParaRPr>
        </a:p>
      </dsp:txBody>
      <dsp:txXfrm>
        <a:off x="6408643" y="2769756"/>
        <a:ext cx="1127095" cy="705881"/>
      </dsp:txXfrm>
    </dsp:sp>
    <dsp:sp modelId="{850AF049-E16C-49AF-9CF1-8FED5D18CB75}">
      <dsp:nvSpPr>
        <dsp:cNvPr id="0" name=""/>
        <dsp:cNvSpPr/>
      </dsp:nvSpPr>
      <dsp:spPr>
        <a:xfrm>
          <a:off x="2562114" y="392768"/>
          <a:ext cx="4466063" cy="4466063"/>
        </a:xfrm>
        <a:custGeom>
          <a:avLst/>
          <a:gdLst/>
          <a:ahLst/>
          <a:cxnLst/>
          <a:rect l="0" t="0" r="0" b="0"/>
          <a:pathLst>
            <a:path>
              <a:moveTo>
                <a:pt x="4278322" y="3129254"/>
              </a:moveTo>
              <a:arcTo wR="2233031" hR="2233031" stAng="1419748" swAng="1358677"/>
            </a:path>
          </a:pathLst>
        </a:custGeom>
        <a:noFill/>
        <a:ln w="635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B3345-AAA2-47DF-85E0-3AFD44AF55B7}">
      <dsp:nvSpPr>
        <dsp:cNvPr id="0" name=""/>
        <dsp:cNvSpPr/>
      </dsp:nvSpPr>
      <dsp:spPr>
        <a:xfrm>
          <a:off x="5162287" y="4246564"/>
          <a:ext cx="1203469" cy="782255"/>
        </a:xfrm>
        <a:prstGeom prst="round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i="0" kern="1200" dirty="0">
              <a:solidFill>
                <a:schemeClr val="tx1"/>
              </a:solidFill>
            </a:rPr>
            <a:t>Suministro</a:t>
          </a:r>
          <a:endParaRPr lang="es-CO" sz="1400" b="1" i="0" kern="1200" dirty="0">
            <a:solidFill>
              <a:schemeClr val="tx1"/>
            </a:solidFill>
          </a:endParaRPr>
        </a:p>
      </dsp:txBody>
      <dsp:txXfrm>
        <a:off x="5200474" y="4284751"/>
        <a:ext cx="1127095" cy="705881"/>
      </dsp:txXfrm>
    </dsp:sp>
    <dsp:sp modelId="{BB376E04-ABF4-4064-AC93-A0769A129052}">
      <dsp:nvSpPr>
        <dsp:cNvPr id="0" name=""/>
        <dsp:cNvSpPr/>
      </dsp:nvSpPr>
      <dsp:spPr>
        <a:xfrm>
          <a:off x="2562114" y="392768"/>
          <a:ext cx="4466063" cy="4466063"/>
        </a:xfrm>
        <a:custGeom>
          <a:avLst/>
          <a:gdLst/>
          <a:ahLst/>
          <a:cxnLst/>
          <a:rect l="0" t="0" r="0" b="0"/>
          <a:pathLst>
            <a:path>
              <a:moveTo>
                <a:pt x="2592928" y="4436870"/>
              </a:moveTo>
              <a:arcTo wR="2233031" hR="2233031" stAng="4843513" swAng="1112974"/>
            </a:path>
          </a:pathLst>
        </a:custGeom>
        <a:noFill/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649507-3957-454E-8FFF-BC6436E347AF}">
      <dsp:nvSpPr>
        <dsp:cNvPr id="0" name=""/>
        <dsp:cNvSpPr/>
      </dsp:nvSpPr>
      <dsp:spPr>
        <a:xfrm>
          <a:off x="3224535" y="4246564"/>
          <a:ext cx="1203469" cy="782255"/>
        </a:xfrm>
        <a:prstGeom prst="roundRect">
          <a:avLst/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i="0" kern="1200" dirty="0">
              <a:solidFill>
                <a:schemeClr val="tx1"/>
              </a:solidFill>
            </a:rPr>
            <a:t>Tienda escolar</a:t>
          </a:r>
          <a:endParaRPr lang="es-CO" sz="1400" b="1" i="0" kern="1200" dirty="0">
            <a:solidFill>
              <a:schemeClr val="tx1"/>
            </a:solidFill>
          </a:endParaRPr>
        </a:p>
      </dsp:txBody>
      <dsp:txXfrm>
        <a:off x="3262722" y="4284751"/>
        <a:ext cx="1127095" cy="705881"/>
      </dsp:txXfrm>
    </dsp:sp>
    <dsp:sp modelId="{08CAC63D-02A4-44AD-B12E-C2360DD86F73}">
      <dsp:nvSpPr>
        <dsp:cNvPr id="0" name=""/>
        <dsp:cNvSpPr/>
      </dsp:nvSpPr>
      <dsp:spPr>
        <a:xfrm>
          <a:off x="2562114" y="392768"/>
          <a:ext cx="4466063" cy="4466063"/>
        </a:xfrm>
        <a:custGeom>
          <a:avLst/>
          <a:gdLst/>
          <a:ahLst/>
          <a:cxnLst/>
          <a:rect l="0" t="0" r="0" b="0"/>
          <a:pathLst>
            <a:path>
              <a:moveTo>
                <a:pt x="690469" y="3847631"/>
              </a:moveTo>
              <a:arcTo wR="2233031" hR="2233031" stAng="8021575" swAng="1358677"/>
            </a:path>
          </a:pathLst>
        </a:custGeom>
        <a:noFill/>
        <a:ln w="635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D80D03-F9B9-47E9-BDD5-EDA51CCC14A6}">
      <dsp:nvSpPr>
        <dsp:cNvPr id="0" name=""/>
        <dsp:cNvSpPr/>
      </dsp:nvSpPr>
      <dsp:spPr>
        <a:xfrm>
          <a:off x="2016366" y="2731569"/>
          <a:ext cx="1203469" cy="782255"/>
        </a:xfrm>
        <a:prstGeom prst="roundRect">
          <a:avLst/>
        </a:prstGeom>
        <a:gradFill rotWithShape="0">
          <a:gsLst>
            <a:gs pos="0">
              <a:schemeClr val="accent4">
                <a:hueOff val="8167408"/>
                <a:satOff val="-33981"/>
                <a:lumOff val="80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167408"/>
                <a:satOff val="-33981"/>
                <a:lumOff val="80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167408"/>
                <a:satOff val="-33981"/>
                <a:lumOff val="80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i="0" kern="1200" dirty="0">
              <a:solidFill>
                <a:schemeClr val="tx1"/>
              </a:solidFill>
            </a:rPr>
            <a:t>Servicios</a:t>
          </a:r>
          <a:endParaRPr lang="es-CO" sz="1400" b="1" i="0" kern="1200" dirty="0">
            <a:solidFill>
              <a:schemeClr val="tx1"/>
            </a:solidFill>
          </a:endParaRPr>
        </a:p>
      </dsp:txBody>
      <dsp:txXfrm>
        <a:off x="2054553" y="2769756"/>
        <a:ext cx="1127095" cy="705881"/>
      </dsp:txXfrm>
    </dsp:sp>
    <dsp:sp modelId="{1194C311-6BD9-41A5-B5C8-E4181332899D}">
      <dsp:nvSpPr>
        <dsp:cNvPr id="0" name=""/>
        <dsp:cNvSpPr/>
      </dsp:nvSpPr>
      <dsp:spPr>
        <a:xfrm>
          <a:off x="2562114" y="392768"/>
          <a:ext cx="4466063" cy="4466063"/>
        </a:xfrm>
        <a:custGeom>
          <a:avLst/>
          <a:gdLst/>
          <a:ahLst/>
          <a:cxnLst/>
          <a:rect l="0" t="0" r="0" b="0"/>
          <a:pathLst>
            <a:path>
              <a:moveTo>
                <a:pt x="1999" y="2327497"/>
              </a:moveTo>
              <a:arcTo wR="2233031" hR="2233031" stAng="10654527" swAng="1726266"/>
            </a:path>
          </a:pathLst>
        </a:custGeom>
        <a:noFill/>
        <a:ln w="6350" cap="flat" cmpd="sng" algn="ctr">
          <a:solidFill>
            <a:schemeClr val="accent4">
              <a:hueOff val="8167408"/>
              <a:satOff val="-33981"/>
              <a:lumOff val="800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B72F2-D756-4C5E-8F9F-B0EB7F628C6C}">
      <dsp:nvSpPr>
        <dsp:cNvPr id="0" name=""/>
        <dsp:cNvSpPr/>
      </dsp:nvSpPr>
      <dsp:spPr>
        <a:xfrm>
          <a:off x="2447557" y="842400"/>
          <a:ext cx="1203469" cy="782255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i="0" kern="1200" dirty="0">
              <a:solidFill>
                <a:schemeClr val="tx1"/>
              </a:solidFill>
            </a:rPr>
            <a:t> P.S.P Contador</a:t>
          </a:r>
          <a:endParaRPr lang="es-CO" sz="1400" b="1" i="0" kern="1200" dirty="0">
            <a:solidFill>
              <a:schemeClr val="tx1"/>
            </a:solidFill>
          </a:endParaRPr>
        </a:p>
      </dsp:txBody>
      <dsp:txXfrm>
        <a:off x="2485744" y="880587"/>
        <a:ext cx="1127095" cy="705881"/>
      </dsp:txXfrm>
    </dsp:sp>
    <dsp:sp modelId="{80C0C98F-C75E-4A8C-B3F7-E6459FB2F259}">
      <dsp:nvSpPr>
        <dsp:cNvPr id="0" name=""/>
        <dsp:cNvSpPr/>
      </dsp:nvSpPr>
      <dsp:spPr>
        <a:xfrm>
          <a:off x="2562114" y="392768"/>
          <a:ext cx="4466063" cy="4466063"/>
        </a:xfrm>
        <a:custGeom>
          <a:avLst/>
          <a:gdLst/>
          <a:ahLst/>
          <a:cxnLst/>
          <a:rect l="0" t="0" r="0" b="0"/>
          <a:pathLst>
            <a:path>
              <a:moveTo>
                <a:pt x="895809" y="444661"/>
              </a:moveTo>
              <a:arcTo wR="2233031" hR="2233031" stAng="13992801" swAng="1256490"/>
            </a:path>
          </a:pathLst>
        </a:custGeom>
        <a:noFill/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02B2-CE47-4A9B-BADD-BBBB54253C38}" type="datetimeFigureOut">
              <a:rPr lang="es-CO" smtClean="0"/>
              <a:t>28/06/2023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4F680-7F49-4845-B94D-01F3859412B0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34010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4F680-7F49-4845-B94D-01F3859412B0}" type="slidenum">
              <a:rPr lang="es-CO" smtClean="0"/>
              <a:t>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51936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6334D-EFB8-4A8A-B496-3951E8F87600}" type="slidenum">
              <a:rPr lang="es-CO" smtClean="0"/>
              <a:t>12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93539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6334D-EFB8-4A8A-B496-3951E8F87600}" type="slidenum">
              <a:rPr lang="es-CO" smtClean="0"/>
              <a:t>13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46915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68FF9-A828-1E48-AE2F-E40848A21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E6F26F-1F03-3F4C-8E88-A739D7C7B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A744640E-601D-5140-822B-1559597EF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28/06/2023</a:t>
            </a:fld>
            <a:endParaRPr lang="es-ES_tradnl" dirty="0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A0074B74-656D-704A-AA1A-A9055A2BD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913CCB16-79C9-0048-A9ED-B832224B6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28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404F3-A222-A947-B41F-F8DAF439D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id="{83229F20-DA7A-004F-8A6E-793717A73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DDDC0E78-C28D-CE4F-8049-04C0683BF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28/06/2023</a:t>
            </a:fld>
            <a:endParaRPr lang="es-ES_tradnl" dirty="0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AFB96825-0442-0C4F-A501-E2C7D5F37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CA7DAE1C-67F5-AE45-AB65-D17AE3BAE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9574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CB2CD0D-9951-684C-9D99-6E14FC31D6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id="{20659C9E-4C08-E943-8D44-56B9B7596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DAA26D4A-659A-2F40-9B43-9635C5C4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28/06/2023</a:t>
            </a:fld>
            <a:endParaRPr lang="es-ES_tradnl" dirty="0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F428DE11-FFA5-C940-9F66-71538554F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134FA66-7ECC-EC44-996F-85D42C7A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5051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391E6D-14D6-BC4A-BBA0-5591B8509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A0B823-4243-974D-85F9-2FBCDA2AF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4C90C75A-17B5-4E4C-9351-EB0888EFD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28/06/2023</a:t>
            </a:fld>
            <a:endParaRPr lang="es-ES_tradnl" dirty="0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E13AD375-ECE9-3241-AFFD-449F640A5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7B96AF3-3FEB-174D-8F73-F13694C9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1209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266FCF-1361-0548-AF81-A9062B902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105B6497-4A04-5E44-B081-BC2790C55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DF1AC763-473C-EC45-A3C3-7A21AED49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28/06/2023</a:t>
            </a:fld>
            <a:endParaRPr lang="es-ES_tradnl" dirty="0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D7DE0170-8C99-864E-95C3-7163BB0AA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FC180B28-A729-2849-B72A-C6648E70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8655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40ADF-286D-7942-B7D0-B8EF56009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9A47E9-6AC9-A549-A69B-C64F7C9CB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EEB786-FC04-8346-8002-7341300D1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A1F995BD-937F-5F42-BCA1-4D8786DD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28/06/2023</a:t>
            </a:fld>
            <a:endParaRPr lang="es-ES_tradnl" dirty="0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A0B2D6AF-3478-F94D-9AA6-EC6F0F0E2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D598C241-5D66-1D4B-BDEF-9BCA8CB84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8558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EE6977-C0B9-CA44-8821-DF93E2E9E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0C50DC02-5AFD-5744-A7B6-66D6EBBB7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A34740-6E09-514A-B88D-77FA6CB6E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F18AA90F-942B-2041-ABAC-6AF27B819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2EAAE11-075A-7142-845E-3FBBC393E1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59AF36F7-16EE-9349-82E5-3C99138E6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28/06/2023</a:t>
            </a:fld>
            <a:endParaRPr lang="es-ES_tradnl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7694E1A0-7188-5A48-B1DE-162362775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81699D4E-366A-284C-87C5-7D6B3E835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6904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8E303-07FF-DF4A-A712-DC32C78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id="{420B34CE-DE21-8646-A584-8F40DEA79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28/06/2023</a:t>
            </a:fld>
            <a:endParaRPr lang="es-ES_tradnl" dirty="0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id="{1C45E175-D407-464B-A27B-58F0CF561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E359D17A-BAA7-8447-903F-B4449087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9540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70D1E1C1-822D-0F4A-AE96-30A12220C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28/06/2023</a:t>
            </a:fld>
            <a:endParaRPr lang="es-ES_tradnl" dirty="0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C06D4791-EEA0-B148-A077-5C9006F33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26413B50-4B9E-1440-97BE-DD6BC6686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04466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358495-594E-1B4B-B9C9-7CA13445C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E98973-D151-A341-B352-4A83623C0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105FCC3F-2FAC-CF4E-BADC-02DF71FBD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5E3A7725-2012-9746-9D55-62BD8FF2F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28/06/2023</a:t>
            </a:fld>
            <a:endParaRPr lang="es-ES_tradnl" dirty="0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D570BD13-BEFD-2F47-B516-5112AF46D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D7AC1379-00C5-CA4C-B11F-B8F9E009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0040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5946A-2B77-B549-9A47-653DFB5B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6BFA3C9-E59D-4547-813B-A88BC2D3FC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3F12B385-0D37-FD4E-9C7E-4EABFAB23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DD0227A4-5DDC-084B-B222-88B0C579C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28/06/2023</a:t>
            </a:fld>
            <a:endParaRPr lang="es-ES_tradnl" dirty="0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47CF718B-9006-DD44-A933-46BC8853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8D4B2520-22E8-9447-97C6-E9BB2ADF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3019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3B69EF2F-4B75-B345-8DB1-A4CA44217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4C28B396-D529-414A-AE21-082E15F80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47FB1F8A-AFAA-D249-ABE5-A63F563E48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FD85E-CBD0-8249-B218-EF896459116E}" type="datetimeFigureOut">
              <a:rPr lang="es-ES_tradnl" smtClean="0"/>
              <a:t>28/06/2023</a:t>
            </a:fld>
            <a:endParaRPr lang="es-ES_tradnl" dirty="0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227C2F5C-D8E0-F143-9E93-CD62CEC73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E47755F7-101B-2147-A24D-AB0A6A591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5E109-0620-E54E-82EE-E435FD462EA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1183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educacionbogota.edu.co/intrased/servicios-intrased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ducacionbogota.edu.co/intrased/servicios-intrased/directorio-f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ACE6BD5-F23A-BB47-9448-6A9C473026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925"/>
          <a:stretch/>
        </p:blipFill>
        <p:spPr>
          <a:xfrm>
            <a:off x="5789493" y="0"/>
            <a:ext cx="6402507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B3344FE-08DD-1946-8329-080DFE9E2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35"/>
            <a:ext cx="12192000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76BFBDD-7C7A-074E-8E25-BE9F84F8B6BC}"/>
              </a:ext>
            </a:extLst>
          </p:cNvPr>
          <p:cNvSpPr/>
          <p:nvPr/>
        </p:nvSpPr>
        <p:spPr>
          <a:xfrm>
            <a:off x="1630305" y="2922881"/>
            <a:ext cx="45112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Abadi MT Condensed Extra Bold" panose="020B0306030101010103" pitchFamily="34" charset="77"/>
                <a:ea typeface="Arial Rounded MT Bold" charset="0"/>
                <a:cs typeface="Arial Rounded MT Bold" charset="0"/>
              </a:rPr>
              <a:t>Fondos de Servicios Educativos - FSE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CA7EDA4-2B2E-5F44-8299-7E83B2D58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200" y="5196168"/>
            <a:ext cx="3157568" cy="177613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0DCB897-78C5-5C45-9C15-EC3E7EAE6C87}"/>
              </a:ext>
            </a:extLst>
          </p:cNvPr>
          <p:cNvSpPr/>
          <p:nvPr/>
        </p:nvSpPr>
        <p:spPr>
          <a:xfrm>
            <a:off x="522522" y="4077900"/>
            <a:ext cx="672677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500" dirty="0">
                <a:solidFill>
                  <a:schemeClr val="bg1"/>
                </a:solidFill>
                <a:latin typeface="Abadi MT Condensed Light" panose="020B0306030101010103" pitchFamily="34" charset="77"/>
                <a:ea typeface="Arial Rounded MT Bold" charset="0"/>
                <a:cs typeface="Arial Rounded MT Bold" charset="0"/>
              </a:rPr>
              <a:t>Inducción en temas Contractuales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6297A8-FAE5-A449-B98C-45ACDB84D71A}"/>
              </a:ext>
            </a:extLst>
          </p:cNvPr>
          <p:cNvSpPr/>
          <p:nvPr/>
        </p:nvSpPr>
        <p:spPr>
          <a:xfrm>
            <a:off x="3533889" y="5581358"/>
            <a:ext cx="7040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Abadi MT Condensed Light" panose="020B0306030101010103" pitchFamily="34" charset="77"/>
                <a:ea typeface="Arial Rounded MT Bold" charset="0"/>
                <a:cs typeface="Arial Rounded MT Bold" charset="0"/>
              </a:rPr>
              <a:t>2023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E8DD840-F182-4F82-9F4F-ABE023FFA800}"/>
              </a:ext>
            </a:extLst>
          </p:cNvPr>
          <p:cNvSpPr/>
          <p:nvPr/>
        </p:nvSpPr>
        <p:spPr>
          <a:xfrm>
            <a:off x="665802" y="5196168"/>
            <a:ext cx="6726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Abadi MT Condensed Light" panose="020B0306030101010103" pitchFamily="34" charset="77"/>
                <a:ea typeface="Arial Rounded MT Bold" charset="0"/>
                <a:cs typeface="Arial Rounded MT Bold" charset="0"/>
              </a:rPr>
              <a:t>Dirección de Contratación</a:t>
            </a:r>
          </a:p>
        </p:txBody>
      </p:sp>
    </p:spTree>
    <p:extLst>
      <p:ext uri="{BB962C8B-B14F-4D97-AF65-F5344CB8AC3E}">
        <p14:creationId xmlns:p14="http://schemas.microsoft.com/office/powerpoint/2010/main" val="242064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1101725" y="867124"/>
            <a:ext cx="79946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¿Cuáles son las etapas de la contratación?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C728E759-81AD-4BE8-8121-F12C893AC6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4904513"/>
              </p:ext>
            </p:extLst>
          </p:nvPr>
        </p:nvGraphicFramePr>
        <p:xfrm>
          <a:off x="1427965" y="1004768"/>
          <a:ext cx="854153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68C14515-B774-4100-95DD-3FDA7A469CEF}"/>
              </a:ext>
            </a:extLst>
          </p:cNvPr>
          <p:cNvSpPr/>
          <p:nvPr/>
        </p:nvSpPr>
        <p:spPr>
          <a:xfrm>
            <a:off x="610736" y="120032"/>
            <a:ext cx="830584" cy="584775"/>
          </a:xfrm>
          <a:prstGeom prst="rect">
            <a:avLst/>
          </a:prstGeom>
          <a:ln w="57150">
            <a:noFill/>
          </a:ln>
        </p:spPr>
        <p:txBody>
          <a:bodyPr wrap="square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Cond" panose="020B0506020202020204" pitchFamily="34" charset="0"/>
              </a:rPr>
              <a:t>5.1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78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1127745" y="625884"/>
            <a:ext cx="88011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¿Qué tipos de contratos celebran los FSE?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398" y="1245912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063D675-EBCF-4A70-B8E7-D5871115B6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5126948"/>
              </p:ext>
            </p:extLst>
          </p:nvPr>
        </p:nvGraphicFramePr>
        <p:xfrm>
          <a:off x="733148" y="1377992"/>
          <a:ext cx="9590293" cy="5030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Rectángulo 22">
            <a:extLst>
              <a:ext uri="{FF2B5EF4-FFF2-40B4-BE49-F238E27FC236}">
                <a16:creationId xmlns:a16="http://schemas.microsoft.com/office/drawing/2014/main" id="{A2877468-5EE0-485F-AD33-F51D8D1D2BB5}"/>
              </a:ext>
            </a:extLst>
          </p:cNvPr>
          <p:cNvSpPr/>
          <p:nvPr/>
        </p:nvSpPr>
        <p:spPr>
          <a:xfrm>
            <a:off x="610736" y="120032"/>
            <a:ext cx="830584" cy="584775"/>
          </a:xfrm>
          <a:prstGeom prst="rect">
            <a:avLst/>
          </a:prstGeom>
          <a:ln w="57150">
            <a:noFill/>
          </a:ln>
        </p:spPr>
        <p:txBody>
          <a:bodyPr wrap="square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Cond" panose="020B0506020202020204" pitchFamily="34" charset="0"/>
              </a:rPr>
              <a:t>5.2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ova Cond" panose="020B0506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0579E5-03FA-C901-532F-1E2A7E6BC5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6184" y="3059186"/>
            <a:ext cx="2769049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0A4A7-CACC-4F21-8601-6FC1B6284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24" y="151236"/>
            <a:ext cx="11949401" cy="733485"/>
          </a:xfrm>
        </p:spPr>
        <p:txBody>
          <a:bodyPr>
            <a:noAutofit/>
          </a:bodyPr>
          <a:lstStyle/>
          <a:p>
            <a:r>
              <a:rPr lang="es-MX" sz="3500" b="1" dirty="0">
                <a:solidFill>
                  <a:srgbClr val="FF0000"/>
                </a:solidFill>
                <a:latin typeface="Abadi MT Condensed Light"/>
                <a:ea typeface="+mn-ea"/>
                <a:cs typeface="+mn-cs"/>
              </a:rPr>
              <a:t>Servicio de Orientación y Canales de Comunicación - FSE</a:t>
            </a:r>
            <a:endParaRPr lang="es-CO" sz="3500" b="1" dirty="0">
              <a:solidFill>
                <a:srgbClr val="FF0000"/>
              </a:solidFill>
              <a:latin typeface="Abadi MT Condensed Light"/>
              <a:ea typeface="+mn-ea"/>
              <a:cs typeface="+mn-cs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B77E071-998C-4AD2-8830-5AF4C1E8FECB}"/>
              </a:ext>
            </a:extLst>
          </p:cNvPr>
          <p:cNvCxnSpPr>
            <a:cxnSpLocks/>
          </p:cNvCxnSpPr>
          <p:nvPr/>
        </p:nvCxnSpPr>
        <p:spPr>
          <a:xfrm>
            <a:off x="821664" y="735844"/>
            <a:ext cx="9818467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C863B36B-2B9C-4738-A18F-54057FA32D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717"/>
          <a:stretch/>
        </p:blipFill>
        <p:spPr>
          <a:xfrm>
            <a:off x="0" y="5537200"/>
            <a:ext cx="12192000" cy="1436083"/>
          </a:xfrm>
          <a:prstGeom prst="rect">
            <a:avLst/>
          </a:prstGeom>
        </p:spPr>
      </p:pic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0507649F-8C02-BE44-8CEB-A33A23EAC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525" y="773357"/>
            <a:ext cx="11088859" cy="5407994"/>
          </a:xfrm>
        </p:spPr>
        <p:txBody>
          <a:bodyPr/>
          <a:lstStyle/>
          <a:p>
            <a:pPr marL="0" indent="0" algn="just">
              <a:buNone/>
            </a:pPr>
            <a:r>
              <a:rPr lang="es-ES_tradnl" sz="1800" dirty="0"/>
              <a:t>La Dirección de Contratación ha establecido la prestación de este servicio de las siguientes dos maneras:</a:t>
            </a:r>
            <a:endParaRPr lang="es-CO" sz="1800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BDB3C1E-0EED-8CDD-A676-089C99917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45133"/>
              </p:ext>
            </p:extLst>
          </p:nvPr>
        </p:nvGraphicFramePr>
        <p:xfrm>
          <a:off x="821665" y="1118267"/>
          <a:ext cx="10069856" cy="44915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41164">
                  <a:extLst>
                    <a:ext uri="{9D8B030D-6E8A-4147-A177-3AD203B41FA5}">
                      <a16:colId xmlns:a16="http://schemas.microsoft.com/office/drawing/2014/main" val="3476285872"/>
                    </a:ext>
                  </a:extLst>
                </a:gridCol>
                <a:gridCol w="8028692">
                  <a:extLst>
                    <a:ext uri="{9D8B030D-6E8A-4147-A177-3AD203B41FA5}">
                      <a16:colId xmlns:a16="http://schemas.microsoft.com/office/drawing/2014/main" val="3901480844"/>
                    </a:ext>
                  </a:extLst>
                </a:gridCol>
              </a:tblGrid>
              <a:tr h="626292"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2000" b="1" kern="120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SERVICIO </a:t>
                      </a:r>
                      <a:r>
                        <a:rPr lang="es-ES_tradnl" sz="20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 ORIENTACIÓN PARA SOLICITUDES DE LAS IED EN TEMAS CONTRACTUALES  (Circular 16 de </a:t>
                      </a:r>
                      <a:r>
                        <a:rPr lang="es-ES_tradnl" sz="2000" b="1" kern="120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 y Circular 13 de 2022 expedida </a:t>
                      </a:r>
                      <a:r>
                        <a:rPr lang="es-ES_tradnl" sz="20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por la SED</a:t>
                      </a:r>
                      <a:r>
                        <a:rPr lang="es-CO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). </a:t>
                      </a:r>
                      <a:endParaRPr lang="es-CO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CO" sz="1400">
                          <a:latin typeface="+mn-lt"/>
                        </a:rPr>
                        <a:t>1. </a:t>
                      </a:r>
                      <a:r>
                        <a:rPr lang="es-ES_tradnl" sz="1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SERVICIO DE ORIENTACIÓN PARA SOLICITUDES DE LAS IED EN TEMAS CONTRACTUALES  (Circular 16 de 2020 expedida por la SED</a:t>
                      </a:r>
                      <a:r>
                        <a:rPr lang="es-CO" sz="1400">
                          <a:effectLst/>
                        </a:rPr>
                        <a:t> ). </a:t>
                      </a:r>
                      <a:endParaRPr lang="es-CO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145108"/>
                  </a:ext>
                </a:extLst>
              </a:tr>
              <a:tr h="119862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u="none" kern="1200" dirty="0">
                          <a:solidFill>
                            <a:schemeClr val="dk1"/>
                          </a:solidFill>
                          <a:effectLst/>
                        </a:rPr>
                        <a:t>OFICINA DE CONTRATOS</a:t>
                      </a:r>
                      <a:r>
                        <a:rPr lang="es-CO" sz="1800" b="1" u="none" dirty="0">
                          <a:effectLst/>
                        </a:rPr>
                        <a:t> </a:t>
                      </a:r>
                      <a:endParaRPr lang="es-CO" sz="1800" b="1" i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</a:rPr>
                        <a:t>Asesora y acompaña las temáticas relacionadas con las contrataciones que se rigen por la reglamentación establecida por el Consejo Directivo y de las etapas contractuales y poscontractuales de la gestión contractual hasta su liquidación.  </a:t>
                      </a:r>
                      <a:endParaRPr lang="es-CO" sz="18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189488"/>
                  </a:ext>
                </a:extLst>
              </a:tr>
              <a:tr h="119862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u="none" kern="1200" dirty="0">
                          <a:solidFill>
                            <a:schemeClr val="dk1"/>
                          </a:solidFill>
                          <a:effectLst/>
                        </a:rPr>
                        <a:t>OFICINA DE APOYO PRECONTRACTUAL</a:t>
                      </a:r>
                      <a:r>
                        <a:rPr lang="es-CO" sz="1800" b="1" u="none" dirty="0">
                          <a:effectLst/>
                        </a:rPr>
                        <a:t> </a:t>
                      </a:r>
                      <a:endParaRPr lang="es-CO" sz="1800" b="1" i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</a:rPr>
                        <a:t>Asesora y acompaña la gestión contractual que se rige por el Estatuto General de Contratación (contratación por mínima cuantía, menor cuantía, Tienda virtual del Estado Colombiano; adquisición por acuerdo marco de precios); manejo de la plataforma </a:t>
                      </a:r>
                      <a:r>
                        <a:rPr lang="es-ES_tradnl" sz="1800" kern="1200">
                          <a:solidFill>
                            <a:schemeClr val="dk1"/>
                          </a:solidFill>
                          <a:effectLst/>
                        </a:rPr>
                        <a:t>SECOP I, II </a:t>
                      </a:r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</a:rPr>
                        <a:t>y cargue del PAA. </a:t>
                      </a:r>
                      <a:endParaRPr lang="es-CO" sz="18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4684991"/>
                  </a:ext>
                </a:extLst>
              </a:tr>
              <a:tr h="1393222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u="none" kern="1200" dirty="0">
                          <a:solidFill>
                            <a:schemeClr val="dk1"/>
                          </a:solidFill>
                          <a:effectLst/>
                        </a:rPr>
                        <a:t>DIRECCIÓN DE CONTRATACIÓN</a:t>
                      </a:r>
                      <a:r>
                        <a:rPr lang="es-CO" sz="1800" b="1" u="none" dirty="0">
                          <a:effectLst/>
                        </a:rPr>
                        <a:t> </a:t>
                      </a:r>
                      <a:endParaRPr lang="es-CO" sz="1800" b="1" i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</a:rPr>
                        <a:t>Solicitud de capacitaciones sobre temas de la gestión contractual y SICAPITAL; seguimiento a las solicitudes radicadas y atención y reparto de las solicitudes que se radican por el correo electrónico: </a:t>
                      </a:r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contratacioncolegios@educacionbogota.gov.co. </a:t>
                      </a:r>
                      <a:endParaRPr lang="es-CO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7687351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236CA73-0163-7300-1C93-D24CEDBF5370}"/>
              </a:ext>
            </a:extLst>
          </p:cNvPr>
          <p:cNvSpPr txBox="1"/>
          <p:nvPr/>
        </p:nvSpPr>
        <p:spPr>
          <a:xfrm>
            <a:off x="768525" y="5633130"/>
            <a:ext cx="10482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También, se encuentra los</a:t>
            </a:r>
            <a:r>
              <a:rPr lang="es-CO" b="1" dirty="0"/>
              <a:t> Centros Integrados de Servicios (CIS) </a:t>
            </a:r>
            <a:r>
              <a:rPr lang="es-CO" dirty="0"/>
              <a:t>creados para el servicio de los colegios que se encuentro en el Modelo de Gestión Institucional (MGI). </a:t>
            </a:r>
          </a:p>
        </p:txBody>
      </p:sp>
    </p:spTree>
    <p:extLst>
      <p:ext uri="{BB962C8B-B14F-4D97-AF65-F5344CB8AC3E}">
        <p14:creationId xmlns:p14="http://schemas.microsoft.com/office/powerpoint/2010/main" val="2815232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0A4A7-CACC-4F21-8601-6FC1B6284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48" y="618982"/>
            <a:ext cx="10121039" cy="733485"/>
          </a:xfrm>
        </p:spPr>
        <p:txBody>
          <a:bodyPr>
            <a:noAutofit/>
          </a:bodyPr>
          <a:lstStyle/>
          <a:p>
            <a:r>
              <a:rPr lang="es-MX" sz="3500" b="1" dirty="0">
                <a:solidFill>
                  <a:srgbClr val="FF0000"/>
                </a:solidFill>
                <a:latin typeface="Abadi MT Condensed Extra Bold" panose="020B0306030101010103" pitchFamily="34" charset="77"/>
                <a:ea typeface="+mn-ea"/>
                <a:cs typeface="+mn-cs"/>
              </a:rPr>
              <a:t>P</a:t>
            </a:r>
            <a:r>
              <a:rPr lang="es-CO" sz="3500" b="1" dirty="0">
                <a:solidFill>
                  <a:srgbClr val="FF0000"/>
                </a:solidFill>
                <a:latin typeface="Abadi MT Condensed Extra Bold" panose="020B0306030101010103" pitchFamily="34" charset="77"/>
                <a:ea typeface="+mn-ea"/>
                <a:cs typeface="+mn-cs"/>
              </a:rPr>
              <a:t>roductos y Servicios - FSE  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B77E071-998C-4AD2-8830-5AF4C1E8FECB}"/>
              </a:ext>
            </a:extLst>
          </p:cNvPr>
          <p:cNvCxnSpPr>
            <a:cxnSpLocks/>
          </p:cNvCxnSpPr>
          <p:nvPr/>
        </p:nvCxnSpPr>
        <p:spPr>
          <a:xfrm>
            <a:off x="890650" y="1259719"/>
            <a:ext cx="9818467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C863B36B-2B9C-4738-A18F-54057FA32D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717"/>
          <a:stretch/>
        </p:blipFill>
        <p:spPr>
          <a:xfrm>
            <a:off x="0" y="5486400"/>
            <a:ext cx="12192000" cy="142019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3FCFE10-7C7B-FA46-9427-5B2A868BF558}"/>
              </a:ext>
            </a:extLst>
          </p:cNvPr>
          <p:cNvSpPr txBox="1"/>
          <p:nvPr/>
        </p:nvSpPr>
        <p:spPr>
          <a:xfrm>
            <a:off x="987731" y="2178698"/>
            <a:ext cx="48121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Actualmente el equipo de FSE de la Direccion de Contratacion brinda a las IED, los siguientes productos y servicios con el fin de orientar la actividad contractual:</a:t>
            </a:r>
          </a:p>
          <a:p>
            <a:pPr algn="just"/>
            <a:r>
              <a:rPr lang="es-CO" dirty="0"/>
              <a:t>  </a:t>
            </a:r>
            <a:r>
              <a:rPr lang="es-CO" dirty="0">
                <a:hlinkClick r:id="rId4"/>
              </a:rPr>
              <a:t>https://www.educacionbogota.edu.co/intrased/servicios-intrased/</a:t>
            </a:r>
            <a:r>
              <a:rPr lang="es-CO" dirty="0"/>
              <a:t> </a:t>
            </a:r>
          </a:p>
          <a:p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6038D1A-E51E-9179-7A7B-6801DA8A5B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2766" y="1993204"/>
            <a:ext cx="5520811" cy="322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81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4009D82-19F2-5049-A5F5-642778F36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0" y="5384212"/>
            <a:ext cx="5111750" cy="86418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085398D-84D8-2840-B016-A28B29ED5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388853" y="4390845"/>
            <a:ext cx="9885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Contáctenos para mayor información: 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</a:rPr>
              <a:t>Correo electrónico: contratacioncolegios@educacionbogota.gov.co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</a:rPr>
              <a:t>PÁGINA WEB: </a:t>
            </a:r>
            <a:r>
              <a:rPr lang="es-ES" sz="1600" dirty="0">
                <a:solidFill>
                  <a:schemeClr val="bg1"/>
                </a:solidFill>
                <a:hlinkClick r:id="rId4"/>
              </a:rPr>
              <a:t>https://www.educacionbogota.edu.co/intrased/servicios-intrased/directorio-fse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36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1168400" y="901307"/>
            <a:ext cx="533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¿Quiénes somos?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B63A397-4C9F-FE4E-97CE-FC74897A4BCF}"/>
              </a:ext>
            </a:extLst>
          </p:cNvPr>
          <p:cNvSpPr txBox="1"/>
          <p:nvPr/>
        </p:nvSpPr>
        <p:spPr>
          <a:xfrm>
            <a:off x="1088887" y="2015895"/>
            <a:ext cx="5112040" cy="313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MX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Dirección de Contratación 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pertenece al Nivel Central de la SED, y, dentro de sus competencias cuenta para con los FSE: </a:t>
            </a:r>
          </a:p>
          <a:p>
            <a:pPr algn="ctr"/>
            <a:r>
              <a:rPr lang="es-MX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“(…) Capacitar, orientar y apoyar en el proceso de gestión contractual a los establecimientos educativos distritales que cuenten con Fondo de Servicios Educativos(…)”.</a:t>
            </a:r>
          </a:p>
          <a:p>
            <a:pPr algn="ctr"/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CO" dirty="0">
                <a:latin typeface="Calibri" panose="020F0502020204030204" pitchFamily="34" charset="0"/>
                <a:cs typeface="Times New Roman" panose="02020603050405020304" pitchFamily="18" charset="0"/>
              </a:rPr>
              <a:t>(Literal d, artículo 38, Decreto Distrital 310 de 2022)</a:t>
            </a:r>
            <a:endParaRPr lang="es-CO" dirty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62677"/>
            <a:ext cx="12192000" cy="166533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083AFC0-5772-6F13-41EE-7ECD9DAB9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440" y="1826844"/>
            <a:ext cx="5003689" cy="332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DB63A397-4C9F-FE4E-97CE-FC74897A4BCF}"/>
              </a:ext>
            </a:extLst>
          </p:cNvPr>
          <p:cNvSpPr txBox="1"/>
          <p:nvPr/>
        </p:nvSpPr>
        <p:spPr>
          <a:xfrm>
            <a:off x="1168400" y="1890782"/>
            <a:ext cx="5013325" cy="313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</a:t>
            </a:r>
            <a:r>
              <a:rPr lang="es-MX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Instituciones Educativas Distritales 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pertenecientes al Nivel Local de la SED, dentro de sus competencias para con los FSE, cuenta:</a:t>
            </a:r>
          </a:p>
          <a:p>
            <a:pPr algn="ctr"/>
            <a:r>
              <a:rPr lang="es-MX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“(…) Administrar los recursos de los Fondos de Servicios Educativos, de acuerdo con las normas vigentes y los lineamientos y atribuciones otorgado por la Secretaría.(…)”</a:t>
            </a:r>
          </a:p>
          <a:p>
            <a:endParaRPr lang="es-CO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CO" dirty="0">
                <a:latin typeface="Calibri" panose="020F0502020204030204" pitchFamily="34" charset="0"/>
                <a:cs typeface="Times New Roman" panose="02020603050405020304" pitchFamily="18" charset="0"/>
              </a:rPr>
              <a:t>(Literal l, artículo 46, Decreto Distrital 310 de 2022)</a:t>
            </a:r>
            <a:endParaRPr lang="es-CO" dirty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192663"/>
            <a:ext cx="12192000" cy="166533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C4FB181-8F2B-5CD4-3D81-EB375A71BFE3}"/>
              </a:ext>
            </a:extLst>
          </p:cNvPr>
          <p:cNvSpPr txBox="1"/>
          <p:nvPr/>
        </p:nvSpPr>
        <p:spPr>
          <a:xfrm>
            <a:off x="1082675" y="901307"/>
            <a:ext cx="533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¿Quiénes son las IED?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CBE43B1-E4D7-A701-BE67-D45C13338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725" y="1890782"/>
            <a:ext cx="4917678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6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1092200" y="885984"/>
            <a:ext cx="533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¿Qué son los FSE?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B63A397-4C9F-FE4E-97CE-FC74897A4BCF}"/>
              </a:ext>
            </a:extLst>
          </p:cNvPr>
          <p:cNvSpPr txBox="1"/>
          <p:nvPr/>
        </p:nvSpPr>
        <p:spPr>
          <a:xfrm>
            <a:off x="1168400" y="1755173"/>
            <a:ext cx="4914900" cy="415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O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Son cuentas contables </a:t>
            </a:r>
            <a:r>
              <a:rPr lang="es-CO" dirty="0">
                <a:ea typeface="Calibri" panose="020F0502020204030204" pitchFamily="34" charset="0"/>
                <a:cs typeface="Times New Roman" panose="02020603050405020304" pitchFamily="18" charset="0"/>
              </a:rPr>
              <a:t>creadas previos cumplimiento de requisitos legales para con las IED</a:t>
            </a:r>
            <a:r>
              <a:rPr lang="es-CO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como un mecanismo de </a:t>
            </a:r>
            <a:r>
              <a:rPr lang="es-CO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gestión presupuestal y ejecución de recursos</a:t>
            </a:r>
            <a:r>
              <a:rPr lang="es-CO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para atender sus gastos de funcionamiento e inversión distintos a los de personal</a:t>
            </a:r>
            <a:r>
              <a:rPr lang="es-CO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O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CO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erciben ingresos de los diferentes niveles de gobierno y de otras fuentes privadas, destinados exclusivamente a atender el servicio fundamental de educación.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O" dirty="0">
                <a:ea typeface="Calibri" panose="020F0502020204030204" pitchFamily="34" charset="0"/>
                <a:cs typeface="Times New Roman" panose="02020603050405020304" pitchFamily="18" charset="0"/>
              </a:rPr>
              <a:t>(Artículo 11 de la Ley 715 de 2001 y artículo </a:t>
            </a:r>
            <a:r>
              <a:rPr lang="es-CO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2.3.1.6.3.2. de Decreto 1075 de 2015)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314954"/>
            <a:ext cx="12192000" cy="156336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BA78CAC-3EC4-913B-2B3C-4F45475C3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96824"/>
            <a:ext cx="5589485" cy="356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9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1079208" y="904647"/>
            <a:ext cx="881409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¿Quiénes administran los recursos de los FSE?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B63A397-4C9F-FE4E-97CE-FC74897A4BCF}"/>
              </a:ext>
            </a:extLst>
          </p:cNvPr>
          <p:cNvSpPr txBox="1"/>
          <p:nvPr/>
        </p:nvSpPr>
        <p:spPr>
          <a:xfrm>
            <a:off x="1155408" y="2382113"/>
            <a:ext cx="4914900" cy="2559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MX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función de la Ordenación del Gasto esta a cargo de los Rectores o Directores de las IED, y cuenta con la facultad de administrar autónomamente los Fondos de Servicios Educativos - FSE.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(Numeral 10.16, artículo 10 de  la Ley </a:t>
            </a:r>
            <a:r>
              <a:rPr lang="es-MX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715 de 2001 </a:t>
            </a: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y el artículo 2.3.1.6.3.4 del Decreto </a:t>
            </a:r>
            <a:r>
              <a:rPr lang="es-MX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1075 de 2015)</a:t>
            </a:r>
            <a:endParaRPr lang="es-MX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14550" y="5105401"/>
            <a:ext cx="12192000" cy="17526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DAB54FB-B21E-92F0-0B0A-FAE6ABC1A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309" y="1752599"/>
            <a:ext cx="5553227" cy="345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3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44037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717"/>
          <a:stretch/>
        </p:blipFill>
        <p:spPr>
          <a:xfrm>
            <a:off x="0" y="5192663"/>
            <a:ext cx="12192000" cy="166533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9480C3E-5E8D-4D0E-BA42-C7D546224D32}"/>
              </a:ext>
            </a:extLst>
          </p:cNvPr>
          <p:cNvSpPr txBox="1"/>
          <p:nvPr/>
        </p:nvSpPr>
        <p:spPr>
          <a:xfrm>
            <a:off x="1082675" y="868733"/>
            <a:ext cx="102520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¿Cuales son los Regímenes Contractuales?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9B25BBE-A7D7-4416-8905-E0D07220CF67}"/>
              </a:ext>
            </a:extLst>
          </p:cNvPr>
          <p:cNvSpPr txBox="1"/>
          <p:nvPr/>
        </p:nvSpPr>
        <p:spPr>
          <a:xfrm>
            <a:off x="1168400" y="1534305"/>
            <a:ext cx="9501507" cy="1623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legislador le otorgó la capacidad a las IED de contratar a través de dos regímenes contractuales divididos </a:t>
            </a:r>
            <a:r>
              <a:rPr lang="es-MX" dirty="0">
                <a:latin typeface="Calibri" panose="020F0502020204030204" pitchFamily="34" charset="0"/>
                <a:cs typeface="Times New Roman" panose="02020603050405020304" pitchFamily="18" charset="0"/>
              </a:rPr>
              <a:t>por su cuantías, así: 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CO" b="1" dirty="0">
                <a:latin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s-CO" dirty="0">
                <a:latin typeface="Calibri" panose="020F0502020204030204" pitchFamily="34" charset="0"/>
                <a:cs typeface="Times New Roman" panose="02020603050405020304" pitchFamily="18" charset="0"/>
              </a:rPr>
              <a:t>Para la celebración de contratos inferiores a los 20 SMMLV: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22195DD-9E6F-4A94-BE55-74A95F6AA3D3}"/>
              </a:ext>
            </a:extLst>
          </p:cNvPr>
          <p:cNvSpPr txBox="1"/>
          <p:nvPr/>
        </p:nvSpPr>
        <p:spPr>
          <a:xfrm>
            <a:off x="0" y="6366885"/>
            <a:ext cx="9501507" cy="358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O" sz="1600" dirty="0">
                <a:ea typeface="Calibri" panose="020F0502020204030204" pitchFamily="34" charset="0"/>
              </a:rPr>
              <a:t>(Artículo 12 de la Ley </a:t>
            </a:r>
            <a:r>
              <a:rPr lang="es-CO" sz="1600" dirty="0">
                <a:effectLst/>
                <a:ea typeface="Calibri" panose="020F0502020204030204" pitchFamily="34" charset="0"/>
              </a:rPr>
              <a:t>715 de 2001 y </a:t>
            </a:r>
            <a:r>
              <a:rPr lang="es-ES_tradnl" sz="1600" dirty="0">
                <a:ea typeface="Calibri" panose="020F0502020204030204" pitchFamily="34" charset="0"/>
                <a:cs typeface="Times New Roman" panose="02020603050405020304" pitchFamily="18" charset="0"/>
              </a:rPr>
              <a:t>artículo 2.3.1.6.3.17. del</a:t>
            </a:r>
            <a:r>
              <a:rPr lang="es-ES_tradn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Decreto 1075 de 2015</a:t>
            </a:r>
            <a:r>
              <a:rPr lang="es-ES_tradnl" sz="16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C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8266D7AD-32A1-41C2-9598-D61BBF7E3C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5235987"/>
              </p:ext>
            </p:extLst>
          </p:nvPr>
        </p:nvGraphicFramePr>
        <p:xfrm>
          <a:off x="1727924" y="2744970"/>
          <a:ext cx="7790293" cy="3489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0586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192663"/>
            <a:ext cx="12192000" cy="1665337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109113"/>
              </p:ext>
            </p:extLst>
          </p:nvPr>
        </p:nvGraphicFramePr>
        <p:xfrm>
          <a:off x="1657351" y="1989869"/>
          <a:ext cx="2808488" cy="443995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08488">
                  <a:extLst>
                    <a:ext uri="{9D8B030D-6E8A-4147-A177-3AD203B41FA5}">
                      <a16:colId xmlns:a16="http://schemas.microsoft.com/office/drawing/2014/main" val="3734227057"/>
                    </a:ext>
                  </a:extLst>
                </a:gridCol>
              </a:tblGrid>
              <a:tr h="852936">
                <a:tc>
                  <a:txBody>
                    <a:bodyPr/>
                    <a:lstStyle/>
                    <a:p>
                      <a:pPr algn="ctr"/>
                      <a:endParaRPr lang="es-CO" sz="1000" dirty="0"/>
                    </a:p>
                    <a:p>
                      <a:pPr algn="ctr"/>
                      <a:r>
                        <a:rPr lang="es-CO" sz="1800" dirty="0">
                          <a:solidFill>
                            <a:schemeClr val="tx1"/>
                          </a:solidFill>
                        </a:rPr>
                        <a:t>Estatuto General</a:t>
                      </a:r>
                      <a:r>
                        <a:rPr lang="es-CO" sz="1800" baseline="0" dirty="0">
                          <a:solidFill>
                            <a:schemeClr val="tx1"/>
                          </a:solidFill>
                        </a:rPr>
                        <a:t> de la Contracción Pública - EGCP</a:t>
                      </a:r>
                      <a:endParaRPr lang="es-CO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FE1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5863"/>
                  </a:ext>
                </a:extLst>
              </a:tr>
              <a:tr h="1269000">
                <a:tc>
                  <a:txBody>
                    <a:bodyPr/>
                    <a:lstStyle/>
                    <a:p>
                      <a:pPr algn="ctr"/>
                      <a:endParaRPr lang="es-CO" b="1" dirty="0"/>
                    </a:p>
                    <a:p>
                      <a:pPr algn="ctr"/>
                      <a:endParaRPr lang="es-CO" b="1" dirty="0"/>
                    </a:p>
                    <a:p>
                      <a:pPr algn="ctr"/>
                      <a:r>
                        <a:rPr lang="es-CO" b="1" dirty="0"/>
                        <a:t>Mínima</a:t>
                      </a:r>
                      <a:r>
                        <a:rPr lang="es-CO" b="1" baseline="0" dirty="0"/>
                        <a:t> Cuantía</a:t>
                      </a:r>
                      <a:endParaRPr lang="es-CO" b="1" dirty="0"/>
                    </a:p>
                  </a:txBody>
                  <a:tcPr>
                    <a:solidFill>
                      <a:srgbClr val="E0F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827014"/>
                  </a:ext>
                </a:extLst>
              </a:tr>
              <a:tr h="1188903">
                <a:tc>
                  <a:txBody>
                    <a:bodyPr/>
                    <a:lstStyle/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pPr algn="ctr"/>
                      <a:r>
                        <a:rPr lang="es-CO" b="1" dirty="0"/>
                        <a:t>Menor Cuantía</a:t>
                      </a:r>
                      <a:r>
                        <a:rPr lang="es-CO" b="1" baseline="0" dirty="0"/>
                        <a:t> </a:t>
                      </a:r>
                      <a:endParaRPr lang="es-CO" b="1" dirty="0"/>
                    </a:p>
                  </a:txBody>
                  <a:tcPr>
                    <a:solidFill>
                      <a:srgbClr val="F2F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842276"/>
                  </a:ext>
                </a:extLst>
              </a:tr>
              <a:tr h="1129120">
                <a:tc>
                  <a:txBody>
                    <a:bodyPr/>
                    <a:lstStyle/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pPr algn="ctr"/>
                      <a:r>
                        <a:rPr lang="es-CO" b="1" dirty="0"/>
                        <a:t>Licitación Pública </a:t>
                      </a:r>
                    </a:p>
                  </a:txBody>
                  <a:tcPr>
                    <a:solidFill>
                      <a:srgbClr val="D4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88819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600459"/>
              </p:ext>
            </p:extLst>
          </p:nvPr>
        </p:nvGraphicFramePr>
        <p:xfrm>
          <a:off x="4560655" y="1989311"/>
          <a:ext cx="4957562" cy="446566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57562">
                  <a:extLst>
                    <a:ext uri="{9D8B030D-6E8A-4147-A177-3AD203B41FA5}">
                      <a16:colId xmlns:a16="http://schemas.microsoft.com/office/drawing/2014/main" val="938736098"/>
                    </a:ext>
                  </a:extLst>
                </a:gridCol>
              </a:tblGrid>
              <a:tr h="823793">
                <a:tc>
                  <a:txBody>
                    <a:bodyPr/>
                    <a:lstStyle/>
                    <a:p>
                      <a:pPr algn="ctr"/>
                      <a:endParaRPr lang="es-CO" sz="1000" dirty="0"/>
                    </a:p>
                    <a:p>
                      <a:pPr algn="ctr"/>
                      <a:r>
                        <a:rPr lang="es-CO" sz="2000" dirty="0">
                          <a:solidFill>
                            <a:schemeClr val="tx1"/>
                          </a:solidFill>
                        </a:rPr>
                        <a:t>Cuantía</a:t>
                      </a:r>
                      <a:r>
                        <a:rPr lang="es-CO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CO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7B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455792"/>
                  </a:ext>
                </a:extLst>
              </a:tr>
              <a:tr h="1247764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Cuyo</a:t>
                      </a:r>
                      <a:r>
                        <a:rPr lang="es-CO" baseline="0" dirty="0"/>
                        <a:t> valor no excede al 10 % de la menor cuantía.</a:t>
                      </a:r>
                    </a:p>
                    <a:p>
                      <a:pPr algn="ctr"/>
                      <a:r>
                        <a:rPr lang="es-CO" baseline="0" dirty="0"/>
                        <a:t>Para el 2023 de  $ 23.200.000,00 y el valor no excede los $ 32.480.000,00 </a:t>
                      </a:r>
                    </a:p>
                    <a:p>
                      <a:pPr algn="ctr"/>
                      <a:r>
                        <a:rPr lang="es-CO" baseline="0" dirty="0"/>
                        <a:t>m/cte.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760883"/>
                  </a:ext>
                </a:extLst>
              </a:tr>
              <a:tr h="1244557">
                <a:tc>
                  <a:txBody>
                    <a:bodyPr/>
                    <a:lstStyle/>
                    <a:p>
                      <a:pPr algn="ctr"/>
                      <a:r>
                        <a:rPr lang="es-CO" baseline="0" dirty="0"/>
                        <a:t>Hasta 280 SMMLV.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aseline="0" dirty="0"/>
                        <a:t>Para el 2023 el valor no excede los                                $ 324.800.000,00  m/cte.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079071"/>
                  </a:ext>
                </a:extLst>
              </a:tr>
              <a:tr h="11495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aseline="0" dirty="0"/>
                        <a:t>Superior a los 280 SMMLV.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aseline="0" dirty="0"/>
                        <a:t>Para el 2023 el valor que supere los                             $ 324.800.001,00  m/cte.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412031"/>
                  </a:ext>
                </a:extLst>
              </a:tr>
            </a:tbl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DB63A397-4C9F-FE4E-97CE-FC74897A4BCF}"/>
              </a:ext>
            </a:extLst>
          </p:cNvPr>
          <p:cNvSpPr txBox="1"/>
          <p:nvPr/>
        </p:nvSpPr>
        <p:spPr>
          <a:xfrm>
            <a:off x="1168400" y="1617057"/>
            <a:ext cx="8801100" cy="392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b="1" dirty="0"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 Para la celebración de contratos cuando su cuantía es igual y superior a los 20 SMMLV.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22195DD-9E6F-4A94-BE55-74A95F6AA3D3}"/>
              </a:ext>
            </a:extLst>
          </p:cNvPr>
          <p:cNvSpPr txBox="1"/>
          <p:nvPr/>
        </p:nvSpPr>
        <p:spPr>
          <a:xfrm>
            <a:off x="-51956" y="6400863"/>
            <a:ext cx="9501507" cy="80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CO" sz="1600" dirty="0">
                <a:effectLst/>
                <a:ea typeface="Calibri" panose="020F0502020204030204" pitchFamily="34" charset="0"/>
              </a:rPr>
              <a:t>(E</a:t>
            </a:r>
            <a:r>
              <a:rPr lang="es-MX" sz="1600" dirty="0"/>
              <a:t>l SMMLV para el 2023 es de $ 1.160.000 m/cte.</a:t>
            </a:r>
            <a:r>
              <a:rPr lang="es-ES_tradn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CO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DBBC3F1-E1D9-5076-A12E-6BE2EAAB6EC6}"/>
              </a:ext>
            </a:extLst>
          </p:cNvPr>
          <p:cNvSpPr txBox="1"/>
          <p:nvPr/>
        </p:nvSpPr>
        <p:spPr>
          <a:xfrm>
            <a:off x="1089287" y="907592"/>
            <a:ext cx="102520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¿Cuales son los Regímenes Contractuales?</a:t>
            </a:r>
          </a:p>
        </p:txBody>
      </p:sp>
    </p:spTree>
    <p:extLst>
      <p:ext uri="{BB962C8B-B14F-4D97-AF65-F5344CB8AC3E}">
        <p14:creationId xmlns:p14="http://schemas.microsoft.com/office/powerpoint/2010/main" val="322919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33985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14550" y="5192663"/>
            <a:ext cx="12192000" cy="166533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7BD7B9D-E1E8-B9CD-D8B8-93BB470ED09D}"/>
              </a:ext>
            </a:extLst>
          </p:cNvPr>
          <p:cNvSpPr txBox="1"/>
          <p:nvPr/>
        </p:nvSpPr>
        <p:spPr>
          <a:xfrm>
            <a:off x="1089287" y="758541"/>
            <a:ext cx="102520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¿La gestión contractual se debe publicar en el SECOP?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6FFA1D3-E922-BA99-AE21-69B619C11A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9112209"/>
              </p:ext>
            </p:extLst>
          </p:nvPr>
        </p:nvGraphicFramePr>
        <p:xfrm>
          <a:off x="1657350" y="1439115"/>
          <a:ext cx="8128000" cy="4557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562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25877E-8261-8141-BD0F-F6AE693DADC3}"/>
              </a:ext>
            </a:extLst>
          </p:cNvPr>
          <p:cNvSpPr txBox="1"/>
          <p:nvPr/>
        </p:nvSpPr>
        <p:spPr>
          <a:xfrm>
            <a:off x="1092199" y="492900"/>
            <a:ext cx="98399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¿Se debe publicar el Plan Anual de Adquisiciones – PAA en el SECOP?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A78B91C-87F4-DE44-9C8A-591EE6ED55F8}"/>
              </a:ext>
            </a:extLst>
          </p:cNvPr>
          <p:cNvCxnSpPr/>
          <p:nvPr/>
        </p:nvCxnSpPr>
        <p:spPr>
          <a:xfrm>
            <a:off x="1168400" y="147320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BF8182F-81C7-904E-9019-63ACC348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FA044E9D-3201-4AA7-850D-1160F828BC72}"/>
              </a:ext>
            </a:extLst>
          </p:cNvPr>
          <p:cNvSpPr txBox="1"/>
          <p:nvPr/>
        </p:nvSpPr>
        <p:spPr>
          <a:xfrm>
            <a:off x="1168400" y="1668470"/>
            <a:ext cx="371767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El PAA, se publicará en la plataforma del SECOPII </a:t>
            </a:r>
            <a:r>
              <a:rPr lang="es-MX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completo, es decir, sin distinguir los regímene</a:t>
            </a:r>
            <a:r>
              <a:rPr lang="es-MX" dirty="0">
                <a:solidFill>
                  <a:srgbClr val="000000"/>
                </a:solidFill>
                <a:ea typeface="Calibri" panose="020F0502020204030204" pitchFamily="34" charset="0"/>
              </a:rPr>
              <a:t>s contractuales que por su cuantía les acarrea a los FSE.</a:t>
            </a:r>
            <a:endParaRPr lang="es-MX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algn="just"/>
            <a:endParaRPr lang="es-MX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/>
            <a:r>
              <a:rPr lang="es-MX" dirty="0">
                <a:solidFill>
                  <a:srgbClr val="000000"/>
                </a:solidFill>
                <a:ea typeface="Calibri" panose="020F0502020204030204" pitchFamily="34" charset="0"/>
              </a:rPr>
              <a:t>Para el caso de los procesos contractuales del EGCP las IED determinará en sus estudios la aclaración de que el PAA se encuentra publicado en el SECOPII. </a:t>
            </a:r>
          </a:p>
          <a:p>
            <a:pPr algn="just"/>
            <a:endParaRPr lang="es-MX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algn="just"/>
            <a:r>
              <a:rPr lang="es-MX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(Respuesta CCE – RS20221226015366).</a:t>
            </a:r>
            <a:endParaRPr lang="es-CO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algn="just"/>
            <a:endParaRPr lang="es-CO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786A510-6DBE-8C7F-AB8D-4D30EC97E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474" y="1660405"/>
            <a:ext cx="5951989" cy="39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2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2309</TotalTime>
  <Words>1128</Words>
  <Application>Microsoft Office PowerPoint</Application>
  <PresentationFormat>Panorámica</PresentationFormat>
  <Paragraphs>106</Paragraphs>
  <Slides>14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Abadi MT Condensed Extra Bold</vt:lpstr>
      <vt:lpstr>Abadi MT Condensed Light</vt:lpstr>
      <vt:lpstr>Arial</vt:lpstr>
      <vt:lpstr>Arial Nova Cond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Servicio de Orientación y Canales de Comunicación - FSE</vt:lpstr>
      <vt:lpstr>Productos y Servicios - FSE 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VALERO AHUMADA PEDRAZA</dc:creator>
  <cp:lastModifiedBy>ELIANA PAOLA CLAVIJO HERRAN</cp:lastModifiedBy>
  <cp:revision>43</cp:revision>
  <dcterms:created xsi:type="dcterms:W3CDTF">2018-06-26T15:32:54Z</dcterms:created>
  <dcterms:modified xsi:type="dcterms:W3CDTF">2023-06-28T23:18:13Z</dcterms:modified>
</cp:coreProperties>
</file>