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1133" r:id="rId2"/>
    <p:sldId id="258" r:id="rId3"/>
    <p:sldId id="309" r:id="rId4"/>
    <p:sldId id="319" r:id="rId5"/>
    <p:sldId id="318" r:id="rId6"/>
    <p:sldId id="322" r:id="rId7"/>
    <p:sldId id="323" r:id="rId8"/>
    <p:sldId id="1106" r:id="rId9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946" y="4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A PAOLA CLAVIJO HERRAN" userId="df046837-7d05-46ec-b831-9538915a52c8" providerId="ADAL" clId="{26C77A5E-0377-4D0E-AE94-7249E7E32F95}"/>
    <pc:docChg chg="undo custSel addSld delSld modSld">
      <pc:chgData name="ELIANA PAOLA CLAVIJO HERRAN" userId="df046837-7d05-46ec-b831-9538915a52c8" providerId="ADAL" clId="{26C77A5E-0377-4D0E-AE94-7249E7E32F95}" dt="2023-06-08T21:59:02.918" v="455" actId="1076"/>
      <pc:docMkLst>
        <pc:docMk/>
      </pc:docMkLst>
      <pc:sldChg chg="del">
        <pc:chgData name="ELIANA PAOLA CLAVIJO HERRAN" userId="df046837-7d05-46ec-b831-9538915a52c8" providerId="ADAL" clId="{26C77A5E-0377-4D0E-AE94-7249E7E32F95}" dt="2023-06-08T21:29:46.756" v="84" actId="47"/>
        <pc:sldMkLst>
          <pc:docMk/>
          <pc:sldMk cId="0" sldId="256"/>
        </pc:sldMkLst>
      </pc:sldChg>
      <pc:sldChg chg="addSp delSp modSp mod">
        <pc:chgData name="ELIANA PAOLA CLAVIJO HERRAN" userId="df046837-7d05-46ec-b831-9538915a52c8" providerId="ADAL" clId="{26C77A5E-0377-4D0E-AE94-7249E7E32F95}" dt="2023-06-08T21:49:35.152" v="386" actId="12100"/>
        <pc:sldMkLst>
          <pc:docMk/>
          <pc:sldMk cId="0" sldId="258"/>
        </pc:sldMkLst>
        <pc:spChg chg="add mod">
          <ac:chgData name="ELIANA PAOLA CLAVIJO HERRAN" userId="df046837-7d05-46ec-b831-9538915a52c8" providerId="ADAL" clId="{26C77A5E-0377-4D0E-AE94-7249E7E32F95}" dt="2023-06-08T21:41:46.275" v="291"/>
          <ac:spMkLst>
            <pc:docMk/>
            <pc:sldMk cId="0" sldId="258"/>
            <ac:spMk id="3" creationId="{EF87265C-5C20-0BB9-941B-645A079D6FA6}"/>
          </ac:spMkLst>
        </pc:spChg>
        <pc:spChg chg="add mod">
          <ac:chgData name="ELIANA PAOLA CLAVIJO HERRAN" userId="df046837-7d05-46ec-b831-9538915a52c8" providerId="ADAL" clId="{26C77A5E-0377-4D0E-AE94-7249E7E32F95}" dt="2023-06-08T21:41:42.564" v="290"/>
          <ac:spMkLst>
            <pc:docMk/>
            <pc:sldMk cId="0" sldId="258"/>
            <ac:spMk id="4" creationId="{5D9E6478-FC2C-5AE7-B680-B7A87184F15E}"/>
          </ac:spMkLst>
        </pc:spChg>
        <pc:spChg chg="add mod">
          <ac:chgData name="ELIANA PAOLA CLAVIJO HERRAN" userId="df046837-7d05-46ec-b831-9538915a52c8" providerId="ADAL" clId="{26C77A5E-0377-4D0E-AE94-7249E7E32F95}" dt="2023-06-08T21:42:11.879" v="304" actId="1076"/>
          <ac:spMkLst>
            <pc:docMk/>
            <pc:sldMk cId="0" sldId="258"/>
            <ac:spMk id="6" creationId="{A280842D-A20D-3518-69CF-D61AECDC030B}"/>
          </ac:spMkLst>
        </pc:spChg>
        <pc:spChg chg="add mod">
          <ac:chgData name="ELIANA PAOLA CLAVIJO HERRAN" userId="df046837-7d05-46ec-b831-9538915a52c8" providerId="ADAL" clId="{26C77A5E-0377-4D0E-AE94-7249E7E32F95}" dt="2023-06-08T21:42:36.167" v="320" actId="14100"/>
          <ac:spMkLst>
            <pc:docMk/>
            <pc:sldMk cId="0" sldId="258"/>
            <ac:spMk id="8" creationId="{EBA0D54E-8C17-F237-E26B-7C1054EEFEC2}"/>
          </ac:spMkLst>
        </pc:spChg>
        <pc:spChg chg="mod">
          <ac:chgData name="ELIANA PAOLA CLAVIJO HERRAN" userId="df046837-7d05-46ec-b831-9538915a52c8" providerId="ADAL" clId="{26C77A5E-0377-4D0E-AE94-7249E7E32F95}" dt="2023-06-08T21:38:17.360" v="215" actId="113"/>
          <ac:spMkLst>
            <pc:docMk/>
            <pc:sldMk cId="0" sldId="258"/>
            <ac:spMk id="12" creationId="{00000000-0000-0000-0000-000000000000}"/>
          </ac:spMkLst>
        </pc:spChg>
        <pc:spChg chg="del">
          <ac:chgData name="ELIANA PAOLA CLAVIJO HERRAN" userId="df046837-7d05-46ec-b831-9538915a52c8" providerId="ADAL" clId="{26C77A5E-0377-4D0E-AE94-7249E7E32F95}" dt="2023-06-08T21:30:29.980" v="111" actId="12084"/>
          <ac:spMkLst>
            <pc:docMk/>
            <pc:sldMk cId="0" sldId="258"/>
            <ac:spMk id="22" creationId="{F3FE0B00-9A8D-43EA-956E-8217E65DB335}"/>
          </ac:spMkLst>
        </pc:spChg>
        <pc:graphicFrameChg chg="add mod modGraphic">
          <ac:chgData name="ELIANA PAOLA CLAVIJO HERRAN" userId="df046837-7d05-46ec-b831-9538915a52c8" providerId="ADAL" clId="{26C77A5E-0377-4D0E-AE94-7249E7E32F95}" dt="2023-06-08T21:49:35.152" v="386" actId="12100"/>
          <ac:graphicFrameMkLst>
            <pc:docMk/>
            <pc:sldMk cId="0" sldId="258"/>
            <ac:graphicFrameMk id="2" creationId="{98F5BC6E-A417-4B0F-29AA-AC8CA55883EE}"/>
          </ac:graphicFrameMkLst>
        </pc:graphicFrameChg>
      </pc:sldChg>
      <pc:sldChg chg="addSp delSp modSp mod">
        <pc:chgData name="ELIANA PAOLA CLAVIJO HERRAN" userId="df046837-7d05-46ec-b831-9538915a52c8" providerId="ADAL" clId="{26C77A5E-0377-4D0E-AE94-7249E7E32F95}" dt="2023-06-08T21:49:46.914" v="387" actId="12100"/>
        <pc:sldMkLst>
          <pc:docMk/>
          <pc:sldMk cId="2458769998" sldId="309"/>
        </pc:sldMkLst>
        <pc:spChg chg="mod">
          <ac:chgData name="ELIANA PAOLA CLAVIJO HERRAN" userId="df046837-7d05-46ec-b831-9538915a52c8" providerId="ADAL" clId="{26C77A5E-0377-4D0E-AE94-7249E7E32F95}" dt="2023-06-08T21:39:57.099" v="267" actId="1076"/>
          <ac:spMkLst>
            <pc:docMk/>
            <pc:sldMk cId="2458769998" sldId="309"/>
            <ac:spMk id="9" creationId="{7502412C-67B1-466E-86B4-B179B86E4EB2}"/>
          </ac:spMkLst>
        </pc:spChg>
        <pc:spChg chg="mod">
          <ac:chgData name="ELIANA PAOLA CLAVIJO HERRAN" userId="df046837-7d05-46ec-b831-9538915a52c8" providerId="ADAL" clId="{26C77A5E-0377-4D0E-AE94-7249E7E32F95}" dt="2023-06-08T21:32:58.459" v="197" actId="1076"/>
          <ac:spMkLst>
            <pc:docMk/>
            <pc:sldMk cId="2458769998" sldId="309"/>
            <ac:spMk id="21" creationId="{00000000-0000-0000-0000-000000000000}"/>
          </ac:spMkLst>
        </pc:spChg>
        <pc:spChg chg="del">
          <ac:chgData name="ELIANA PAOLA CLAVIJO HERRAN" userId="df046837-7d05-46ec-b831-9538915a52c8" providerId="ADAL" clId="{26C77A5E-0377-4D0E-AE94-7249E7E32F95}" dt="2023-06-08T21:33:39.815" v="203" actId="12084"/>
          <ac:spMkLst>
            <pc:docMk/>
            <pc:sldMk cId="2458769998" sldId="309"/>
            <ac:spMk id="22" creationId="{92D26A7F-72E0-4BA5-93E0-B457FFCF433C}"/>
          </ac:spMkLst>
        </pc:spChg>
        <pc:graphicFrameChg chg="add mod">
          <ac:chgData name="ELIANA PAOLA CLAVIJO HERRAN" userId="df046837-7d05-46ec-b831-9538915a52c8" providerId="ADAL" clId="{26C77A5E-0377-4D0E-AE94-7249E7E32F95}" dt="2023-06-08T21:49:46.914" v="387" actId="12100"/>
          <ac:graphicFrameMkLst>
            <pc:docMk/>
            <pc:sldMk cId="2458769998" sldId="309"/>
            <ac:graphicFrameMk id="2" creationId="{5E633DA0-3C56-0A18-B05F-01639C53E53B}"/>
          </ac:graphicFrameMkLst>
        </pc:graphicFrameChg>
      </pc:sldChg>
      <pc:sldChg chg="addSp delSp modSp mod">
        <pc:chgData name="ELIANA PAOLA CLAVIJO HERRAN" userId="df046837-7d05-46ec-b831-9538915a52c8" providerId="ADAL" clId="{26C77A5E-0377-4D0E-AE94-7249E7E32F95}" dt="2023-06-08T21:56:39.176" v="446" actId="1076"/>
        <pc:sldMkLst>
          <pc:docMk/>
          <pc:sldMk cId="191013837" sldId="318"/>
        </pc:sldMkLst>
        <pc:spChg chg="add mod">
          <ac:chgData name="ELIANA PAOLA CLAVIJO HERRAN" userId="df046837-7d05-46ec-b831-9538915a52c8" providerId="ADAL" clId="{26C77A5E-0377-4D0E-AE94-7249E7E32F95}" dt="2023-06-08T21:55:29.335" v="434" actId="1076"/>
          <ac:spMkLst>
            <pc:docMk/>
            <pc:sldMk cId="191013837" sldId="318"/>
            <ac:spMk id="3" creationId="{1D223C7C-007E-45A4-B289-54938375288E}"/>
          </ac:spMkLst>
        </pc:spChg>
        <pc:spChg chg="add mod">
          <ac:chgData name="ELIANA PAOLA CLAVIJO HERRAN" userId="df046837-7d05-46ec-b831-9538915a52c8" providerId="ADAL" clId="{26C77A5E-0377-4D0E-AE94-7249E7E32F95}" dt="2023-06-08T21:56:39.176" v="446" actId="1076"/>
          <ac:spMkLst>
            <pc:docMk/>
            <pc:sldMk cId="191013837" sldId="318"/>
            <ac:spMk id="4" creationId="{41C66358-59B4-40CA-43AB-C7CBE40A0104}"/>
          </ac:spMkLst>
        </pc:spChg>
        <pc:spChg chg="add mod">
          <ac:chgData name="ELIANA PAOLA CLAVIJO HERRAN" userId="df046837-7d05-46ec-b831-9538915a52c8" providerId="ADAL" clId="{26C77A5E-0377-4D0E-AE94-7249E7E32F95}" dt="2023-06-08T21:56:15.716" v="442" actId="1076"/>
          <ac:spMkLst>
            <pc:docMk/>
            <pc:sldMk cId="191013837" sldId="318"/>
            <ac:spMk id="5" creationId="{036206C5-CDAD-F348-495D-99CC5FCBE93B}"/>
          </ac:spMkLst>
        </pc:spChg>
        <pc:spChg chg="add mod">
          <ac:chgData name="ELIANA PAOLA CLAVIJO HERRAN" userId="df046837-7d05-46ec-b831-9538915a52c8" providerId="ADAL" clId="{26C77A5E-0377-4D0E-AE94-7249E7E32F95}" dt="2023-06-08T21:56:08.760" v="441" actId="1076"/>
          <ac:spMkLst>
            <pc:docMk/>
            <pc:sldMk cId="191013837" sldId="318"/>
            <ac:spMk id="6" creationId="{5DBF1D0A-82A4-C8C1-776D-47B509A70826}"/>
          </ac:spMkLst>
        </pc:spChg>
        <pc:spChg chg="mod">
          <ac:chgData name="ELIANA PAOLA CLAVIJO HERRAN" userId="df046837-7d05-46ec-b831-9538915a52c8" providerId="ADAL" clId="{26C77A5E-0377-4D0E-AE94-7249E7E32F95}" dt="2023-06-08T21:48:13.283" v="380" actId="20577"/>
          <ac:spMkLst>
            <pc:docMk/>
            <pc:sldMk cId="191013837" sldId="318"/>
            <ac:spMk id="9" creationId="{7502412C-67B1-466E-86B4-B179B86E4EB2}"/>
          </ac:spMkLst>
        </pc:spChg>
        <pc:spChg chg="del">
          <ac:chgData name="ELIANA PAOLA CLAVIJO HERRAN" userId="df046837-7d05-46ec-b831-9538915a52c8" providerId="ADAL" clId="{26C77A5E-0377-4D0E-AE94-7249E7E32F95}" dt="2023-06-08T21:50:22.120" v="389" actId="12084"/>
          <ac:spMkLst>
            <pc:docMk/>
            <pc:sldMk cId="191013837" sldId="318"/>
            <ac:spMk id="10" creationId="{529DF1F6-582E-4EB6-ACA5-685F012736F9}"/>
          </ac:spMkLst>
        </pc:spChg>
        <pc:spChg chg="mod">
          <ac:chgData name="ELIANA PAOLA CLAVIJO HERRAN" userId="df046837-7d05-46ec-b831-9538915a52c8" providerId="ADAL" clId="{26C77A5E-0377-4D0E-AE94-7249E7E32F95}" dt="2023-06-08T21:43:21.737" v="329" actId="1076"/>
          <ac:spMkLst>
            <pc:docMk/>
            <pc:sldMk cId="191013837" sldId="318"/>
            <ac:spMk id="21" creationId="{00000000-0000-0000-0000-000000000000}"/>
          </ac:spMkLst>
        </pc:spChg>
        <pc:graphicFrameChg chg="add mod modGraphic">
          <ac:chgData name="ELIANA PAOLA CLAVIJO HERRAN" userId="df046837-7d05-46ec-b831-9538915a52c8" providerId="ADAL" clId="{26C77A5E-0377-4D0E-AE94-7249E7E32F95}" dt="2023-06-08T21:55:55.677" v="440"/>
          <ac:graphicFrameMkLst>
            <pc:docMk/>
            <pc:sldMk cId="191013837" sldId="318"/>
            <ac:graphicFrameMk id="2" creationId="{2557A1AE-6057-DDC7-9BF6-8BBC468011C9}"/>
          </ac:graphicFrameMkLst>
        </pc:graphicFrameChg>
      </pc:sldChg>
      <pc:sldChg chg="addSp delSp modSp mod">
        <pc:chgData name="ELIANA PAOLA CLAVIJO HERRAN" userId="df046837-7d05-46ec-b831-9538915a52c8" providerId="ADAL" clId="{26C77A5E-0377-4D0E-AE94-7249E7E32F95}" dt="2023-06-08T21:49:54.981" v="388" actId="1076"/>
        <pc:sldMkLst>
          <pc:docMk/>
          <pc:sldMk cId="2699135516" sldId="319"/>
        </pc:sldMkLst>
        <pc:spChg chg="mod">
          <ac:chgData name="ELIANA PAOLA CLAVIJO HERRAN" userId="df046837-7d05-46ec-b831-9538915a52c8" providerId="ADAL" clId="{26C77A5E-0377-4D0E-AE94-7249E7E32F95}" dt="2023-06-08T21:40:10.361" v="269" actId="113"/>
          <ac:spMkLst>
            <pc:docMk/>
            <pc:sldMk cId="2699135516" sldId="319"/>
            <ac:spMk id="9" creationId="{7502412C-67B1-466E-86B4-B179B86E4EB2}"/>
          </ac:spMkLst>
        </pc:spChg>
        <pc:spChg chg="del">
          <ac:chgData name="ELIANA PAOLA CLAVIJO HERRAN" userId="df046837-7d05-46ec-b831-9538915a52c8" providerId="ADAL" clId="{26C77A5E-0377-4D0E-AE94-7249E7E32F95}" dt="2023-06-08T21:48:44.239" v="381" actId="12084"/>
          <ac:spMkLst>
            <pc:docMk/>
            <pc:sldMk cId="2699135516" sldId="319"/>
            <ac:spMk id="10" creationId="{529DF1F6-582E-4EB6-ACA5-685F012736F9}"/>
          </ac:spMkLst>
        </pc:spChg>
        <pc:spChg chg="mod">
          <ac:chgData name="ELIANA PAOLA CLAVIJO HERRAN" userId="df046837-7d05-46ec-b831-9538915a52c8" providerId="ADAL" clId="{26C77A5E-0377-4D0E-AE94-7249E7E32F95}" dt="2023-06-08T21:40:12.152" v="270" actId="1076"/>
          <ac:spMkLst>
            <pc:docMk/>
            <pc:sldMk cId="2699135516" sldId="319"/>
            <ac:spMk id="21" creationId="{00000000-0000-0000-0000-000000000000}"/>
          </ac:spMkLst>
        </pc:spChg>
        <pc:graphicFrameChg chg="add mod">
          <ac:chgData name="ELIANA PAOLA CLAVIJO HERRAN" userId="df046837-7d05-46ec-b831-9538915a52c8" providerId="ADAL" clId="{26C77A5E-0377-4D0E-AE94-7249E7E32F95}" dt="2023-06-08T21:49:54.981" v="388" actId="1076"/>
          <ac:graphicFrameMkLst>
            <pc:docMk/>
            <pc:sldMk cId="2699135516" sldId="319"/>
            <ac:graphicFrameMk id="2" creationId="{D775C17F-818D-ABD4-F45F-0A3CF90DC8F1}"/>
          </ac:graphicFrameMkLst>
        </pc:graphicFrameChg>
      </pc:sldChg>
      <pc:sldChg chg="addSp delSp modSp mod">
        <pc:chgData name="ELIANA PAOLA CLAVIJO HERRAN" userId="df046837-7d05-46ec-b831-9538915a52c8" providerId="ADAL" clId="{26C77A5E-0377-4D0E-AE94-7249E7E32F95}" dt="2023-06-08T21:47:26.344" v="372" actId="404"/>
        <pc:sldMkLst>
          <pc:docMk/>
          <pc:sldMk cId="331942674" sldId="322"/>
        </pc:sldMkLst>
        <pc:spChg chg="mod">
          <ac:chgData name="ELIANA PAOLA CLAVIJO HERRAN" userId="df046837-7d05-46ec-b831-9538915a52c8" providerId="ADAL" clId="{26C77A5E-0377-4D0E-AE94-7249E7E32F95}" dt="2023-06-08T21:43:45.318" v="333" actId="113"/>
          <ac:spMkLst>
            <pc:docMk/>
            <pc:sldMk cId="331942674" sldId="322"/>
            <ac:spMk id="9" creationId="{7502412C-67B1-466E-86B4-B179B86E4EB2}"/>
          </ac:spMkLst>
        </pc:spChg>
        <pc:spChg chg="del mod">
          <ac:chgData name="ELIANA PAOLA CLAVIJO HERRAN" userId="df046837-7d05-46ec-b831-9538915a52c8" providerId="ADAL" clId="{26C77A5E-0377-4D0E-AE94-7249E7E32F95}" dt="2023-06-08T21:45:12.685" v="336" actId="12084"/>
          <ac:spMkLst>
            <pc:docMk/>
            <pc:sldMk cId="331942674" sldId="322"/>
            <ac:spMk id="10" creationId="{1C3826BA-24E2-4CF6-BBE6-C64D564C9909}"/>
          </ac:spMkLst>
        </pc:spChg>
        <pc:spChg chg="mod">
          <ac:chgData name="ELIANA PAOLA CLAVIJO HERRAN" userId="df046837-7d05-46ec-b831-9538915a52c8" providerId="ADAL" clId="{26C77A5E-0377-4D0E-AE94-7249E7E32F95}" dt="2023-06-08T21:43:34.432" v="331" actId="1076"/>
          <ac:spMkLst>
            <pc:docMk/>
            <pc:sldMk cId="331942674" sldId="322"/>
            <ac:spMk id="21" creationId="{00000000-0000-0000-0000-000000000000}"/>
          </ac:spMkLst>
        </pc:spChg>
        <pc:graphicFrameChg chg="add del modGraphic">
          <ac:chgData name="ELIANA PAOLA CLAVIJO HERRAN" userId="df046837-7d05-46ec-b831-9538915a52c8" providerId="ADAL" clId="{26C77A5E-0377-4D0E-AE94-7249E7E32F95}" dt="2023-06-08T21:44:42.073" v="335" actId="1032"/>
          <ac:graphicFrameMkLst>
            <pc:docMk/>
            <pc:sldMk cId="331942674" sldId="322"/>
            <ac:graphicFrameMk id="2" creationId="{DF0534F6-51E4-0C05-9293-A00D546B781B}"/>
          </ac:graphicFrameMkLst>
        </pc:graphicFrameChg>
        <pc:graphicFrameChg chg="add mod modGraphic">
          <ac:chgData name="ELIANA PAOLA CLAVIJO HERRAN" userId="df046837-7d05-46ec-b831-9538915a52c8" providerId="ADAL" clId="{26C77A5E-0377-4D0E-AE94-7249E7E32F95}" dt="2023-06-08T21:47:26.344" v="372" actId="404"/>
          <ac:graphicFrameMkLst>
            <pc:docMk/>
            <pc:sldMk cId="331942674" sldId="322"/>
            <ac:graphicFrameMk id="3" creationId="{A895766D-0AE1-A583-F3FB-5D4FB0C5BA99}"/>
          </ac:graphicFrameMkLst>
        </pc:graphicFrameChg>
      </pc:sldChg>
      <pc:sldChg chg="addSp delSp modSp mod">
        <pc:chgData name="ELIANA PAOLA CLAVIJO HERRAN" userId="df046837-7d05-46ec-b831-9538915a52c8" providerId="ADAL" clId="{26C77A5E-0377-4D0E-AE94-7249E7E32F95}" dt="2023-06-08T21:59:02.918" v="455" actId="1076"/>
        <pc:sldMkLst>
          <pc:docMk/>
          <pc:sldMk cId="260343168" sldId="323"/>
        </pc:sldMkLst>
        <pc:spChg chg="mod">
          <ac:chgData name="ELIANA PAOLA CLAVIJO HERRAN" userId="df046837-7d05-46ec-b831-9538915a52c8" providerId="ADAL" clId="{26C77A5E-0377-4D0E-AE94-7249E7E32F95}" dt="2023-06-08T21:47:44.102" v="374" actId="113"/>
          <ac:spMkLst>
            <pc:docMk/>
            <pc:sldMk cId="260343168" sldId="323"/>
            <ac:spMk id="9" creationId="{7502412C-67B1-466E-86B4-B179B86E4EB2}"/>
          </ac:spMkLst>
        </pc:spChg>
        <pc:spChg chg="del">
          <ac:chgData name="ELIANA PAOLA CLAVIJO HERRAN" userId="df046837-7d05-46ec-b831-9538915a52c8" providerId="ADAL" clId="{26C77A5E-0377-4D0E-AE94-7249E7E32F95}" dt="2023-06-08T21:57:35.600" v="447" actId="12084"/>
          <ac:spMkLst>
            <pc:docMk/>
            <pc:sldMk cId="260343168" sldId="323"/>
            <ac:spMk id="10" creationId="{529DF1F6-582E-4EB6-ACA5-685F012736F9}"/>
          </ac:spMkLst>
        </pc:spChg>
        <pc:graphicFrameChg chg="add mod">
          <ac:chgData name="ELIANA PAOLA CLAVIJO HERRAN" userId="df046837-7d05-46ec-b831-9538915a52c8" providerId="ADAL" clId="{26C77A5E-0377-4D0E-AE94-7249E7E32F95}" dt="2023-06-08T21:59:02.918" v="455" actId="1076"/>
          <ac:graphicFrameMkLst>
            <pc:docMk/>
            <pc:sldMk cId="260343168" sldId="323"/>
            <ac:graphicFrameMk id="2" creationId="{B2D1172F-05FC-64A8-24BC-9C24C55C87D8}"/>
          </ac:graphicFrameMkLst>
        </pc:graphicFrameChg>
      </pc:sldChg>
      <pc:sldChg chg="del">
        <pc:chgData name="ELIANA PAOLA CLAVIJO HERRAN" userId="df046837-7d05-46ec-b831-9538915a52c8" providerId="ADAL" clId="{26C77A5E-0377-4D0E-AE94-7249E7E32F95}" dt="2023-06-08T21:29:03.477" v="2" actId="47"/>
        <pc:sldMkLst>
          <pc:docMk/>
          <pc:sldMk cId="1318463298" sldId="333"/>
        </pc:sldMkLst>
      </pc:sldChg>
      <pc:sldChg chg="add">
        <pc:chgData name="ELIANA PAOLA CLAVIJO HERRAN" userId="df046837-7d05-46ec-b831-9538915a52c8" providerId="ADAL" clId="{26C77A5E-0377-4D0E-AE94-7249E7E32F95}" dt="2023-06-08T21:29:01.184" v="1"/>
        <pc:sldMkLst>
          <pc:docMk/>
          <pc:sldMk cId="2455345169" sldId="1106"/>
        </pc:sldMkLst>
      </pc:sldChg>
      <pc:sldChg chg="modSp add mod">
        <pc:chgData name="ELIANA PAOLA CLAVIJO HERRAN" userId="df046837-7d05-46ec-b831-9538915a52c8" providerId="ADAL" clId="{26C77A5E-0377-4D0E-AE94-7249E7E32F95}" dt="2023-06-08T21:29:57.633" v="109" actId="20577"/>
        <pc:sldMkLst>
          <pc:docMk/>
          <pc:sldMk cId="3752388058" sldId="1133"/>
        </pc:sldMkLst>
        <pc:spChg chg="mod">
          <ac:chgData name="ELIANA PAOLA CLAVIJO HERRAN" userId="df046837-7d05-46ec-b831-9538915a52c8" providerId="ADAL" clId="{26C77A5E-0377-4D0E-AE94-7249E7E32F95}" dt="2023-06-08T21:29:42.977" v="83" actId="20577"/>
          <ac:spMkLst>
            <pc:docMk/>
            <pc:sldMk cId="3752388058" sldId="1133"/>
            <ac:spMk id="4" creationId="{4EF345DB-0946-4EFB-ED7B-F33E20E2D059}"/>
          </ac:spMkLst>
        </pc:spChg>
        <pc:spChg chg="mod">
          <ac:chgData name="ELIANA PAOLA CLAVIJO HERRAN" userId="df046837-7d05-46ec-b831-9538915a52c8" providerId="ADAL" clId="{26C77A5E-0377-4D0E-AE94-7249E7E32F95}" dt="2023-06-08T21:29:57.633" v="109" actId="20577"/>
          <ac:spMkLst>
            <pc:docMk/>
            <pc:sldMk cId="3752388058" sldId="1133"/>
            <ac:spMk id="7" creationId="{1AD5E14C-DA7D-08BA-BBA2-D9D2BAE17A26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2DC56-105A-4614-8394-4C2EBB79309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3FA3DDF-3373-4A99-AA9E-E7CC14A45A92}">
      <dgm:prSet/>
      <dgm:spPr/>
      <dgm:t>
        <a:bodyPr/>
        <a:lstStyle/>
        <a:p>
          <a:r>
            <a:rPr lang="es-ES" dirty="0"/>
            <a:t>Medidas contractuales en los contratos, conforme con los lineamientos Orientativos del Manual para la Gestión Contractual del régimen especial. </a:t>
          </a:r>
          <a:endParaRPr lang="es-CO" dirty="0"/>
        </a:p>
      </dgm:t>
    </dgm:pt>
    <dgm:pt modelId="{27E4D0FC-1A02-474F-847B-97E1C3274D7E}" type="parTrans" cxnId="{9E68A60E-D51D-486B-AB8E-C889FDF4D812}">
      <dgm:prSet/>
      <dgm:spPr/>
      <dgm:t>
        <a:bodyPr/>
        <a:lstStyle/>
        <a:p>
          <a:endParaRPr lang="es-CO"/>
        </a:p>
      </dgm:t>
    </dgm:pt>
    <dgm:pt modelId="{FF174491-3F5D-4D10-80E2-A1AEC211B2F4}" type="sibTrans" cxnId="{9E68A60E-D51D-486B-AB8E-C889FDF4D812}">
      <dgm:prSet/>
      <dgm:spPr/>
      <dgm:t>
        <a:bodyPr/>
        <a:lstStyle/>
        <a:p>
          <a:endParaRPr lang="es-CO"/>
        </a:p>
      </dgm:t>
    </dgm:pt>
    <dgm:pt modelId="{DE579F5D-D58B-4C88-B3F4-595BB48CD6B3}">
      <dgm:prSet/>
      <dgm:spPr/>
      <dgm:t>
        <a:bodyPr/>
        <a:lstStyle/>
        <a:p>
          <a:r>
            <a:rPr lang="es-ES" dirty="0"/>
            <a:t>Procedimiento para imponer las medidas.</a:t>
          </a:r>
          <a:endParaRPr lang="es-CO" dirty="0"/>
        </a:p>
      </dgm:t>
    </dgm:pt>
    <dgm:pt modelId="{65698D0C-7F5A-499C-84DC-7BCC59E20AE8}" type="parTrans" cxnId="{FCD4887F-FE16-42E6-8557-1D7497BDC3CE}">
      <dgm:prSet/>
      <dgm:spPr/>
      <dgm:t>
        <a:bodyPr/>
        <a:lstStyle/>
        <a:p>
          <a:endParaRPr lang="es-CO"/>
        </a:p>
      </dgm:t>
    </dgm:pt>
    <dgm:pt modelId="{A38BF50D-187D-43F2-8D90-FBE2E0B9824E}" type="sibTrans" cxnId="{FCD4887F-FE16-42E6-8557-1D7497BDC3CE}">
      <dgm:prSet/>
      <dgm:spPr/>
      <dgm:t>
        <a:bodyPr/>
        <a:lstStyle/>
        <a:p>
          <a:endParaRPr lang="es-CO"/>
        </a:p>
      </dgm:t>
    </dgm:pt>
    <dgm:pt modelId="{BEB0D46D-EFBD-41B5-803F-A06FA919951B}">
      <dgm:prSet/>
      <dgm:spPr/>
      <dgm:t>
        <a:bodyPr/>
        <a:lstStyle/>
        <a:p>
          <a:r>
            <a:rPr lang="es-ES" dirty="0"/>
            <a:t>Oportunidad para imponer las medidas.</a:t>
          </a:r>
          <a:endParaRPr lang="es-CO" dirty="0"/>
        </a:p>
      </dgm:t>
    </dgm:pt>
    <dgm:pt modelId="{F04A9DD3-064B-468A-A0D8-85817D73B105}" type="parTrans" cxnId="{F2E7BEBF-3E52-4392-93AC-762E0710AF07}">
      <dgm:prSet/>
      <dgm:spPr/>
      <dgm:t>
        <a:bodyPr/>
        <a:lstStyle/>
        <a:p>
          <a:endParaRPr lang="es-CO"/>
        </a:p>
      </dgm:t>
    </dgm:pt>
    <dgm:pt modelId="{03DD3800-CA7B-429D-92C4-E7DEA8FD0338}" type="sibTrans" cxnId="{F2E7BEBF-3E52-4392-93AC-762E0710AF07}">
      <dgm:prSet/>
      <dgm:spPr/>
      <dgm:t>
        <a:bodyPr/>
        <a:lstStyle/>
        <a:p>
          <a:endParaRPr lang="es-CO"/>
        </a:p>
      </dgm:t>
    </dgm:pt>
    <dgm:pt modelId="{7E554D9D-8065-43D3-A2B1-95543EB4C2CF}" type="pres">
      <dgm:prSet presAssocID="{9E42DC56-105A-4614-8394-4C2EBB793095}" presName="Name0" presStyleCnt="0">
        <dgm:presLayoutVars>
          <dgm:chMax val="7"/>
          <dgm:chPref val="7"/>
          <dgm:dir/>
        </dgm:presLayoutVars>
      </dgm:prSet>
      <dgm:spPr/>
    </dgm:pt>
    <dgm:pt modelId="{4C5107EC-7C25-49FE-A663-79D8923E8461}" type="pres">
      <dgm:prSet presAssocID="{9E42DC56-105A-4614-8394-4C2EBB793095}" presName="Name1" presStyleCnt="0"/>
      <dgm:spPr/>
    </dgm:pt>
    <dgm:pt modelId="{3B493023-823D-4A98-9962-0F076F7A774F}" type="pres">
      <dgm:prSet presAssocID="{9E42DC56-105A-4614-8394-4C2EBB793095}" presName="cycle" presStyleCnt="0"/>
      <dgm:spPr/>
    </dgm:pt>
    <dgm:pt modelId="{F022F908-3DE8-4D77-A10D-D445D8300ED8}" type="pres">
      <dgm:prSet presAssocID="{9E42DC56-105A-4614-8394-4C2EBB793095}" presName="srcNode" presStyleLbl="node1" presStyleIdx="0" presStyleCnt="3"/>
      <dgm:spPr/>
    </dgm:pt>
    <dgm:pt modelId="{F218BD1A-8A2B-49DF-85E2-7EEC0B522802}" type="pres">
      <dgm:prSet presAssocID="{9E42DC56-105A-4614-8394-4C2EBB793095}" presName="conn" presStyleLbl="parChTrans1D2" presStyleIdx="0" presStyleCnt="1"/>
      <dgm:spPr/>
    </dgm:pt>
    <dgm:pt modelId="{36E45E38-3186-4FFE-8501-614126797BBD}" type="pres">
      <dgm:prSet presAssocID="{9E42DC56-105A-4614-8394-4C2EBB793095}" presName="extraNode" presStyleLbl="node1" presStyleIdx="0" presStyleCnt="3"/>
      <dgm:spPr/>
    </dgm:pt>
    <dgm:pt modelId="{B4B8B581-F928-42AC-A78E-292F8FB54244}" type="pres">
      <dgm:prSet presAssocID="{9E42DC56-105A-4614-8394-4C2EBB793095}" presName="dstNode" presStyleLbl="node1" presStyleIdx="0" presStyleCnt="3"/>
      <dgm:spPr/>
    </dgm:pt>
    <dgm:pt modelId="{BFE03D03-44AC-4827-846E-6F8AD055B798}" type="pres">
      <dgm:prSet presAssocID="{63FA3DDF-3373-4A99-AA9E-E7CC14A45A92}" presName="text_1" presStyleLbl="node1" presStyleIdx="0" presStyleCnt="3">
        <dgm:presLayoutVars>
          <dgm:bulletEnabled val="1"/>
        </dgm:presLayoutVars>
      </dgm:prSet>
      <dgm:spPr/>
    </dgm:pt>
    <dgm:pt modelId="{4C271849-9E92-4867-B3CC-B14F83D3687C}" type="pres">
      <dgm:prSet presAssocID="{63FA3DDF-3373-4A99-AA9E-E7CC14A45A92}" presName="accent_1" presStyleCnt="0"/>
      <dgm:spPr/>
    </dgm:pt>
    <dgm:pt modelId="{88288514-3576-4091-87F0-6725C2D98717}" type="pres">
      <dgm:prSet presAssocID="{63FA3DDF-3373-4A99-AA9E-E7CC14A45A92}" presName="accentRepeatNode" presStyleLbl="solidFgAcc1" presStyleIdx="0" presStyleCnt="3"/>
      <dgm:spPr/>
    </dgm:pt>
    <dgm:pt modelId="{851F74D7-BB2A-4FB9-A187-B5F4B532114E}" type="pres">
      <dgm:prSet presAssocID="{DE579F5D-D58B-4C88-B3F4-595BB48CD6B3}" presName="text_2" presStyleLbl="node1" presStyleIdx="1" presStyleCnt="3">
        <dgm:presLayoutVars>
          <dgm:bulletEnabled val="1"/>
        </dgm:presLayoutVars>
      </dgm:prSet>
      <dgm:spPr/>
    </dgm:pt>
    <dgm:pt modelId="{5FF5298E-91EB-4BCA-8C4E-8B744F027CED}" type="pres">
      <dgm:prSet presAssocID="{DE579F5D-D58B-4C88-B3F4-595BB48CD6B3}" presName="accent_2" presStyleCnt="0"/>
      <dgm:spPr/>
    </dgm:pt>
    <dgm:pt modelId="{DF7F2C73-A4BA-4A34-8846-3F79004E75D1}" type="pres">
      <dgm:prSet presAssocID="{DE579F5D-D58B-4C88-B3F4-595BB48CD6B3}" presName="accentRepeatNode" presStyleLbl="solidFgAcc1" presStyleIdx="1" presStyleCnt="3"/>
      <dgm:spPr/>
    </dgm:pt>
    <dgm:pt modelId="{1DBE3D4D-0731-431C-BCBC-626CC5B212B9}" type="pres">
      <dgm:prSet presAssocID="{BEB0D46D-EFBD-41B5-803F-A06FA919951B}" presName="text_3" presStyleLbl="node1" presStyleIdx="2" presStyleCnt="3">
        <dgm:presLayoutVars>
          <dgm:bulletEnabled val="1"/>
        </dgm:presLayoutVars>
      </dgm:prSet>
      <dgm:spPr/>
    </dgm:pt>
    <dgm:pt modelId="{488F866A-4E4F-45AA-943F-102BD7220D3E}" type="pres">
      <dgm:prSet presAssocID="{BEB0D46D-EFBD-41B5-803F-A06FA919951B}" presName="accent_3" presStyleCnt="0"/>
      <dgm:spPr/>
    </dgm:pt>
    <dgm:pt modelId="{0FF3AA8D-B6CA-41E4-9A6D-54A2D99C7BFB}" type="pres">
      <dgm:prSet presAssocID="{BEB0D46D-EFBD-41B5-803F-A06FA919951B}" presName="accentRepeatNode" presStyleLbl="solidFgAcc1" presStyleIdx="2" presStyleCnt="3"/>
      <dgm:spPr/>
    </dgm:pt>
  </dgm:ptLst>
  <dgm:cxnLst>
    <dgm:cxn modelId="{0FBD510B-1D2A-4C40-A2B7-25427EFCE2A2}" type="presOf" srcId="{DE579F5D-D58B-4C88-B3F4-595BB48CD6B3}" destId="{851F74D7-BB2A-4FB9-A187-B5F4B532114E}" srcOrd="0" destOrd="0" presId="urn:microsoft.com/office/officeart/2008/layout/VerticalCurvedList"/>
    <dgm:cxn modelId="{9E68A60E-D51D-486B-AB8E-C889FDF4D812}" srcId="{9E42DC56-105A-4614-8394-4C2EBB793095}" destId="{63FA3DDF-3373-4A99-AA9E-E7CC14A45A92}" srcOrd="0" destOrd="0" parTransId="{27E4D0FC-1A02-474F-847B-97E1C3274D7E}" sibTransId="{FF174491-3F5D-4D10-80E2-A1AEC211B2F4}"/>
    <dgm:cxn modelId="{2E95B00F-CF87-4B5D-A619-5BEFB1F28283}" type="presOf" srcId="{9E42DC56-105A-4614-8394-4C2EBB793095}" destId="{7E554D9D-8065-43D3-A2B1-95543EB4C2CF}" srcOrd="0" destOrd="0" presId="urn:microsoft.com/office/officeart/2008/layout/VerticalCurvedList"/>
    <dgm:cxn modelId="{FCD4887F-FE16-42E6-8557-1D7497BDC3CE}" srcId="{9E42DC56-105A-4614-8394-4C2EBB793095}" destId="{DE579F5D-D58B-4C88-B3F4-595BB48CD6B3}" srcOrd="1" destOrd="0" parTransId="{65698D0C-7F5A-499C-84DC-7BCC59E20AE8}" sibTransId="{A38BF50D-187D-43F2-8D90-FBE2E0B9824E}"/>
    <dgm:cxn modelId="{34BC0E91-82FE-4DD6-917D-D2AF1E9B378D}" type="presOf" srcId="{FF174491-3F5D-4D10-80E2-A1AEC211B2F4}" destId="{F218BD1A-8A2B-49DF-85E2-7EEC0B522802}" srcOrd="0" destOrd="0" presId="urn:microsoft.com/office/officeart/2008/layout/VerticalCurvedList"/>
    <dgm:cxn modelId="{FFF0D791-8964-4763-B333-91D85C7482EB}" type="presOf" srcId="{63FA3DDF-3373-4A99-AA9E-E7CC14A45A92}" destId="{BFE03D03-44AC-4827-846E-6F8AD055B798}" srcOrd="0" destOrd="0" presId="urn:microsoft.com/office/officeart/2008/layout/VerticalCurvedList"/>
    <dgm:cxn modelId="{7922E49E-C820-4429-87A3-52902AA34FC4}" type="presOf" srcId="{BEB0D46D-EFBD-41B5-803F-A06FA919951B}" destId="{1DBE3D4D-0731-431C-BCBC-626CC5B212B9}" srcOrd="0" destOrd="0" presId="urn:microsoft.com/office/officeart/2008/layout/VerticalCurvedList"/>
    <dgm:cxn modelId="{F2E7BEBF-3E52-4392-93AC-762E0710AF07}" srcId="{9E42DC56-105A-4614-8394-4C2EBB793095}" destId="{BEB0D46D-EFBD-41B5-803F-A06FA919951B}" srcOrd="2" destOrd="0" parTransId="{F04A9DD3-064B-468A-A0D8-85817D73B105}" sibTransId="{03DD3800-CA7B-429D-92C4-E7DEA8FD0338}"/>
    <dgm:cxn modelId="{DA5A07A9-F54A-4BF9-BF83-EE96DAC14914}" type="presParOf" srcId="{7E554D9D-8065-43D3-A2B1-95543EB4C2CF}" destId="{4C5107EC-7C25-49FE-A663-79D8923E8461}" srcOrd="0" destOrd="0" presId="urn:microsoft.com/office/officeart/2008/layout/VerticalCurvedList"/>
    <dgm:cxn modelId="{AA7E03E7-98A3-408C-8518-0EE59D7B701E}" type="presParOf" srcId="{4C5107EC-7C25-49FE-A663-79D8923E8461}" destId="{3B493023-823D-4A98-9962-0F076F7A774F}" srcOrd="0" destOrd="0" presId="urn:microsoft.com/office/officeart/2008/layout/VerticalCurvedList"/>
    <dgm:cxn modelId="{AAA19B80-58AD-4E3D-99ED-387361C3CBF8}" type="presParOf" srcId="{3B493023-823D-4A98-9962-0F076F7A774F}" destId="{F022F908-3DE8-4D77-A10D-D445D8300ED8}" srcOrd="0" destOrd="0" presId="urn:microsoft.com/office/officeart/2008/layout/VerticalCurvedList"/>
    <dgm:cxn modelId="{13E73062-1380-4F19-A521-65F500A0F91E}" type="presParOf" srcId="{3B493023-823D-4A98-9962-0F076F7A774F}" destId="{F218BD1A-8A2B-49DF-85E2-7EEC0B522802}" srcOrd="1" destOrd="0" presId="urn:microsoft.com/office/officeart/2008/layout/VerticalCurvedList"/>
    <dgm:cxn modelId="{23AA23B8-628A-4ABB-A3F2-CD0167563182}" type="presParOf" srcId="{3B493023-823D-4A98-9962-0F076F7A774F}" destId="{36E45E38-3186-4FFE-8501-614126797BBD}" srcOrd="2" destOrd="0" presId="urn:microsoft.com/office/officeart/2008/layout/VerticalCurvedList"/>
    <dgm:cxn modelId="{2E332526-916B-460F-9612-DC827381AF82}" type="presParOf" srcId="{3B493023-823D-4A98-9962-0F076F7A774F}" destId="{B4B8B581-F928-42AC-A78E-292F8FB54244}" srcOrd="3" destOrd="0" presId="urn:microsoft.com/office/officeart/2008/layout/VerticalCurvedList"/>
    <dgm:cxn modelId="{D388B6A3-216C-4D4A-83C3-AD463B5A1750}" type="presParOf" srcId="{4C5107EC-7C25-49FE-A663-79D8923E8461}" destId="{BFE03D03-44AC-4827-846E-6F8AD055B798}" srcOrd="1" destOrd="0" presId="urn:microsoft.com/office/officeart/2008/layout/VerticalCurvedList"/>
    <dgm:cxn modelId="{D088B492-9BED-4E75-B23E-77A890B4CCA8}" type="presParOf" srcId="{4C5107EC-7C25-49FE-A663-79D8923E8461}" destId="{4C271849-9E92-4867-B3CC-B14F83D3687C}" srcOrd="2" destOrd="0" presId="urn:microsoft.com/office/officeart/2008/layout/VerticalCurvedList"/>
    <dgm:cxn modelId="{5FC1E2BE-19DF-4F43-A880-81721B96C640}" type="presParOf" srcId="{4C271849-9E92-4867-B3CC-B14F83D3687C}" destId="{88288514-3576-4091-87F0-6725C2D98717}" srcOrd="0" destOrd="0" presId="urn:microsoft.com/office/officeart/2008/layout/VerticalCurvedList"/>
    <dgm:cxn modelId="{8B20BAFE-95D6-4C4D-BD27-50B037981F9A}" type="presParOf" srcId="{4C5107EC-7C25-49FE-A663-79D8923E8461}" destId="{851F74D7-BB2A-4FB9-A187-B5F4B532114E}" srcOrd="3" destOrd="0" presId="urn:microsoft.com/office/officeart/2008/layout/VerticalCurvedList"/>
    <dgm:cxn modelId="{B5E86DAD-CD94-4D97-9175-B372F0AAC0AD}" type="presParOf" srcId="{4C5107EC-7C25-49FE-A663-79D8923E8461}" destId="{5FF5298E-91EB-4BCA-8C4E-8B744F027CED}" srcOrd="4" destOrd="0" presId="urn:microsoft.com/office/officeart/2008/layout/VerticalCurvedList"/>
    <dgm:cxn modelId="{8FF48077-A958-4CD4-90FC-8110550CB8CE}" type="presParOf" srcId="{5FF5298E-91EB-4BCA-8C4E-8B744F027CED}" destId="{DF7F2C73-A4BA-4A34-8846-3F79004E75D1}" srcOrd="0" destOrd="0" presId="urn:microsoft.com/office/officeart/2008/layout/VerticalCurvedList"/>
    <dgm:cxn modelId="{D488FBB2-E78A-4ED7-9F6C-6D893E1409C2}" type="presParOf" srcId="{4C5107EC-7C25-49FE-A663-79D8923E8461}" destId="{1DBE3D4D-0731-431C-BCBC-626CC5B212B9}" srcOrd="5" destOrd="0" presId="urn:microsoft.com/office/officeart/2008/layout/VerticalCurvedList"/>
    <dgm:cxn modelId="{CACDCAF6-09F4-47D9-8313-6898847D4F6E}" type="presParOf" srcId="{4C5107EC-7C25-49FE-A663-79D8923E8461}" destId="{488F866A-4E4F-45AA-943F-102BD7220D3E}" srcOrd="6" destOrd="0" presId="urn:microsoft.com/office/officeart/2008/layout/VerticalCurvedList"/>
    <dgm:cxn modelId="{62A7B6CD-BF29-4483-8C67-50CBB9A7248C}" type="presParOf" srcId="{488F866A-4E4F-45AA-943F-102BD7220D3E}" destId="{0FF3AA8D-B6CA-41E4-9A6D-54A2D99C7B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5BDCD-30AA-40E5-ABF5-7A7B92327ECA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1F3BC026-6AEA-403F-AC96-C5E80CFEAF28}">
      <dgm:prSet/>
      <dgm:spPr/>
      <dgm:t>
        <a:bodyPr/>
        <a:lstStyle/>
        <a:p>
          <a:r>
            <a:rPr lang="es-ES" dirty="0"/>
            <a:t>Multa</a:t>
          </a:r>
          <a:endParaRPr lang="es-CO" dirty="0"/>
        </a:p>
      </dgm:t>
    </dgm:pt>
    <dgm:pt modelId="{F1010C57-2A35-4040-97A8-55B26FAADF06}" type="parTrans" cxnId="{5EEA2F5D-30D2-47E1-B9A1-A4EE955EF9C4}">
      <dgm:prSet/>
      <dgm:spPr/>
      <dgm:t>
        <a:bodyPr/>
        <a:lstStyle/>
        <a:p>
          <a:endParaRPr lang="es-CO"/>
        </a:p>
      </dgm:t>
    </dgm:pt>
    <dgm:pt modelId="{378F387E-1710-40AD-8D8E-73022917F888}" type="sibTrans" cxnId="{5EEA2F5D-30D2-47E1-B9A1-A4EE955EF9C4}">
      <dgm:prSet/>
      <dgm:spPr/>
      <dgm:t>
        <a:bodyPr/>
        <a:lstStyle/>
        <a:p>
          <a:endParaRPr lang="es-CO"/>
        </a:p>
      </dgm:t>
    </dgm:pt>
    <dgm:pt modelId="{0C415CFD-83B7-4AF3-A948-291A5205523E}">
      <dgm:prSet/>
      <dgm:spPr/>
      <dgm:t>
        <a:bodyPr/>
        <a:lstStyle/>
        <a:p>
          <a:r>
            <a:rPr lang="es-ES" dirty="0"/>
            <a:t>Efectividad de la cláusula penal</a:t>
          </a:r>
          <a:endParaRPr lang="es-CO" dirty="0"/>
        </a:p>
      </dgm:t>
    </dgm:pt>
    <dgm:pt modelId="{708B8C03-CE82-47E6-9BC1-5F37A6B81AFB}" type="parTrans" cxnId="{5A10E066-8F4C-4611-8255-756F62B30706}">
      <dgm:prSet/>
      <dgm:spPr/>
      <dgm:t>
        <a:bodyPr/>
        <a:lstStyle/>
        <a:p>
          <a:endParaRPr lang="es-CO"/>
        </a:p>
      </dgm:t>
    </dgm:pt>
    <dgm:pt modelId="{86D8BCA2-B035-4153-8013-271E197898B5}" type="sibTrans" cxnId="{5A10E066-8F4C-4611-8255-756F62B30706}">
      <dgm:prSet/>
      <dgm:spPr/>
      <dgm:t>
        <a:bodyPr/>
        <a:lstStyle/>
        <a:p>
          <a:endParaRPr lang="es-CO"/>
        </a:p>
      </dgm:t>
    </dgm:pt>
    <dgm:pt modelId="{007AFC0D-6EAD-4A20-9839-41CC1336161A}" type="pres">
      <dgm:prSet presAssocID="{1DA5BDCD-30AA-40E5-ABF5-7A7B92327ECA}" presName="diagram" presStyleCnt="0">
        <dgm:presLayoutVars>
          <dgm:dir/>
          <dgm:resizeHandles val="exact"/>
        </dgm:presLayoutVars>
      </dgm:prSet>
      <dgm:spPr/>
    </dgm:pt>
    <dgm:pt modelId="{79C23B91-B446-489A-B00E-551FEB8E9C1B}" type="pres">
      <dgm:prSet presAssocID="{1F3BC026-6AEA-403F-AC96-C5E80CFEAF28}" presName="node" presStyleLbl="node1" presStyleIdx="0" presStyleCnt="2">
        <dgm:presLayoutVars>
          <dgm:bulletEnabled val="1"/>
        </dgm:presLayoutVars>
      </dgm:prSet>
      <dgm:spPr/>
    </dgm:pt>
    <dgm:pt modelId="{EF158B81-FDEE-4E22-8745-82BCD0DAB7E7}" type="pres">
      <dgm:prSet presAssocID="{378F387E-1710-40AD-8D8E-73022917F888}" presName="sibTrans" presStyleCnt="0"/>
      <dgm:spPr/>
    </dgm:pt>
    <dgm:pt modelId="{8141E17F-26D9-4B0C-AC7F-A49DC908D556}" type="pres">
      <dgm:prSet presAssocID="{0C415CFD-83B7-4AF3-A948-291A5205523E}" presName="node" presStyleLbl="node1" presStyleIdx="1" presStyleCnt="2">
        <dgm:presLayoutVars>
          <dgm:bulletEnabled val="1"/>
        </dgm:presLayoutVars>
      </dgm:prSet>
      <dgm:spPr/>
    </dgm:pt>
  </dgm:ptLst>
  <dgm:cxnLst>
    <dgm:cxn modelId="{5EEA2F5D-30D2-47E1-B9A1-A4EE955EF9C4}" srcId="{1DA5BDCD-30AA-40E5-ABF5-7A7B92327ECA}" destId="{1F3BC026-6AEA-403F-AC96-C5E80CFEAF28}" srcOrd="0" destOrd="0" parTransId="{F1010C57-2A35-4040-97A8-55B26FAADF06}" sibTransId="{378F387E-1710-40AD-8D8E-73022917F888}"/>
    <dgm:cxn modelId="{63C0C543-0811-462B-91F6-3401AB78E5E4}" type="presOf" srcId="{1F3BC026-6AEA-403F-AC96-C5E80CFEAF28}" destId="{79C23B91-B446-489A-B00E-551FEB8E9C1B}" srcOrd="0" destOrd="0" presId="urn:microsoft.com/office/officeart/2005/8/layout/default"/>
    <dgm:cxn modelId="{5A10E066-8F4C-4611-8255-756F62B30706}" srcId="{1DA5BDCD-30AA-40E5-ABF5-7A7B92327ECA}" destId="{0C415CFD-83B7-4AF3-A948-291A5205523E}" srcOrd="1" destOrd="0" parTransId="{708B8C03-CE82-47E6-9BC1-5F37A6B81AFB}" sibTransId="{86D8BCA2-B035-4153-8013-271E197898B5}"/>
    <dgm:cxn modelId="{3BC9CFA4-1644-44E8-9135-D2F5E0EB577B}" type="presOf" srcId="{0C415CFD-83B7-4AF3-A948-291A5205523E}" destId="{8141E17F-26D9-4B0C-AC7F-A49DC908D556}" srcOrd="0" destOrd="0" presId="urn:microsoft.com/office/officeart/2005/8/layout/default"/>
    <dgm:cxn modelId="{E463ECC8-8746-4E4D-8448-5EDA58C76D93}" type="presOf" srcId="{1DA5BDCD-30AA-40E5-ABF5-7A7B92327ECA}" destId="{007AFC0D-6EAD-4A20-9839-41CC1336161A}" srcOrd="0" destOrd="0" presId="urn:microsoft.com/office/officeart/2005/8/layout/default"/>
    <dgm:cxn modelId="{B2A2303F-0CB3-4624-AA49-591079F2D237}" type="presParOf" srcId="{007AFC0D-6EAD-4A20-9839-41CC1336161A}" destId="{79C23B91-B446-489A-B00E-551FEB8E9C1B}" srcOrd="0" destOrd="0" presId="urn:microsoft.com/office/officeart/2005/8/layout/default"/>
    <dgm:cxn modelId="{6E9C9C1F-92B4-4893-AA51-2C82D82279CD}" type="presParOf" srcId="{007AFC0D-6EAD-4A20-9839-41CC1336161A}" destId="{EF158B81-FDEE-4E22-8745-82BCD0DAB7E7}" srcOrd="1" destOrd="0" presId="urn:microsoft.com/office/officeart/2005/8/layout/default"/>
    <dgm:cxn modelId="{B7EACA47-DCC2-4E0F-8C18-5B3769A7D8B6}" type="presParOf" srcId="{007AFC0D-6EAD-4A20-9839-41CC1336161A}" destId="{8141E17F-26D9-4B0C-AC7F-A49DC908D55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ED4FE-C97E-406C-8F29-C2806380694F}" type="doc">
      <dgm:prSet loTypeId="urn:microsoft.com/office/officeart/2005/8/layout/v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E930B3A1-2FB6-4FA1-93D1-F63D4755CDF9}">
      <dgm:prSet/>
      <dgm:spPr/>
      <dgm:t>
        <a:bodyPr/>
        <a:lstStyle/>
        <a:p>
          <a:endParaRPr lang="es-CO"/>
        </a:p>
      </dgm:t>
    </dgm:pt>
    <dgm:pt modelId="{322B10F9-9C59-431C-9819-7DDC42300FB9}" type="parTrans" cxnId="{89F0A8BD-85B4-4B38-A649-DE483E3FBEDF}">
      <dgm:prSet/>
      <dgm:spPr/>
      <dgm:t>
        <a:bodyPr/>
        <a:lstStyle/>
        <a:p>
          <a:endParaRPr lang="es-CO"/>
        </a:p>
      </dgm:t>
    </dgm:pt>
    <dgm:pt modelId="{F8452DB2-8B22-4C69-8B62-75E722786342}" type="sibTrans" cxnId="{89F0A8BD-85B4-4B38-A649-DE483E3FBEDF}">
      <dgm:prSet/>
      <dgm:spPr/>
      <dgm:t>
        <a:bodyPr/>
        <a:lstStyle/>
        <a:p>
          <a:endParaRPr lang="es-CO"/>
        </a:p>
      </dgm:t>
    </dgm:pt>
    <dgm:pt modelId="{F6B0023F-A48F-4F98-A3CC-7122A7FAFFF1}">
      <dgm:prSet/>
      <dgm:spPr/>
      <dgm:t>
        <a:bodyPr/>
        <a:lstStyle/>
        <a:p>
          <a:r>
            <a:rPr lang="es-ES" dirty="0"/>
            <a:t>Finalidad de la multa</a:t>
          </a:r>
          <a:endParaRPr lang="es-CO" dirty="0"/>
        </a:p>
      </dgm:t>
    </dgm:pt>
    <dgm:pt modelId="{27330370-11A8-4157-916F-13DBA2D5A72C}" type="parTrans" cxnId="{C0400252-EBED-4047-9526-08D3CC3E3A9E}">
      <dgm:prSet/>
      <dgm:spPr/>
      <dgm:t>
        <a:bodyPr/>
        <a:lstStyle/>
        <a:p>
          <a:endParaRPr lang="es-CO"/>
        </a:p>
      </dgm:t>
    </dgm:pt>
    <dgm:pt modelId="{8595F579-CEA3-4719-A2C0-05933C70CF52}" type="sibTrans" cxnId="{C0400252-EBED-4047-9526-08D3CC3E3A9E}">
      <dgm:prSet/>
      <dgm:spPr/>
      <dgm:t>
        <a:bodyPr/>
        <a:lstStyle/>
        <a:p>
          <a:endParaRPr lang="es-CO"/>
        </a:p>
      </dgm:t>
    </dgm:pt>
    <dgm:pt modelId="{D0A19FE8-A422-4EE0-AE0C-E82F7DAF88A8}">
      <dgm:prSet/>
      <dgm:spPr/>
      <dgm:t>
        <a:bodyPr/>
        <a:lstStyle/>
        <a:p>
          <a:r>
            <a:rPr lang="es-ES"/>
            <a:t>¿Debe pactarse en el contrato?  </a:t>
          </a:r>
          <a:endParaRPr lang="es-CO"/>
        </a:p>
      </dgm:t>
    </dgm:pt>
    <dgm:pt modelId="{38224C28-A183-4B7D-99DD-127D2365B11A}" type="parTrans" cxnId="{773BD89B-B7F3-4AE0-ACB3-D5C41AEAA788}">
      <dgm:prSet/>
      <dgm:spPr/>
      <dgm:t>
        <a:bodyPr/>
        <a:lstStyle/>
        <a:p>
          <a:endParaRPr lang="es-CO"/>
        </a:p>
      </dgm:t>
    </dgm:pt>
    <dgm:pt modelId="{58F40C2C-916B-4E4B-A825-442BB8381BE4}" type="sibTrans" cxnId="{773BD89B-B7F3-4AE0-ACB3-D5C41AEAA788}">
      <dgm:prSet/>
      <dgm:spPr/>
      <dgm:t>
        <a:bodyPr/>
        <a:lstStyle/>
        <a:p>
          <a:endParaRPr lang="es-CO"/>
        </a:p>
      </dgm:t>
    </dgm:pt>
    <dgm:pt modelId="{2FF12691-8C27-4501-BDDB-21E6111EC55A}">
      <dgm:prSet/>
      <dgm:spPr/>
      <dgm:t>
        <a:bodyPr/>
        <a:lstStyle/>
        <a:p>
          <a:r>
            <a:rPr lang="es-ES" dirty="0"/>
            <a:t>¿Puede descontarse unilateralmente de los saldos pendientes? </a:t>
          </a:r>
          <a:endParaRPr lang="es-CO" dirty="0"/>
        </a:p>
      </dgm:t>
    </dgm:pt>
    <dgm:pt modelId="{86EBE2EA-640C-40C1-9B6D-EA6EA64FF96A}" type="parTrans" cxnId="{22895392-6827-4562-BF24-3C5FB97DFB4E}">
      <dgm:prSet/>
      <dgm:spPr/>
      <dgm:t>
        <a:bodyPr/>
        <a:lstStyle/>
        <a:p>
          <a:endParaRPr lang="es-CO"/>
        </a:p>
      </dgm:t>
    </dgm:pt>
    <dgm:pt modelId="{971A61A4-B8B9-49BB-B0A3-C3F9C01479CA}" type="sibTrans" cxnId="{22895392-6827-4562-BF24-3C5FB97DFB4E}">
      <dgm:prSet/>
      <dgm:spPr/>
      <dgm:t>
        <a:bodyPr/>
        <a:lstStyle/>
        <a:p>
          <a:endParaRPr lang="es-CO"/>
        </a:p>
      </dgm:t>
    </dgm:pt>
    <dgm:pt modelId="{571DF42C-3FCB-42D9-9077-E58C44AB4E40}">
      <dgm:prSet/>
      <dgm:spPr/>
      <dgm:t>
        <a:bodyPr/>
        <a:lstStyle/>
        <a:p>
          <a:r>
            <a:rPr lang="es-ES" dirty="0"/>
            <a:t>¿Cuál es el tope que prevén los lineamientos?</a:t>
          </a:r>
          <a:endParaRPr lang="es-CO" dirty="0"/>
        </a:p>
      </dgm:t>
    </dgm:pt>
    <dgm:pt modelId="{1C9E9470-C2BA-4205-B700-8ED694148794}" type="parTrans" cxnId="{1C1F1E4A-C755-44E2-B3AF-329696CF8C19}">
      <dgm:prSet/>
      <dgm:spPr/>
      <dgm:t>
        <a:bodyPr/>
        <a:lstStyle/>
        <a:p>
          <a:endParaRPr lang="es-CO"/>
        </a:p>
      </dgm:t>
    </dgm:pt>
    <dgm:pt modelId="{1A75D338-19EF-4F71-BF39-E6FE112C9823}" type="sibTrans" cxnId="{1C1F1E4A-C755-44E2-B3AF-329696CF8C19}">
      <dgm:prSet/>
      <dgm:spPr/>
      <dgm:t>
        <a:bodyPr/>
        <a:lstStyle/>
        <a:p>
          <a:endParaRPr lang="es-CO"/>
        </a:p>
      </dgm:t>
    </dgm:pt>
    <dgm:pt modelId="{01AA38E4-C8C0-450A-8072-2D7517636CAC}" type="pres">
      <dgm:prSet presAssocID="{2D8ED4FE-C97E-406C-8F29-C2806380694F}" presName="linearFlow" presStyleCnt="0">
        <dgm:presLayoutVars>
          <dgm:dir/>
          <dgm:resizeHandles val="exact"/>
        </dgm:presLayoutVars>
      </dgm:prSet>
      <dgm:spPr/>
    </dgm:pt>
    <dgm:pt modelId="{6F23D48D-F38D-4CFE-A50E-37E84285D2E2}" type="pres">
      <dgm:prSet presAssocID="{E930B3A1-2FB6-4FA1-93D1-F63D4755CDF9}" presName="composite" presStyleCnt="0"/>
      <dgm:spPr/>
    </dgm:pt>
    <dgm:pt modelId="{E9581CA3-6E7B-434E-B933-AC6216E56CA3}" type="pres">
      <dgm:prSet presAssocID="{E930B3A1-2FB6-4FA1-93D1-F63D4755CDF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"/>
        </a:ext>
      </dgm:extLst>
    </dgm:pt>
    <dgm:pt modelId="{67882C56-BD3F-462A-BA42-CA0F4398093A}" type="pres">
      <dgm:prSet presAssocID="{E930B3A1-2FB6-4FA1-93D1-F63D4755CDF9}" presName="txShp" presStyleLbl="node1" presStyleIdx="0" presStyleCnt="1">
        <dgm:presLayoutVars>
          <dgm:bulletEnabled val="1"/>
        </dgm:presLayoutVars>
      </dgm:prSet>
      <dgm:spPr/>
    </dgm:pt>
  </dgm:ptLst>
  <dgm:cxnLst>
    <dgm:cxn modelId="{76339061-6F69-453F-B582-356C8B4D6D1C}" type="presOf" srcId="{2D8ED4FE-C97E-406C-8F29-C2806380694F}" destId="{01AA38E4-C8C0-450A-8072-2D7517636CAC}" srcOrd="0" destOrd="0" presId="urn:microsoft.com/office/officeart/2005/8/layout/vList3"/>
    <dgm:cxn modelId="{F2336965-993D-478D-A4C2-369EB998AF9B}" type="presOf" srcId="{2FF12691-8C27-4501-BDDB-21E6111EC55A}" destId="{67882C56-BD3F-462A-BA42-CA0F4398093A}" srcOrd="0" destOrd="3" presId="urn:microsoft.com/office/officeart/2005/8/layout/vList3"/>
    <dgm:cxn modelId="{1C1F1E4A-C755-44E2-B3AF-329696CF8C19}" srcId="{E930B3A1-2FB6-4FA1-93D1-F63D4755CDF9}" destId="{571DF42C-3FCB-42D9-9077-E58C44AB4E40}" srcOrd="3" destOrd="0" parTransId="{1C9E9470-C2BA-4205-B700-8ED694148794}" sibTransId="{1A75D338-19EF-4F71-BF39-E6FE112C9823}"/>
    <dgm:cxn modelId="{C0400252-EBED-4047-9526-08D3CC3E3A9E}" srcId="{E930B3A1-2FB6-4FA1-93D1-F63D4755CDF9}" destId="{F6B0023F-A48F-4F98-A3CC-7122A7FAFFF1}" srcOrd="0" destOrd="0" parTransId="{27330370-11A8-4157-916F-13DBA2D5A72C}" sibTransId="{8595F579-CEA3-4719-A2C0-05933C70CF52}"/>
    <dgm:cxn modelId="{E856F182-852D-4B46-8EBE-CD9CD500089E}" type="presOf" srcId="{D0A19FE8-A422-4EE0-AE0C-E82F7DAF88A8}" destId="{67882C56-BD3F-462A-BA42-CA0F4398093A}" srcOrd="0" destOrd="2" presId="urn:microsoft.com/office/officeart/2005/8/layout/vList3"/>
    <dgm:cxn modelId="{E842E883-C66E-4959-8ED1-0592A9B57762}" type="presOf" srcId="{E930B3A1-2FB6-4FA1-93D1-F63D4755CDF9}" destId="{67882C56-BD3F-462A-BA42-CA0F4398093A}" srcOrd="0" destOrd="0" presId="urn:microsoft.com/office/officeart/2005/8/layout/vList3"/>
    <dgm:cxn modelId="{AE031584-85DC-4200-81BD-8518021BB71B}" type="presOf" srcId="{571DF42C-3FCB-42D9-9077-E58C44AB4E40}" destId="{67882C56-BD3F-462A-BA42-CA0F4398093A}" srcOrd="0" destOrd="4" presId="urn:microsoft.com/office/officeart/2005/8/layout/vList3"/>
    <dgm:cxn modelId="{22895392-6827-4562-BF24-3C5FB97DFB4E}" srcId="{E930B3A1-2FB6-4FA1-93D1-F63D4755CDF9}" destId="{2FF12691-8C27-4501-BDDB-21E6111EC55A}" srcOrd="2" destOrd="0" parTransId="{86EBE2EA-640C-40C1-9B6D-EA6EA64FF96A}" sibTransId="{971A61A4-B8B9-49BB-B0A3-C3F9C01479CA}"/>
    <dgm:cxn modelId="{773BD89B-B7F3-4AE0-ACB3-D5C41AEAA788}" srcId="{E930B3A1-2FB6-4FA1-93D1-F63D4755CDF9}" destId="{D0A19FE8-A422-4EE0-AE0C-E82F7DAF88A8}" srcOrd="1" destOrd="0" parTransId="{38224C28-A183-4B7D-99DD-127D2365B11A}" sibTransId="{58F40C2C-916B-4E4B-A825-442BB8381BE4}"/>
    <dgm:cxn modelId="{89F0A8BD-85B4-4B38-A649-DE483E3FBEDF}" srcId="{2D8ED4FE-C97E-406C-8F29-C2806380694F}" destId="{E930B3A1-2FB6-4FA1-93D1-F63D4755CDF9}" srcOrd="0" destOrd="0" parTransId="{322B10F9-9C59-431C-9819-7DDC42300FB9}" sibTransId="{F8452DB2-8B22-4C69-8B62-75E722786342}"/>
    <dgm:cxn modelId="{5EFFE1EC-E628-4C51-982E-75516DC7FF91}" type="presOf" srcId="{F6B0023F-A48F-4F98-A3CC-7122A7FAFFF1}" destId="{67882C56-BD3F-462A-BA42-CA0F4398093A}" srcOrd="0" destOrd="1" presId="urn:microsoft.com/office/officeart/2005/8/layout/vList3"/>
    <dgm:cxn modelId="{0C0DD422-E70A-44D4-86E7-C76DFE3D475A}" type="presParOf" srcId="{01AA38E4-C8C0-450A-8072-2D7517636CAC}" destId="{6F23D48D-F38D-4CFE-A50E-37E84285D2E2}" srcOrd="0" destOrd="0" presId="urn:microsoft.com/office/officeart/2005/8/layout/vList3"/>
    <dgm:cxn modelId="{1E4D1494-4400-4D77-B08E-DEF8276682F6}" type="presParOf" srcId="{6F23D48D-F38D-4CFE-A50E-37E84285D2E2}" destId="{E9581CA3-6E7B-434E-B933-AC6216E56CA3}" srcOrd="0" destOrd="0" presId="urn:microsoft.com/office/officeart/2005/8/layout/vList3"/>
    <dgm:cxn modelId="{3C18DF50-03EC-45B8-8480-12A143F8BAE6}" type="presParOf" srcId="{6F23D48D-F38D-4CFE-A50E-37E84285D2E2}" destId="{67882C56-BD3F-462A-BA42-CA0F439809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843AAE-B32E-4C98-90A2-74C8710AE7C1}" type="doc">
      <dgm:prSet loTypeId="urn:microsoft.com/office/officeart/2005/8/layout/hProcess1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DB7AF52-542C-433D-9623-CB4E0CEFD80B}">
      <dgm:prSet custT="1"/>
      <dgm:spPr/>
      <dgm:t>
        <a:bodyPr/>
        <a:lstStyle/>
        <a:p>
          <a:r>
            <a:rPr lang="es-ES" sz="2000" dirty="0"/>
            <a:t>Naturaleza moratoria.</a:t>
          </a:r>
          <a:endParaRPr lang="es-CO" sz="2000" dirty="0"/>
        </a:p>
      </dgm:t>
    </dgm:pt>
    <dgm:pt modelId="{B0CAF40C-4B8D-4942-963A-CA27F06BD506}" type="parTrans" cxnId="{28E7C389-04E4-4009-8DD5-515D064DE4D5}">
      <dgm:prSet/>
      <dgm:spPr/>
      <dgm:t>
        <a:bodyPr/>
        <a:lstStyle/>
        <a:p>
          <a:endParaRPr lang="es-CO" sz="2800"/>
        </a:p>
      </dgm:t>
    </dgm:pt>
    <dgm:pt modelId="{FF6ED641-31AB-4312-BFE4-0300608AC101}" type="sibTrans" cxnId="{28E7C389-04E4-4009-8DD5-515D064DE4D5}">
      <dgm:prSet/>
      <dgm:spPr/>
      <dgm:t>
        <a:bodyPr/>
        <a:lstStyle/>
        <a:p>
          <a:endParaRPr lang="es-CO" sz="2800"/>
        </a:p>
      </dgm:t>
    </dgm:pt>
    <dgm:pt modelId="{88569BA6-F306-4091-A21A-F6AEB2A64339}">
      <dgm:prSet custT="1"/>
      <dgm:spPr/>
      <dgm:t>
        <a:bodyPr/>
        <a:lstStyle/>
        <a:p>
          <a:r>
            <a:rPr lang="es-ES" sz="2000" dirty="0"/>
            <a:t>Naturaleza indemnizatoria. </a:t>
          </a:r>
          <a:endParaRPr lang="es-CO" sz="2000" dirty="0"/>
        </a:p>
      </dgm:t>
    </dgm:pt>
    <dgm:pt modelId="{FFF80F38-2339-4C91-A39D-36465F428D30}" type="parTrans" cxnId="{9CC6B312-4D58-40FD-ACF7-261B673973C8}">
      <dgm:prSet/>
      <dgm:spPr/>
      <dgm:t>
        <a:bodyPr/>
        <a:lstStyle/>
        <a:p>
          <a:endParaRPr lang="es-CO" sz="2800"/>
        </a:p>
      </dgm:t>
    </dgm:pt>
    <dgm:pt modelId="{6AC107EF-5292-403D-8C2B-8C763B981291}" type="sibTrans" cxnId="{9CC6B312-4D58-40FD-ACF7-261B673973C8}">
      <dgm:prSet/>
      <dgm:spPr/>
      <dgm:t>
        <a:bodyPr/>
        <a:lstStyle/>
        <a:p>
          <a:endParaRPr lang="es-CO" sz="2800"/>
        </a:p>
      </dgm:t>
    </dgm:pt>
    <dgm:pt modelId="{341CECFC-57BA-44E9-A142-669107196C75}">
      <dgm:prSet custT="1"/>
      <dgm:spPr/>
      <dgm:t>
        <a:bodyPr/>
        <a:lstStyle/>
        <a:p>
          <a:r>
            <a:rPr lang="es-ES" sz="2000" dirty="0"/>
            <a:t>Naturaleza punitiva.</a:t>
          </a:r>
          <a:endParaRPr lang="es-CO" sz="2000" dirty="0"/>
        </a:p>
      </dgm:t>
    </dgm:pt>
    <dgm:pt modelId="{E7E52B25-42EB-4462-BF2C-46A5A40126FE}" type="parTrans" cxnId="{1247D91D-23F8-48AF-98EF-0BE0B454AB5E}">
      <dgm:prSet/>
      <dgm:spPr/>
      <dgm:t>
        <a:bodyPr/>
        <a:lstStyle/>
        <a:p>
          <a:endParaRPr lang="es-CO" sz="2800"/>
        </a:p>
      </dgm:t>
    </dgm:pt>
    <dgm:pt modelId="{7BE2086F-D6D3-45F7-9A9C-B3560439D9BA}" type="sibTrans" cxnId="{1247D91D-23F8-48AF-98EF-0BE0B454AB5E}">
      <dgm:prSet/>
      <dgm:spPr/>
      <dgm:t>
        <a:bodyPr/>
        <a:lstStyle/>
        <a:p>
          <a:endParaRPr lang="es-CO" sz="2800"/>
        </a:p>
      </dgm:t>
    </dgm:pt>
    <dgm:pt modelId="{9BB8F8D6-E8B2-4D8E-A4B3-05B7AF08AA36}">
      <dgm:prSet custT="1"/>
      <dgm:spPr/>
      <dgm:t>
        <a:bodyPr/>
        <a:lstStyle/>
        <a:p>
          <a:r>
            <a:rPr lang="es-ES" sz="1800" dirty="0"/>
            <a:t>¿Cómo se determina la naturaleza de la cláusula penal? ¿Cuál es la naturaleza de los lineamientos? ¿Cuantía? ¿Aplica proporcionalidad? </a:t>
          </a:r>
          <a:endParaRPr lang="es-CO" sz="1800" dirty="0"/>
        </a:p>
      </dgm:t>
    </dgm:pt>
    <dgm:pt modelId="{1085CBF9-A96F-44DA-95FD-DA9D64E5CBAD}" type="parTrans" cxnId="{9D237A07-304C-475B-AC44-FD27CCCADE8E}">
      <dgm:prSet/>
      <dgm:spPr/>
      <dgm:t>
        <a:bodyPr/>
        <a:lstStyle/>
        <a:p>
          <a:endParaRPr lang="es-CO" sz="2800"/>
        </a:p>
      </dgm:t>
    </dgm:pt>
    <dgm:pt modelId="{1F17BBD2-B3B1-4171-BDD6-94135F9037FD}" type="sibTrans" cxnId="{9D237A07-304C-475B-AC44-FD27CCCADE8E}">
      <dgm:prSet/>
      <dgm:spPr/>
      <dgm:t>
        <a:bodyPr/>
        <a:lstStyle/>
        <a:p>
          <a:endParaRPr lang="es-CO" sz="2800"/>
        </a:p>
      </dgm:t>
    </dgm:pt>
    <dgm:pt modelId="{94D88FBE-EFF2-487A-BAB1-3CB190715BCC}" type="pres">
      <dgm:prSet presAssocID="{38843AAE-B32E-4C98-90A2-74C8710AE7C1}" presName="Name0" presStyleCnt="0">
        <dgm:presLayoutVars>
          <dgm:dir/>
          <dgm:resizeHandles val="exact"/>
        </dgm:presLayoutVars>
      </dgm:prSet>
      <dgm:spPr/>
    </dgm:pt>
    <dgm:pt modelId="{2A7AC560-CC11-489E-BF53-7BDF2E960917}" type="pres">
      <dgm:prSet presAssocID="{38843AAE-B32E-4C98-90A2-74C8710AE7C1}" presName="arrow" presStyleLbl="bgShp" presStyleIdx="0" presStyleCnt="1"/>
      <dgm:spPr/>
    </dgm:pt>
    <dgm:pt modelId="{DF02D942-4D2F-4812-9236-EC1084F5E49E}" type="pres">
      <dgm:prSet presAssocID="{38843AAE-B32E-4C98-90A2-74C8710AE7C1}" presName="points" presStyleCnt="0"/>
      <dgm:spPr/>
    </dgm:pt>
    <dgm:pt modelId="{594F4EB6-245C-4DBF-B12F-A913B6AFE5FC}" type="pres">
      <dgm:prSet presAssocID="{ADB7AF52-542C-433D-9623-CB4E0CEFD80B}" presName="compositeA" presStyleCnt="0"/>
      <dgm:spPr/>
    </dgm:pt>
    <dgm:pt modelId="{629E3831-0422-4E8E-A25C-10BFB9A6EFFC}" type="pres">
      <dgm:prSet presAssocID="{ADB7AF52-542C-433D-9623-CB4E0CEFD80B}" presName="textA" presStyleLbl="revTx" presStyleIdx="0" presStyleCnt="4">
        <dgm:presLayoutVars>
          <dgm:bulletEnabled val="1"/>
        </dgm:presLayoutVars>
      </dgm:prSet>
      <dgm:spPr/>
    </dgm:pt>
    <dgm:pt modelId="{C320DD21-C404-4AAD-88AB-860BECEA39A8}" type="pres">
      <dgm:prSet presAssocID="{ADB7AF52-542C-433D-9623-CB4E0CEFD80B}" presName="circleA" presStyleLbl="node1" presStyleIdx="0" presStyleCnt="4"/>
      <dgm:spPr/>
    </dgm:pt>
    <dgm:pt modelId="{E8E506BA-3520-4700-B8AC-AC71303AE540}" type="pres">
      <dgm:prSet presAssocID="{ADB7AF52-542C-433D-9623-CB4E0CEFD80B}" presName="spaceA" presStyleCnt="0"/>
      <dgm:spPr/>
    </dgm:pt>
    <dgm:pt modelId="{4795B479-AC08-4F72-868C-7BE8E0F0A729}" type="pres">
      <dgm:prSet presAssocID="{FF6ED641-31AB-4312-BFE4-0300608AC101}" presName="space" presStyleCnt="0"/>
      <dgm:spPr/>
    </dgm:pt>
    <dgm:pt modelId="{F8DF55EE-63F8-4CB3-9FA2-62A93B0952BD}" type="pres">
      <dgm:prSet presAssocID="{88569BA6-F306-4091-A21A-F6AEB2A64339}" presName="compositeB" presStyleCnt="0"/>
      <dgm:spPr/>
    </dgm:pt>
    <dgm:pt modelId="{2FEC3E67-CE3D-4788-A808-7817A0197A51}" type="pres">
      <dgm:prSet presAssocID="{88569BA6-F306-4091-A21A-F6AEB2A64339}" presName="textB" presStyleLbl="revTx" presStyleIdx="1" presStyleCnt="4" custScaleX="147081">
        <dgm:presLayoutVars>
          <dgm:bulletEnabled val="1"/>
        </dgm:presLayoutVars>
      </dgm:prSet>
      <dgm:spPr/>
    </dgm:pt>
    <dgm:pt modelId="{0C08A978-DFAF-4550-B2DB-45F266D8BE6F}" type="pres">
      <dgm:prSet presAssocID="{88569BA6-F306-4091-A21A-F6AEB2A64339}" presName="circleB" presStyleLbl="node1" presStyleIdx="1" presStyleCnt="4"/>
      <dgm:spPr/>
    </dgm:pt>
    <dgm:pt modelId="{EC4EBB02-5200-4122-9519-C8FE377E95AD}" type="pres">
      <dgm:prSet presAssocID="{88569BA6-F306-4091-A21A-F6AEB2A64339}" presName="spaceB" presStyleCnt="0"/>
      <dgm:spPr/>
    </dgm:pt>
    <dgm:pt modelId="{C3FD8EBF-3A13-46C6-A701-37E962D062AC}" type="pres">
      <dgm:prSet presAssocID="{6AC107EF-5292-403D-8C2B-8C763B981291}" presName="space" presStyleCnt="0"/>
      <dgm:spPr/>
    </dgm:pt>
    <dgm:pt modelId="{671A1C76-DB82-4CBE-AD6A-8DB37CE5C154}" type="pres">
      <dgm:prSet presAssocID="{341CECFC-57BA-44E9-A142-669107196C75}" presName="compositeA" presStyleCnt="0"/>
      <dgm:spPr/>
    </dgm:pt>
    <dgm:pt modelId="{20C2BBC1-5188-4A70-A145-8AC75E21B322}" type="pres">
      <dgm:prSet presAssocID="{341CECFC-57BA-44E9-A142-669107196C75}" presName="textA" presStyleLbl="revTx" presStyleIdx="2" presStyleCnt="4">
        <dgm:presLayoutVars>
          <dgm:bulletEnabled val="1"/>
        </dgm:presLayoutVars>
      </dgm:prSet>
      <dgm:spPr/>
    </dgm:pt>
    <dgm:pt modelId="{346C5FCC-9C4A-420F-B3A3-7BF9215C0DB0}" type="pres">
      <dgm:prSet presAssocID="{341CECFC-57BA-44E9-A142-669107196C75}" presName="circleA" presStyleLbl="node1" presStyleIdx="2" presStyleCnt="4"/>
      <dgm:spPr/>
    </dgm:pt>
    <dgm:pt modelId="{2B9C2FB9-3787-4E26-8FCD-0D6D25452A69}" type="pres">
      <dgm:prSet presAssocID="{341CECFC-57BA-44E9-A142-669107196C75}" presName="spaceA" presStyleCnt="0"/>
      <dgm:spPr/>
    </dgm:pt>
    <dgm:pt modelId="{44793841-F2B2-4173-9B94-29C8A95A2056}" type="pres">
      <dgm:prSet presAssocID="{7BE2086F-D6D3-45F7-9A9C-B3560439D9BA}" presName="space" presStyleCnt="0"/>
      <dgm:spPr/>
    </dgm:pt>
    <dgm:pt modelId="{EAE24B97-1797-415D-B7BA-5B84A865BA12}" type="pres">
      <dgm:prSet presAssocID="{9BB8F8D6-E8B2-4D8E-A4B3-05B7AF08AA36}" presName="compositeB" presStyleCnt="0"/>
      <dgm:spPr/>
    </dgm:pt>
    <dgm:pt modelId="{78164A50-64E9-4784-B075-D58BF92E9208}" type="pres">
      <dgm:prSet presAssocID="{9BB8F8D6-E8B2-4D8E-A4B3-05B7AF08AA36}" presName="textB" presStyleLbl="revTx" presStyleIdx="3" presStyleCnt="4" custScaleX="272643">
        <dgm:presLayoutVars>
          <dgm:bulletEnabled val="1"/>
        </dgm:presLayoutVars>
      </dgm:prSet>
      <dgm:spPr/>
    </dgm:pt>
    <dgm:pt modelId="{16ECF16B-DA9D-4922-B2FE-77705E863086}" type="pres">
      <dgm:prSet presAssocID="{9BB8F8D6-E8B2-4D8E-A4B3-05B7AF08AA36}" presName="circleB" presStyleLbl="node1" presStyleIdx="3" presStyleCnt="4"/>
      <dgm:spPr/>
    </dgm:pt>
    <dgm:pt modelId="{BB55B87D-7399-4F2E-8B15-2ABDA55211FE}" type="pres">
      <dgm:prSet presAssocID="{9BB8F8D6-E8B2-4D8E-A4B3-05B7AF08AA36}" presName="spaceB" presStyleCnt="0"/>
      <dgm:spPr/>
    </dgm:pt>
  </dgm:ptLst>
  <dgm:cxnLst>
    <dgm:cxn modelId="{9D237A07-304C-475B-AC44-FD27CCCADE8E}" srcId="{38843AAE-B32E-4C98-90A2-74C8710AE7C1}" destId="{9BB8F8D6-E8B2-4D8E-A4B3-05B7AF08AA36}" srcOrd="3" destOrd="0" parTransId="{1085CBF9-A96F-44DA-95FD-DA9D64E5CBAD}" sibTransId="{1F17BBD2-B3B1-4171-BDD6-94135F9037FD}"/>
    <dgm:cxn modelId="{9CC6B312-4D58-40FD-ACF7-261B673973C8}" srcId="{38843AAE-B32E-4C98-90A2-74C8710AE7C1}" destId="{88569BA6-F306-4091-A21A-F6AEB2A64339}" srcOrd="1" destOrd="0" parTransId="{FFF80F38-2339-4C91-A39D-36465F428D30}" sibTransId="{6AC107EF-5292-403D-8C2B-8C763B981291}"/>
    <dgm:cxn modelId="{1247D91D-23F8-48AF-98EF-0BE0B454AB5E}" srcId="{38843AAE-B32E-4C98-90A2-74C8710AE7C1}" destId="{341CECFC-57BA-44E9-A142-669107196C75}" srcOrd="2" destOrd="0" parTransId="{E7E52B25-42EB-4462-BF2C-46A5A40126FE}" sibTransId="{7BE2086F-D6D3-45F7-9A9C-B3560439D9BA}"/>
    <dgm:cxn modelId="{BE796220-7395-44AE-A4D9-C8245B895555}" type="presOf" srcId="{341CECFC-57BA-44E9-A142-669107196C75}" destId="{20C2BBC1-5188-4A70-A145-8AC75E21B322}" srcOrd="0" destOrd="0" presId="urn:microsoft.com/office/officeart/2005/8/layout/hProcess11"/>
    <dgm:cxn modelId="{7496F022-FE1C-407F-ACD7-5F3AD9AE08B9}" type="presOf" srcId="{9BB8F8D6-E8B2-4D8E-A4B3-05B7AF08AA36}" destId="{78164A50-64E9-4784-B075-D58BF92E9208}" srcOrd="0" destOrd="0" presId="urn:microsoft.com/office/officeart/2005/8/layout/hProcess11"/>
    <dgm:cxn modelId="{15DFF350-25AA-4BCF-8EB7-ACDB1642DD03}" type="presOf" srcId="{38843AAE-B32E-4C98-90A2-74C8710AE7C1}" destId="{94D88FBE-EFF2-487A-BAB1-3CB190715BCC}" srcOrd="0" destOrd="0" presId="urn:microsoft.com/office/officeart/2005/8/layout/hProcess11"/>
    <dgm:cxn modelId="{6DDDCA86-3CEA-4BDD-80B8-901E11B5573D}" type="presOf" srcId="{ADB7AF52-542C-433D-9623-CB4E0CEFD80B}" destId="{629E3831-0422-4E8E-A25C-10BFB9A6EFFC}" srcOrd="0" destOrd="0" presId="urn:microsoft.com/office/officeart/2005/8/layout/hProcess11"/>
    <dgm:cxn modelId="{28E7C389-04E4-4009-8DD5-515D064DE4D5}" srcId="{38843AAE-B32E-4C98-90A2-74C8710AE7C1}" destId="{ADB7AF52-542C-433D-9623-CB4E0CEFD80B}" srcOrd="0" destOrd="0" parTransId="{B0CAF40C-4B8D-4942-963A-CA27F06BD506}" sibTransId="{FF6ED641-31AB-4312-BFE4-0300608AC101}"/>
    <dgm:cxn modelId="{778022C0-FB95-4DBE-A2E1-F9BFB154F48E}" type="presOf" srcId="{88569BA6-F306-4091-A21A-F6AEB2A64339}" destId="{2FEC3E67-CE3D-4788-A808-7817A0197A51}" srcOrd="0" destOrd="0" presId="urn:microsoft.com/office/officeart/2005/8/layout/hProcess11"/>
    <dgm:cxn modelId="{2E5EBDC2-3ABA-43AC-A84A-5B1A0971B03F}" type="presParOf" srcId="{94D88FBE-EFF2-487A-BAB1-3CB190715BCC}" destId="{2A7AC560-CC11-489E-BF53-7BDF2E960917}" srcOrd="0" destOrd="0" presId="urn:microsoft.com/office/officeart/2005/8/layout/hProcess11"/>
    <dgm:cxn modelId="{295A3C42-8B6D-4FB3-8BDE-967755DC4046}" type="presParOf" srcId="{94D88FBE-EFF2-487A-BAB1-3CB190715BCC}" destId="{DF02D942-4D2F-4812-9236-EC1084F5E49E}" srcOrd="1" destOrd="0" presId="urn:microsoft.com/office/officeart/2005/8/layout/hProcess11"/>
    <dgm:cxn modelId="{974BFBB2-6677-4A37-85CD-935FF68DB3B4}" type="presParOf" srcId="{DF02D942-4D2F-4812-9236-EC1084F5E49E}" destId="{594F4EB6-245C-4DBF-B12F-A913B6AFE5FC}" srcOrd="0" destOrd="0" presId="urn:microsoft.com/office/officeart/2005/8/layout/hProcess11"/>
    <dgm:cxn modelId="{A32183C5-CBB0-4356-8F9C-8A51CE26A0A0}" type="presParOf" srcId="{594F4EB6-245C-4DBF-B12F-A913B6AFE5FC}" destId="{629E3831-0422-4E8E-A25C-10BFB9A6EFFC}" srcOrd="0" destOrd="0" presId="urn:microsoft.com/office/officeart/2005/8/layout/hProcess11"/>
    <dgm:cxn modelId="{E6FC86D4-F2F4-428F-A15A-785B7F0D3F35}" type="presParOf" srcId="{594F4EB6-245C-4DBF-B12F-A913B6AFE5FC}" destId="{C320DD21-C404-4AAD-88AB-860BECEA39A8}" srcOrd="1" destOrd="0" presId="urn:microsoft.com/office/officeart/2005/8/layout/hProcess11"/>
    <dgm:cxn modelId="{09D26BE9-07A6-4350-A482-AE8E93B5C908}" type="presParOf" srcId="{594F4EB6-245C-4DBF-B12F-A913B6AFE5FC}" destId="{E8E506BA-3520-4700-B8AC-AC71303AE540}" srcOrd="2" destOrd="0" presId="urn:microsoft.com/office/officeart/2005/8/layout/hProcess11"/>
    <dgm:cxn modelId="{52F8F700-4592-4517-A3F6-FEBD199CF058}" type="presParOf" srcId="{DF02D942-4D2F-4812-9236-EC1084F5E49E}" destId="{4795B479-AC08-4F72-868C-7BE8E0F0A729}" srcOrd="1" destOrd="0" presId="urn:microsoft.com/office/officeart/2005/8/layout/hProcess11"/>
    <dgm:cxn modelId="{8650264D-5280-4DAE-9C11-B470308E25C1}" type="presParOf" srcId="{DF02D942-4D2F-4812-9236-EC1084F5E49E}" destId="{F8DF55EE-63F8-4CB3-9FA2-62A93B0952BD}" srcOrd="2" destOrd="0" presId="urn:microsoft.com/office/officeart/2005/8/layout/hProcess11"/>
    <dgm:cxn modelId="{EA773DA9-7434-48E2-B07D-F9EA156D3A85}" type="presParOf" srcId="{F8DF55EE-63F8-4CB3-9FA2-62A93B0952BD}" destId="{2FEC3E67-CE3D-4788-A808-7817A0197A51}" srcOrd="0" destOrd="0" presId="urn:microsoft.com/office/officeart/2005/8/layout/hProcess11"/>
    <dgm:cxn modelId="{51E39398-1477-4461-9D14-E8D5D07AC5BF}" type="presParOf" srcId="{F8DF55EE-63F8-4CB3-9FA2-62A93B0952BD}" destId="{0C08A978-DFAF-4550-B2DB-45F266D8BE6F}" srcOrd="1" destOrd="0" presId="urn:microsoft.com/office/officeart/2005/8/layout/hProcess11"/>
    <dgm:cxn modelId="{821B02F2-A2DB-42E6-8CEF-21974F2191A6}" type="presParOf" srcId="{F8DF55EE-63F8-4CB3-9FA2-62A93B0952BD}" destId="{EC4EBB02-5200-4122-9519-C8FE377E95AD}" srcOrd="2" destOrd="0" presId="urn:microsoft.com/office/officeart/2005/8/layout/hProcess11"/>
    <dgm:cxn modelId="{14E2D0B2-1F5C-4861-8963-9CBD07B90726}" type="presParOf" srcId="{DF02D942-4D2F-4812-9236-EC1084F5E49E}" destId="{C3FD8EBF-3A13-46C6-A701-37E962D062AC}" srcOrd="3" destOrd="0" presId="urn:microsoft.com/office/officeart/2005/8/layout/hProcess11"/>
    <dgm:cxn modelId="{8540D009-B37F-4BC0-87AB-CDA09E7E13A0}" type="presParOf" srcId="{DF02D942-4D2F-4812-9236-EC1084F5E49E}" destId="{671A1C76-DB82-4CBE-AD6A-8DB37CE5C154}" srcOrd="4" destOrd="0" presId="urn:microsoft.com/office/officeart/2005/8/layout/hProcess11"/>
    <dgm:cxn modelId="{8D936FE1-350A-4955-82B6-CDD743E99F2B}" type="presParOf" srcId="{671A1C76-DB82-4CBE-AD6A-8DB37CE5C154}" destId="{20C2BBC1-5188-4A70-A145-8AC75E21B322}" srcOrd="0" destOrd="0" presId="urn:microsoft.com/office/officeart/2005/8/layout/hProcess11"/>
    <dgm:cxn modelId="{B78612B6-CFDD-456A-8830-7988996D6B2B}" type="presParOf" srcId="{671A1C76-DB82-4CBE-AD6A-8DB37CE5C154}" destId="{346C5FCC-9C4A-420F-B3A3-7BF9215C0DB0}" srcOrd="1" destOrd="0" presId="urn:microsoft.com/office/officeart/2005/8/layout/hProcess11"/>
    <dgm:cxn modelId="{F18E3B11-439D-42C8-BE54-431356756F96}" type="presParOf" srcId="{671A1C76-DB82-4CBE-AD6A-8DB37CE5C154}" destId="{2B9C2FB9-3787-4E26-8FCD-0D6D25452A69}" srcOrd="2" destOrd="0" presId="urn:microsoft.com/office/officeart/2005/8/layout/hProcess11"/>
    <dgm:cxn modelId="{F4EAE1C9-36AC-4815-A8A7-954D4729E206}" type="presParOf" srcId="{DF02D942-4D2F-4812-9236-EC1084F5E49E}" destId="{44793841-F2B2-4173-9B94-29C8A95A2056}" srcOrd="5" destOrd="0" presId="urn:microsoft.com/office/officeart/2005/8/layout/hProcess11"/>
    <dgm:cxn modelId="{A20D6DF1-A8EC-46EA-B7EE-E7D304790188}" type="presParOf" srcId="{DF02D942-4D2F-4812-9236-EC1084F5E49E}" destId="{EAE24B97-1797-415D-B7BA-5B84A865BA12}" srcOrd="6" destOrd="0" presId="urn:microsoft.com/office/officeart/2005/8/layout/hProcess11"/>
    <dgm:cxn modelId="{AD498050-94C4-47C1-9C98-1BC21470A2B4}" type="presParOf" srcId="{EAE24B97-1797-415D-B7BA-5B84A865BA12}" destId="{78164A50-64E9-4784-B075-D58BF92E9208}" srcOrd="0" destOrd="0" presId="urn:microsoft.com/office/officeart/2005/8/layout/hProcess11"/>
    <dgm:cxn modelId="{B5C3D6E0-4176-4DCC-BBE0-E035881BF87A}" type="presParOf" srcId="{EAE24B97-1797-415D-B7BA-5B84A865BA12}" destId="{16ECF16B-DA9D-4922-B2FE-77705E863086}" srcOrd="1" destOrd="0" presId="urn:microsoft.com/office/officeart/2005/8/layout/hProcess11"/>
    <dgm:cxn modelId="{95C3E834-B3D5-4C64-AC79-B5233867F253}" type="presParOf" srcId="{EAE24B97-1797-415D-B7BA-5B84A865BA12}" destId="{BB55B87D-7399-4F2E-8B15-2ABDA55211F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C1865C-03D2-4571-8FF7-8A3445056176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E58D6C8-AD5A-4841-99B4-1249C6743EB7}">
      <dgm:prSet custT="1"/>
      <dgm:spPr/>
      <dgm:t>
        <a:bodyPr/>
        <a:lstStyle/>
        <a:p>
          <a:r>
            <a:rPr lang="es-ES" sz="1600" b="1" dirty="0"/>
            <a:t>1. </a:t>
          </a:r>
          <a:r>
            <a:rPr lang="es-ES" sz="1600" dirty="0"/>
            <a:t>Informe del supervisor en el que reporte el presunto incumplimiento.  Ver formato de informe. </a:t>
          </a:r>
          <a:endParaRPr lang="es-CO" sz="1600" dirty="0"/>
        </a:p>
      </dgm:t>
    </dgm:pt>
    <dgm:pt modelId="{1A664BB9-2C4C-4966-AC2E-C576ACA22B8F}" type="parTrans" cxnId="{78AC4168-97BB-4478-9983-33CC85EDC886}">
      <dgm:prSet/>
      <dgm:spPr/>
      <dgm:t>
        <a:bodyPr/>
        <a:lstStyle/>
        <a:p>
          <a:endParaRPr lang="es-CO" sz="2000"/>
        </a:p>
      </dgm:t>
    </dgm:pt>
    <dgm:pt modelId="{7C0C47E2-C2EC-4716-8C95-76E64F1E589C}" type="sibTrans" cxnId="{78AC4168-97BB-4478-9983-33CC85EDC886}">
      <dgm:prSet custT="1"/>
      <dgm:spPr/>
      <dgm:t>
        <a:bodyPr/>
        <a:lstStyle/>
        <a:p>
          <a:endParaRPr lang="es-CO" sz="1200"/>
        </a:p>
      </dgm:t>
    </dgm:pt>
    <dgm:pt modelId="{59DD0634-070C-42B2-9B21-756F2F105A17}">
      <dgm:prSet custT="1"/>
      <dgm:spPr/>
      <dgm:t>
        <a:bodyPr/>
        <a:lstStyle/>
        <a:p>
          <a:r>
            <a:rPr lang="es-ES" sz="1600" b="1" dirty="0"/>
            <a:t>2. </a:t>
          </a:r>
          <a:r>
            <a:rPr lang="es-ES" sz="1600" dirty="0"/>
            <a:t>Citación de audiencia al contratista y garante para debatir el presunto incumplimiento, mínimo en cinco días hábiles desde el envío de la citación. </a:t>
          </a:r>
          <a:endParaRPr lang="es-CO" sz="1600" dirty="0"/>
        </a:p>
      </dgm:t>
    </dgm:pt>
    <dgm:pt modelId="{B8CF09B9-AFB3-46C7-8BA2-2B91EC779F09}" type="parTrans" cxnId="{C0377ECA-CB61-4855-BDA8-4C0C26D6E709}">
      <dgm:prSet/>
      <dgm:spPr/>
      <dgm:t>
        <a:bodyPr/>
        <a:lstStyle/>
        <a:p>
          <a:endParaRPr lang="es-CO" sz="2000"/>
        </a:p>
      </dgm:t>
    </dgm:pt>
    <dgm:pt modelId="{1DFA1673-93D0-463E-A438-87AE4DC58FCE}" type="sibTrans" cxnId="{C0377ECA-CB61-4855-BDA8-4C0C26D6E709}">
      <dgm:prSet custT="1"/>
      <dgm:spPr/>
      <dgm:t>
        <a:bodyPr/>
        <a:lstStyle/>
        <a:p>
          <a:endParaRPr lang="es-CO" sz="1200"/>
        </a:p>
      </dgm:t>
    </dgm:pt>
    <dgm:pt modelId="{4E1D67CE-DE1D-4871-BF94-0F40FCABADF3}">
      <dgm:prSet custT="1"/>
      <dgm:spPr/>
      <dgm:t>
        <a:bodyPr/>
        <a:lstStyle/>
        <a:p>
          <a:r>
            <a:rPr lang="es-ES" sz="1400" b="1" dirty="0"/>
            <a:t>3. </a:t>
          </a:r>
          <a:r>
            <a:rPr lang="es-ES" sz="1400" dirty="0"/>
            <a:t>Audiencia la IED presenta las circunstancias de hecho, las posibles cláusulas vulneradas y las consecuencias. El contratista y garante presentan descargos y solicitudes probatorias</a:t>
          </a:r>
          <a:r>
            <a:rPr lang="es-ES" sz="1600" dirty="0"/>
            <a:t>. </a:t>
          </a:r>
          <a:endParaRPr lang="es-CO" sz="1600" dirty="0"/>
        </a:p>
      </dgm:t>
    </dgm:pt>
    <dgm:pt modelId="{EF3FD3C3-30DC-4402-AECF-9D4F4367063D}" type="parTrans" cxnId="{3A12CBBA-E06F-478E-90BC-FC7264C4B614}">
      <dgm:prSet/>
      <dgm:spPr/>
      <dgm:t>
        <a:bodyPr/>
        <a:lstStyle/>
        <a:p>
          <a:endParaRPr lang="es-CO" sz="2000"/>
        </a:p>
      </dgm:t>
    </dgm:pt>
    <dgm:pt modelId="{BF672C1F-AA06-4541-A701-05A5FB030C12}" type="sibTrans" cxnId="{3A12CBBA-E06F-478E-90BC-FC7264C4B614}">
      <dgm:prSet custT="1"/>
      <dgm:spPr/>
      <dgm:t>
        <a:bodyPr/>
        <a:lstStyle/>
        <a:p>
          <a:endParaRPr lang="es-CO" sz="1200"/>
        </a:p>
      </dgm:t>
    </dgm:pt>
    <dgm:pt modelId="{78D43A08-5047-4081-8829-95734C4D681B}">
      <dgm:prSet custT="1"/>
      <dgm:spPr/>
      <dgm:t>
        <a:bodyPr/>
        <a:lstStyle/>
        <a:p>
          <a:r>
            <a:rPr lang="es-ES" sz="1600" b="1" dirty="0"/>
            <a:t>6. </a:t>
          </a:r>
          <a:r>
            <a:rPr lang="es-ES" sz="1600" dirty="0"/>
            <a:t>Decisión de fondo. </a:t>
          </a:r>
          <a:endParaRPr lang="es-CO" sz="1600" dirty="0"/>
        </a:p>
      </dgm:t>
    </dgm:pt>
    <dgm:pt modelId="{07EF2CBE-E990-42F6-8F6C-04EC71D96757}" type="parTrans" cxnId="{3DA4F8BB-844D-4A51-BDDF-DE464ABC9F56}">
      <dgm:prSet/>
      <dgm:spPr/>
      <dgm:t>
        <a:bodyPr/>
        <a:lstStyle/>
        <a:p>
          <a:endParaRPr lang="es-CO" sz="2000"/>
        </a:p>
      </dgm:t>
    </dgm:pt>
    <dgm:pt modelId="{2BB4B2BB-6C6D-4C02-B3EA-BF2A026726C8}" type="sibTrans" cxnId="{3DA4F8BB-844D-4A51-BDDF-DE464ABC9F56}">
      <dgm:prSet custT="1"/>
      <dgm:spPr/>
      <dgm:t>
        <a:bodyPr/>
        <a:lstStyle/>
        <a:p>
          <a:endParaRPr lang="es-CO" sz="1200"/>
        </a:p>
      </dgm:t>
    </dgm:pt>
    <dgm:pt modelId="{AD8D67A0-AEA4-46CE-9F73-B00FB957F641}">
      <dgm:prSet custT="1"/>
      <dgm:spPr/>
      <dgm:t>
        <a:bodyPr/>
        <a:lstStyle/>
        <a:p>
          <a:r>
            <a:rPr lang="es-ES" sz="1600" b="1" dirty="0"/>
            <a:t>5. </a:t>
          </a:r>
          <a:r>
            <a:rPr lang="es-ES" sz="1600" dirty="0"/>
            <a:t>Recurso de reposición del contratista, para lo cual tendrá cinco días hábiles. </a:t>
          </a:r>
          <a:endParaRPr lang="es-CO" sz="1600" dirty="0"/>
        </a:p>
      </dgm:t>
    </dgm:pt>
    <dgm:pt modelId="{B0C1A060-4BE5-4F22-B5F0-68534613A405}" type="parTrans" cxnId="{4C23DE1E-A408-4657-8F5A-BCD152890EAF}">
      <dgm:prSet/>
      <dgm:spPr/>
      <dgm:t>
        <a:bodyPr/>
        <a:lstStyle/>
        <a:p>
          <a:endParaRPr lang="es-CO" sz="2000"/>
        </a:p>
      </dgm:t>
    </dgm:pt>
    <dgm:pt modelId="{833C6BBB-7F65-4397-BD48-A03A0FFDF808}" type="sibTrans" cxnId="{4C23DE1E-A408-4657-8F5A-BCD152890EAF}">
      <dgm:prSet custT="1"/>
      <dgm:spPr/>
      <dgm:t>
        <a:bodyPr/>
        <a:lstStyle/>
        <a:p>
          <a:endParaRPr lang="es-CO" sz="1200"/>
        </a:p>
      </dgm:t>
    </dgm:pt>
    <dgm:pt modelId="{E37543BC-B05C-4636-B8A1-1B7DC7E43182}">
      <dgm:prSet custT="1"/>
      <dgm:spPr/>
      <dgm:t>
        <a:bodyPr/>
        <a:lstStyle/>
        <a:p>
          <a:r>
            <a:rPr lang="es-ES" sz="1600" b="1" dirty="0"/>
            <a:t>4. </a:t>
          </a:r>
          <a:r>
            <a:rPr lang="es-ES" sz="1600" dirty="0"/>
            <a:t>Decisión definitiva, en un término no mayor a quince días hábiles.</a:t>
          </a:r>
          <a:endParaRPr lang="es-CO" sz="1600" dirty="0"/>
        </a:p>
      </dgm:t>
    </dgm:pt>
    <dgm:pt modelId="{DEDC199F-B585-4AC8-AFE0-7BDFDA0B570D}" type="parTrans" cxnId="{DC184097-6576-412E-9D77-102BB5524538}">
      <dgm:prSet/>
      <dgm:spPr/>
      <dgm:t>
        <a:bodyPr/>
        <a:lstStyle/>
        <a:p>
          <a:endParaRPr lang="es-CO" sz="2000"/>
        </a:p>
      </dgm:t>
    </dgm:pt>
    <dgm:pt modelId="{C9A7D01A-91D4-4BF6-ABC5-1664DB45921E}" type="sibTrans" cxnId="{DC184097-6576-412E-9D77-102BB5524538}">
      <dgm:prSet/>
      <dgm:spPr/>
      <dgm:t>
        <a:bodyPr/>
        <a:lstStyle/>
        <a:p>
          <a:endParaRPr lang="es-CO" sz="2000"/>
        </a:p>
      </dgm:t>
    </dgm:pt>
    <dgm:pt modelId="{A1AC98B1-E624-4B28-88D7-3325A57B76C0}" type="pres">
      <dgm:prSet presAssocID="{6FC1865C-03D2-4571-8FF7-8A3445056176}" presName="diagram" presStyleCnt="0">
        <dgm:presLayoutVars>
          <dgm:dir/>
          <dgm:resizeHandles val="exact"/>
        </dgm:presLayoutVars>
      </dgm:prSet>
      <dgm:spPr/>
    </dgm:pt>
    <dgm:pt modelId="{F2D1C544-049C-4C73-99A8-09C4A4E42C3A}" type="pres">
      <dgm:prSet presAssocID="{CE58D6C8-AD5A-4841-99B4-1249C6743EB7}" presName="node" presStyleLbl="node1" presStyleIdx="0" presStyleCnt="6">
        <dgm:presLayoutVars>
          <dgm:bulletEnabled val="1"/>
        </dgm:presLayoutVars>
      </dgm:prSet>
      <dgm:spPr/>
    </dgm:pt>
    <dgm:pt modelId="{24054398-A7BF-4F7B-BD2C-4BDB53990BB1}" type="pres">
      <dgm:prSet presAssocID="{7C0C47E2-C2EC-4716-8C95-76E64F1E589C}" presName="sibTrans" presStyleLbl="sibTrans2D1" presStyleIdx="0" presStyleCnt="5"/>
      <dgm:spPr/>
    </dgm:pt>
    <dgm:pt modelId="{02459A75-A124-499D-9B00-0A296B73991A}" type="pres">
      <dgm:prSet presAssocID="{7C0C47E2-C2EC-4716-8C95-76E64F1E589C}" presName="connectorText" presStyleLbl="sibTrans2D1" presStyleIdx="0" presStyleCnt="5"/>
      <dgm:spPr/>
    </dgm:pt>
    <dgm:pt modelId="{9175C9F5-BC01-4219-875F-E8E68074B810}" type="pres">
      <dgm:prSet presAssocID="{59DD0634-070C-42B2-9B21-756F2F105A17}" presName="node" presStyleLbl="node1" presStyleIdx="1" presStyleCnt="6">
        <dgm:presLayoutVars>
          <dgm:bulletEnabled val="1"/>
        </dgm:presLayoutVars>
      </dgm:prSet>
      <dgm:spPr/>
    </dgm:pt>
    <dgm:pt modelId="{4B18CE66-1AA5-44D8-9B2E-41D9F227AE82}" type="pres">
      <dgm:prSet presAssocID="{1DFA1673-93D0-463E-A438-87AE4DC58FCE}" presName="sibTrans" presStyleLbl="sibTrans2D1" presStyleIdx="1" presStyleCnt="5"/>
      <dgm:spPr/>
    </dgm:pt>
    <dgm:pt modelId="{662DF459-C7C0-44E8-9BB6-25436CBDCFA2}" type="pres">
      <dgm:prSet presAssocID="{1DFA1673-93D0-463E-A438-87AE4DC58FCE}" presName="connectorText" presStyleLbl="sibTrans2D1" presStyleIdx="1" presStyleCnt="5"/>
      <dgm:spPr/>
    </dgm:pt>
    <dgm:pt modelId="{4B7FF88A-A56A-42F2-A698-8EA00A6C4283}" type="pres">
      <dgm:prSet presAssocID="{4E1D67CE-DE1D-4871-BF94-0F40FCABADF3}" presName="node" presStyleLbl="node1" presStyleIdx="2" presStyleCnt="6">
        <dgm:presLayoutVars>
          <dgm:bulletEnabled val="1"/>
        </dgm:presLayoutVars>
      </dgm:prSet>
      <dgm:spPr/>
    </dgm:pt>
    <dgm:pt modelId="{DDBDE492-70C2-4DB2-A725-A031D1B2860A}" type="pres">
      <dgm:prSet presAssocID="{BF672C1F-AA06-4541-A701-05A5FB030C12}" presName="sibTrans" presStyleLbl="sibTrans2D1" presStyleIdx="2" presStyleCnt="5"/>
      <dgm:spPr/>
    </dgm:pt>
    <dgm:pt modelId="{A2867A9E-53A1-4919-8934-07823760104A}" type="pres">
      <dgm:prSet presAssocID="{BF672C1F-AA06-4541-A701-05A5FB030C12}" presName="connectorText" presStyleLbl="sibTrans2D1" presStyleIdx="2" presStyleCnt="5"/>
      <dgm:spPr/>
    </dgm:pt>
    <dgm:pt modelId="{B5644C97-FE56-40B9-889E-43301603F3EC}" type="pres">
      <dgm:prSet presAssocID="{78D43A08-5047-4081-8829-95734C4D681B}" presName="node" presStyleLbl="node1" presStyleIdx="3" presStyleCnt="6">
        <dgm:presLayoutVars>
          <dgm:bulletEnabled val="1"/>
        </dgm:presLayoutVars>
      </dgm:prSet>
      <dgm:spPr/>
    </dgm:pt>
    <dgm:pt modelId="{AAA6D8ED-1186-4860-9525-D264C1F9AEDC}" type="pres">
      <dgm:prSet presAssocID="{2BB4B2BB-6C6D-4C02-B3EA-BF2A026726C8}" presName="sibTrans" presStyleLbl="sibTrans2D1" presStyleIdx="3" presStyleCnt="5"/>
      <dgm:spPr/>
    </dgm:pt>
    <dgm:pt modelId="{E79DDE39-DF37-4142-AB87-AEBE917F888E}" type="pres">
      <dgm:prSet presAssocID="{2BB4B2BB-6C6D-4C02-B3EA-BF2A026726C8}" presName="connectorText" presStyleLbl="sibTrans2D1" presStyleIdx="3" presStyleCnt="5"/>
      <dgm:spPr/>
    </dgm:pt>
    <dgm:pt modelId="{7E0CF7F7-3443-44D7-93B3-98617BC062DD}" type="pres">
      <dgm:prSet presAssocID="{AD8D67A0-AEA4-46CE-9F73-B00FB957F641}" presName="node" presStyleLbl="node1" presStyleIdx="4" presStyleCnt="6">
        <dgm:presLayoutVars>
          <dgm:bulletEnabled val="1"/>
        </dgm:presLayoutVars>
      </dgm:prSet>
      <dgm:spPr/>
    </dgm:pt>
    <dgm:pt modelId="{0C06DF64-3B0E-46E6-8F8A-212309285E81}" type="pres">
      <dgm:prSet presAssocID="{833C6BBB-7F65-4397-BD48-A03A0FFDF808}" presName="sibTrans" presStyleLbl="sibTrans2D1" presStyleIdx="4" presStyleCnt="5"/>
      <dgm:spPr/>
    </dgm:pt>
    <dgm:pt modelId="{0CC4F771-6C12-46A8-907E-9F8447C91CC2}" type="pres">
      <dgm:prSet presAssocID="{833C6BBB-7F65-4397-BD48-A03A0FFDF808}" presName="connectorText" presStyleLbl="sibTrans2D1" presStyleIdx="4" presStyleCnt="5"/>
      <dgm:spPr/>
    </dgm:pt>
    <dgm:pt modelId="{CE899673-5DDA-4C20-9DE7-E4B0F85D79F8}" type="pres">
      <dgm:prSet presAssocID="{E37543BC-B05C-4636-B8A1-1B7DC7E43182}" presName="node" presStyleLbl="node1" presStyleIdx="5" presStyleCnt="6">
        <dgm:presLayoutVars>
          <dgm:bulletEnabled val="1"/>
        </dgm:presLayoutVars>
      </dgm:prSet>
      <dgm:spPr/>
    </dgm:pt>
  </dgm:ptLst>
  <dgm:cxnLst>
    <dgm:cxn modelId="{BCE95F05-79CC-4072-8158-EF157C569954}" type="presOf" srcId="{6FC1865C-03D2-4571-8FF7-8A3445056176}" destId="{A1AC98B1-E624-4B28-88D7-3325A57B76C0}" srcOrd="0" destOrd="0" presId="urn:microsoft.com/office/officeart/2005/8/layout/process5"/>
    <dgm:cxn modelId="{88AE720D-823E-46B0-8E99-AD948C9BD4E4}" type="presOf" srcId="{1DFA1673-93D0-463E-A438-87AE4DC58FCE}" destId="{662DF459-C7C0-44E8-9BB6-25436CBDCFA2}" srcOrd="1" destOrd="0" presId="urn:microsoft.com/office/officeart/2005/8/layout/process5"/>
    <dgm:cxn modelId="{4C23DE1E-A408-4657-8F5A-BCD152890EAF}" srcId="{6FC1865C-03D2-4571-8FF7-8A3445056176}" destId="{AD8D67A0-AEA4-46CE-9F73-B00FB957F641}" srcOrd="4" destOrd="0" parTransId="{B0C1A060-4BE5-4F22-B5F0-68534613A405}" sibTransId="{833C6BBB-7F65-4397-BD48-A03A0FFDF808}"/>
    <dgm:cxn modelId="{78AC4168-97BB-4478-9983-33CC85EDC886}" srcId="{6FC1865C-03D2-4571-8FF7-8A3445056176}" destId="{CE58D6C8-AD5A-4841-99B4-1249C6743EB7}" srcOrd="0" destOrd="0" parTransId="{1A664BB9-2C4C-4966-AC2E-C576ACA22B8F}" sibTransId="{7C0C47E2-C2EC-4716-8C95-76E64F1E589C}"/>
    <dgm:cxn modelId="{6C7AD94A-EB10-4E0D-8240-41FC8770F0A5}" type="presOf" srcId="{BF672C1F-AA06-4541-A701-05A5FB030C12}" destId="{DDBDE492-70C2-4DB2-A725-A031D1B2860A}" srcOrd="0" destOrd="0" presId="urn:microsoft.com/office/officeart/2005/8/layout/process5"/>
    <dgm:cxn modelId="{2F39336C-0308-40C1-A9D4-35BF88EB220F}" type="presOf" srcId="{BF672C1F-AA06-4541-A701-05A5FB030C12}" destId="{A2867A9E-53A1-4919-8934-07823760104A}" srcOrd="1" destOrd="0" presId="urn:microsoft.com/office/officeart/2005/8/layout/process5"/>
    <dgm:cxn modelId="{951CBD75-C169-49AC-BD0A-34076F491BE0}" type="presOf" srcId="{7C0C47E2-C2EC-4716-8C95-76E64F1E589C}" destId="{02459A75-A124-499D-9B00-0A296B73991A}" srcOrd="1" destOrd="0" presId="urn:microsoft.com/office/officeart/2005/8/layout/process5"/>
    <dgm:cxn modelId="{BA4A0676-2306-49C8-8562-3734E4480AAD}" type="presOf" srcId="{78D43A08-5047-4081-8829-95734C4D681B}" destId="{B5644C97-FE56-40B9-889E-43301603F3EC}" srcOrd="0" destOrd="0" presId="urn:microsoft.com/office/officeart/2005/8/layout/process5"/>
    <dgm:cxn modelId="{815C1A7D-0FB1-4072-90B0-6A4CE5014394}" type="presOf" srcId="{7C0C47E2-C2EC-4716-8C95-76E64F1E589C}" destId="{24054398-A7BF-4F7B-BD2C-4BDB53990BB1}" srcOrd="0" destOrd="0" presId="urn:microsoft.com/office/officeart/2005/8/layout/process5"/>
    <dgm:cxn modelId="{DC184097-6576-412E-9D77-102BB5524538}" srcId="{6FC1865C-03D2-4571-8FF7-8A3445056176}" destId="{E37543BC-B05C-4636-B8A1-1B7DC7E43182}" srcOrd="5" destOrd="0" parTransId="{DEDC199F-B585-4AC8-AFE0-7BDFDA0B570D}" sibTransId="{C9A7D01A-91D4-4BF6-ABC5-1664DB45921E}"/>
    <dgm:cxn modelId="{79BAD799-D9E4-4AB6-97E3-D476DBEB328A}" type="presOf" srcId="{4E1D67CE-DE1D-4871-BF94-0F40FCABADF3}" destId="{4B7FF88A-A56A-42F2-A698-8EA00A6C4283}" srcOrd="0" destOrd="0" presId="urn:microsoft.com/office/officeart/2005/8/layout/process5"/>
    <dgm:cxn modelId="{9D1093A1-1B70-40EC-9EDA-A7ACB45A079A}" type="presOf" srcId="{2BB4B2BB-6C6D-4C02-B3EA-BF2A026726C8}" destId="{AAA6D8ED-1186-4860-9525-D264C1F9AEDC}" srcOrd="0" destOrd="0" presId="urn:microsoft.com/office/officeart/2005/8/layout/process5"/>
    <dgm:cxn modelId="{3A12CBBA-E06F-478E-90BC-FC7264C4B614}" srcId="{6FC1865C-03D2-4571-8FF7-8A3445056176}" destId="{4E1D67CE-DE1D-4871-BF94-0F40FCABADF3}" srcOrd="2" destOrd="0" parTransId="{EF3FD3C3-30DC-4402-AECF-9D4F4367063D}" sibTransId="{BF672C1F-AA06-4541-A701-05A5FB030C12}"/>
    <dgm:cxn modelId="{3DA4F8BB-844D-4A51-BDDF-DE464ABC9F56}" srcId="{6FC1865C-03D2-4571-8FF7-8A3445056176}" destId="{78D43A08-5047-4081-8829-95734C4D681B}" srcOrd="3" destOrd="0" parTransId="{07EF2CBE-E990-42F6-8F6C-04EC71D96757}" sibTransId="{2BB4B2BB-6C6D-4C02-B3EA-BF2A026726C8}"/>
    <dgm:cxn modelId="{3448D5C9-2FF7-4D7D-BE18-FBAB61BB2F0B}" type="presOf" srcId="{1DFA1673-93D0-463E-A438-87AE4DC58FCE}" destId="{4B18CE66-1AA5-44D8-9B2E-41D9F227AE82}" srcOrd="0" destOrd="0" presId="urn:microsoft.com/office/officeart/2005/8/layout/process5"/>
    <dgm:cxn modelId="{C0377ECA-CB61-4855-BDA8-4C0C26D6E709}" srcId="{6FC1865C-03D2-4571-8FF7-8A3445056176}" destId="{59DD0634-070C-42B2-9B21-756F2F105A17}" srcOrd="1" destOrd="0" parTransId="{B8CF09B9-AFB3-46C7-8BA2-2B91EC779F09}" sibTransId="{1DFA1673-93D0-463E-A438-87AE4DC58FCE}"/>
    <dgm:cxn modelId="{C00DCBCE-5595-403E-AF20-19B529831CC8}" type="presOf" srcId="{59DD0634-070C-42B2-9B21-756F2F105A17}" destId="{9175C9F5-BC01-4219-875F-E8E68074B810}" srcOrd="0" destOrd="0" presId="urn:microsoft.com/office/officeart/2005/8/layout/process5"/>
    <dgm:cxn modelId="{841B1CD9-26E0-434B-AF3F-9C652C48DCA3}" type="presOf" srcId="{833C6BBB-7F65-4397-BD48-A03A0FFDF808}" destId="{0CC4F771-6C12-46A8-907E-9F8447C91CC2}" srcOrd="1" destOrd="0" presId="urn:microsoft.com/office/officeart/2005/8/layout/process5"/>
    <dgm:cxn modelId="{85899AE3-54E5-4DDC-A000-195C35FD82FB}" type="presOf" srcId="{AD8D67A0-AEA4-46CE-9F73-B00FB957F641}" destId="{7E0CF7F7-3443-44D7-93B3-98617BC062DD}" srcOrd="0" destOrd="0" presId="urn:microsoft.com/office/officeart/2005/8/layout/process5"/>
    <dgm:cxn modelId="{2F1819ED-BCB0-4081-B89F-A4305F3D788E}" type="presOf" srcId="{833C6BBB-7F65-4397-BD48-A03A0FFDF808}" destId="{0C06DF64-3B0E-46E6-8F8A-212309285E81}" srcOrd="0" destOrd="0" presId="urn:microsoft.com/office/officeart/2005/8/layout/process5"/>
    <dgm:cxn modelId="{DD0836F1-C175-4278-893E-6BD72C99132C}" type="presOf" srcId="{2BB4B2BB-6C6D-4C02-B3EA-BF2A026726C8}" destId="{E79DDE39-DF37-4142-AB87-AEBE917F888E}" srcOrd="1" destOrd="0" presId="urn:microsoft.com/office/officeart/2005/8/layout/process5"/>
    <dgm:cxn modelId="{6DC144F5-F202-42A1-84EA-5D3F0C37493F}" type="presOf" srcId="{CE58D6C8-AD5A-4841-99B4-1249C6743EB7}" destId="{F2D1C544-049C-4C73-99A8-09C4A4E42C3A}" srcOrd="0" destOrd="0" presId="urn:microsoft.com/office/officeart/2005/8/layout/process5"/>
    <dgm:cxn modelId="{E68A5EFA-FFEB-4096-8183-C81D96B9935B}" type="presOf" srcId="{E37543BC-B05C-4636-B8A1-1B7DC7E43182}" destId="{CE899673-5DDA-4C20-9DE7-E4B0F85D79F8}" srcOrd="0" destOrd="0" presId="urn:microsoft.com/office/officeart/2005/8/layout/process5"/>
    <dgm:cxn modelId="{8C14950F-C03E-408F-A589-A8FA9AEDA3F2}" type="presParOf" srcId="{A1AC98B1-E624-4B28-88D7-3325A57B76C0}" destId="{F2D1C544-049C-4C73-99A8-09C4A4E42C3A}" srcOrd="0" destOrd="0" presId="urn:microsoft.com/office/officeart/2005/8/layout/process5"/>
    <dgm:cxn modelId="{03153F33-C423-4F6B-B6F3-8A04E75415DE}" type="presParOf" srcId="{A1AC98B1-E624-4B28-88D7-3325A57B76C0}" destId="{24054398-A7BF-4F7B-BD2C-4BDB53990BB1}" srcOrd="1" destOrd="0" presId="urn:microsoft.com/office/officeart/2005/8/layout/process5"/>
    <dgm:cxn modelId="{896B2A4C-D53D-44CD-971E-F212021A71BB}" type="presParOf" srcId="{24054398-A7BF-4F7B-BD2C-4BDB53990BB1}" destId="{02459A75-A124-499D-9B00-0A296B73991A}" srcOrd="0" destOrd="0" presId="urn:microsoft.com/office/officeart/2005/8/layout/process5"/>
    <dgm:cxn modelId="{0A3542DC-6CF2-4E87-8D1A-89685055F8D8}" type="presParOf" srcId="{A1AC98B1-E624-4B28-88D7-3325A57B76C0}" destId="{9175C9F5-BC01-4219-875F-E8E68074B810}" srcOrd="2" destOrd="0" presId="urn:microsoft.com/office/officeart/2005/8/layout/process5"/>
    <dgm:cxn modelId="{BF2956FD-D11E-4879-BF80-2A0A880C064B}" type="presParOf" srcId="{A1AC98B1-E624-4B28-88D7-3325A57B76C0}" destId="{4B18CE66-1AA5-44D8-9B2E-41D9F227AE82}" srcOrd="3" destOrd="0" presId="urn:microsoft.com/office/officeart/2005/8/layout/process5"/>
    <dgm:cxn modelId="{11CECF46-7F2D-4C06-9EDF-FE9F13665145}" type="presParOf" srcId="{4B18CE66-1AA5-44D8-9B2E-41D9F227AE82}" destId="{662DF459-C7C0-44E8-9BB6-25436CBDCFA2}" srcOrd="0" destOrd="0" presId="urn:microsoft.com/office/officeart/2005/8/layout/process5"/>
    <dgm:cxn modelId="{6C867E95-2894-4B53-AC67-8A9DCB97720C}" type="presParOf" srcId="{A1AC98B1-E624-4B28-88D7-3325A57B76C0}" destId="{4B7FF88A-A56A-42F2-A698-8EA00A6C4283}" srcOrd="4" destOrd="0" presId="urn:microsoft.com/office/officeart/2005/8/layout/process5"/>
    <dgm:cxn modelId="{0E528D9A-9083-40FF-B657-285643F171CC}" type="presParOf" srcId="{A1AC98B1-E624-4B28-88D7-3325A57B76C0}" destId="{DDBDE492-70C2-4DB2-A725-A031D1B2860A}" srcOrd="5" destOrd="0" presId="urn:microsoft.com/office/officeart/2005/8/layout/process5"/>
    <dgm:cxn modelId="{12398955-A9DC-45C0-A440-EAA4CCED511A}" type="presParOf" srcId="{DDBDE492-70C2-4DB2-A725-A031D1B2860A}" destId="{A2867A9E-53A1-4919-8934-07823760104A}" srcOrd="0" destOrd="0" presId="urn:microsoft.com/office/officeart/2005/8/layout/process5"/>
    <dgm:cxn modelId="{B17FDD6C-6B54-4EEA-A62E-9BC0654712E4}" type="presParOf" srcId="{A1AC98B1-E624-4B28-88D7-3325A57B76C0}" destId="{B5644C97-FE56-40B9-889E-43301603F3EC}" srcOrd="6" destOrd="0" presId="urn:microsoft.com/office/officeart/2005/8/layout/process5"/>
    <dgm:cxn modelId="{63D15869-6050-44AD-B789-0C227F6A68D8}" type="presParOf" srcId="{A1AC98B1-E624-4B28-88D7-3325A57B76C0}" destId="{AAA6D8ED-1186-4860-9525-D264C1F9AEDC}" srcOrd="7" destOrd="0" presId="urn:microsoft.com/office/officeart/2005/8/layout/process5"/>
    <dgm:cxn modelId="{ACB82130-53BB-41F6-A59B-EBFA3A3DED84}" type="presParOf" srcId="{AAA6D8ED-1186-4860-9525-D264C1F9AEDC}" destId="{E79DDE39-DF37-4142-AB87-AEBE917F888E}" srcOrd="0" destOrd="0" presId="urn:microsoft.com/office/officeart/2005/8/layout/process5"/>
    <dgm:cxn modelId="{2185B330-CACD-4F05-B68F-C8372401256D}" type="presParOf" srcId="{A1AC98B1-E624-4B28-88D7-3325A57B76C0}" destId="{7E0CF7F7-3443-44D7-93B3-98617BC062DD}" srcOrd="8" destOrd="0" presId="urn:microsoft.com/office/officeart/2005/8/layout/process5"/>
    <dgm:cxn modelId="{3E020AA9-B870-485D-88C6-30E4E0F28B4E}" type="presParOf" srcId="{A1AC98B1-E624-4B28-88D7-3325A57B76C0}" destId="{0C06DF64-3B0E-46E6-8F8A-212309285E81}" srcOrd="9" destOrd="0" presId="urn:microsoft.com/office/officeart/2005/8/layout/process5"/>
    <dgm:cxn modelId="{341E187E-A8CC-4799-985D-DD7B911F462D}" type="presParOf" srcId="{0C06DF64-3B0E-46E6-8F8A-212309285E81}" destId="{0CC4F771-6C12-46A8-907E-9F8447C91CC2}" srcOrd="0" destOrd="0" presId="urn:microsoft.com/office/officeart/2005/8/layout/process5"/>
    <dgm:cxn modelId="{8CBBE78D-CB83-401B-BACE-4660ACF5DF89}" type="presParOf" srcId="{A1AC98B1-E624-4B28-88D7-3325A57B76C0}" destId="{CE899673-5DDA-4C20-9DE7-E4B0F85D79F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983AE-7764-45A8-9739-FB056533DAD4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0887642C-44F0-479D-9E20-8A4DD09790F1}">
      <dgm:prSet/>
      <dgm:spPr/>
      <dgm:t>
        <a:bodyPr/>
        <a:lstStyle/>
        <a:p>
          <a:r>
            <a:rPr lang="es-ES"/>
            <a:t>Multas: plazo del contrato ¿Por qué? </a:t>
          </a:r>
          <a:endParaRPr lang="es-CO"/>
        </a:p>
      </dgm:t>
    </dgm:pt>
    <dgm:pt modelId="{5D5ADA45-F177-4DBA-A1AE-9DE099EFC501}" type="parTrans" cxnId="{BB6CC55F-17D8-466F-9240-BC535AECCF9E}">
      <dgm:prSet/>
      <dgm:spPr/>
      <dgm:t>
        <a:bodyPr/>
        <a:lstStyle/>
        <a:p>
          <a:endParaRPr lang="es-CO"/>
        </a:p>
      </dgm:t>
    </dgm:pt>
    <dgm:pt modelId="{BC5C560A-55CE-4D87-AB5E-88E2CA990F9E}" type="sibTrans" cxnId="{BB6CC55F-17D8-466F-9240-BC535AECCF9E}">
      <dgm:prSet/>
      <dgm:spPr/>
      <dgm:t>
        <a:bodyPr/>
        <a:lstStyle/>
        <a:p>
          <a:endParaRPr lang="es-CO"/>
        </a:p>
      </dgm:t>
    </dgm:pt>
    <dgm:pt modelId="{AA68D70B-0E95-469C-8969-5799BA600E70}">
      <dgm:prSet/>
      <dgm:spPr/>
      <dgm:t>
        <a:bodyPr/>
        <a:lstStyle/>
        <a:p>
          <a:r>
            <a:rPr lang="es-ES"/>
            <a:t>Efectividad de la cláusula penal: plazo para liquidar el contrato.</a:t>
          </a:r>
          <a:endParaRPr lang="es-CO"/>
        </a:p>
      </dgm:t>
    </dgm:pt>
    <dgm:pt modelId="{86429D55-9086-46EA-BF44-3ED546736E98}" type="parTrans" cxnId="{4299D9B6-B0A1-43B8-B35B-59DCD88AE1A9}">
      <dgm:prSet/>
      <dgm:spPr/>
      <dgm:t>
        <a:bodyPr/>
        <a:lstStyle/>
        <a:p>
          <a:endParaRPr lang="es-CO"/>
        </a:p>
      </dgm:t>
    </dgm:pt>
    <dgm:pt modelId="{3949E28E-BBE4-4CA2-9600-33BC9E5C613D}" type="sibTrans" cxnId="{4299D9B6-B0A1-43B8-B35B-59DCD88AE1A9}">
      <dgm:prSet/>
      <dgm:spPr/>
      <dgm:t>
        <a:bodyPr/>
        <a:lstStyle/>
        <a:p>
          <a:endParaRPr lang="es-CO"/>
        </a:p>
      </dgm:t>
    </dgm:pt>
    <dgm:pt modelId="{807A30F8-BA98-4621-A7B0-7E9637A107F0}" type="pres">
      <dgm:prSet presAssocID="{AE2983AE-7764-45A8-9739-FB056533DAD4}" presName="linearFlow" presStyleCnt="0">
        <dgm:presLayoutVars>
          <dgm:dir/>
          <dgm:resizeHandles val="exact"/>
        </dgm:presLayoutVars>
      </dgm:prSet>
      <dgm:spPr/>
    </dgm:pt>
    <dgm:pt modelId="{0A770D48-D893-45BA-99EF-90DE7B994C00}" type="pres">
      <dgm:prSet presAssocID="{0887642C-44F0-479D-9E20-8A4DD09790F1}" presName="composite" presStyleCnt="0"/>
      <dgm:spPr/>
    </dgm:pt>
    <dgm:pt modelId="{EC747870-6457-4079-85A4-81A965E3054D}" type="pres">
      <dgm:prSet presAssocID="{0887642C-44F0-479D-9E20-8A4DD09790F1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A0A4B8DD-51E3-4118-8D24-8FC95D954112}" type="pres">
      <dgm:prSet presAssocID="{0887642C-44F0-479D-9E20-8A4DD09790F1}" presName="txShp" presStyleLbl="node1" presStyleIdx="0" presStyleCnt="2">
        <dgm:presLayoutVars>
          <dgm:bulletEnabled val="1"/>
        </dgm:presLayoutVars>
      </dgm:prSet>
      <dgm:spPr/>
    </dgm:pt>
    <dgm:pt modelId="{026152F7-F07D-46D7-B0AE-1AFF96A7728B}" type="pres">
      <dgm:prSet presAssocID="{BC5C560A-55CE-4D87-AB5E-88E2CA990F9E}" presName="spacing" presStyleCnt="0"/>
      <dgm:spPr/>
    </dgm:pt>
    <dgm:pt modelId="{EDD0A9A2-EF60-4203-B7C7-C0FEFEC55F0B}" type="pres">
      <dgm:prSet presAssocID="{AA68D70B-0E95-469C-8969-5799BA600E70}" presName="composite" presStyleCnt="0"/>
      <dgm:spPr/>
    </dgm:pt>
    <dgm:pt modelId="{86018E47-A721-48FA-9B6D-CE74E3DF3BBB}" type="pres">
      <dgm:prSet presAssocID="{AA68D70B-0E95-469C-8969-5799BA600E70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419C1493-7618-4CA7-B5C8-650D0007CBC0}" type="pres">
      <dgm:prSet presAssocID="{AA68D70B-0E95-469C-8969-5799BA600E70}" presName="txShp" presStyleLbl="node1" presStyleIdx="1" presStyleCnt="2">
        <dgm:presLayoutVars>
          <dgm:bulletEnabled val="1"/>
        </dgm:presLayoutVars>
      </dgm:prSet>
      <dgm:spPr/>
    </dgm:pt>
  </dgm:ptLst>
  <dgm:cxnLst>
    <dgm:cxn modelId="{BB6CC55F-17D8-466F-9240-BC535AECCF9E}" srcId="{AE2983AE-7764-45A8-9739-FB056533DAD4}" destId="{0887642C-44F0-479D-9E20-8A4DD09790F1}" srcOrd="0" destOrd="0" parTransId="{5D5ADA45-F177-4DBA-A1AE-9DE099EFC501}" sibTransId="{BC5C560A-55CE-4D87-AB5E-88E2CA990F9E}"/>
    <dgm:cxn modelId="{14D0AA48-DA38-4BF0-98B7-258B6320211E}" type="presOf" srcId="{AA68D70B-0E95-469C-8969-5799BA600E70}" destId="{419C1493-7618-4CA7-B5C8-650D0007CBC0}" srcOrd="0" destOrd="0" presId="urn:microsoft.com/office/officeart/2005/8/layout/vList3"/>
    <dgm:cxn modelId="{69A7405A-0E44-49FA-9606-C888C394DC90}" type="presOf" srcId="{AE2983AE-7764-45A8-9739-FB056533DAD4}" destId="{807A30F8-BA98-4621-A7B0-7E9637A107F0}" srcOrd="0" destOrd="0" presId="urn:microsoft.com/office/officeart/2005/8/layout/vList3"/>
    <dgm:cxn modelId="{4299D9B6-B0A1-43B8-B35B-59DCD88AE1A9}" srcId="{AE2983AE-7764-45A8-9739-FB056533DAD4}" destId="{AA68D70B-0E95-469C-8969-5799BA600E70}" srcOrd="1" destOrd="0" parTransId="{86429D55-9086-46EA-BF44-3ED546736E98}" sibTransId="{3949E28E-BBE4-4CA2-9600-33BC9E5C613D}"/>
    <dgm:cxn modelId="{010BFADC-005C-48D5-9996-6524E686E394}" type="presOf" srcId="{0887642C-44F0-479D-9E20-8A4DD09790F1}" destId="{A0A4B8DD-51E3-4118-8D24-8FC95D954112}" srcOrd="0" destOrd="0" presId="urn:microsoft.com/office/officeart/2005/8/layout/vList3"/>
    <dgm:cxn modelId="{24B43D99-8CA1-41D7-BAE4-501E623EF6F3}" type="presParOf" srcId="{807A30F8-BA98-4621-A7B0-7E9637A107F0}" destId="{0A770D48-D893-45BA-99EF-90DE7B994C00}" srcOrd="0" destOrd="0" presId="urn:microsoft.com/office/officeart/2005/8/layout/vList3"/>
    <dgm:cxn modelId="{C270EAFF-1C1E-4378-AADE-4212DDC190D2}" type="presParOf" srcId="{0A770D48-D893-45BA-99EF-90DE7B994C00}" destId="{EC747870-6457-4079-85A4-81A965E3054D}" srcOrd="0" destOrd="0" presId="urn:microsoft.com/office/officeart/2005/8/layout/vList3"/>
    <dgm:cxn modelId="{1FE9A250-2B02-4841-BFDC-51F1FEEF3053}" type="presParOf" srcId="{0A770D48-D893-45BA-99EF-90DE7B994C00}" destId="{A0A4B8DD-51E3-4118-8D24-8FC95D954112}" srcOrd="1" destOrd="0" presId="urn:microsoft.com/office/officeart/2005/8/layout/vList3"/>
    <dgm:cxn modelId="{49B09274-C2E7-4811-9592-CCA4E4ECB9DA}" type="presParOf" srcId="{807A30F8-BA98-4621-A7B0-7E9637A107F0}" destId="{026152F7-F07D-46D7-B0AE-1AFF96A7728B}" srcOrd="1" destOrd="0" presId="urn:microsoft.com/office/officeart/2005/8/layout/vList3"/>
    <dgm:cxn modelId="{AFF23CE4-BF2D-450B-811F-CBA4DB680055}" type="presParOf" srcId="{807A30F8-BA98-4621-A7B0-7E9637A107F0}" destId="{EDD0A9A2-EF60-4203-B7C7-C0FEFEC55F0B}" srcOrd="2" destOrd="0" presId="urn:microsoft.com/office/officeart/2005/8/layout/vList3"/>
    <dgm:cxn modelId="{38CAE186-8AB2-43CD-A288-0A87A5A3F1DD}" type="presParOf" srcId="{EDD0A9A2-EF60-4203-B7C7-C0FEFEC55F0B}" destId="{86018E47-A721-48FA-9B6D-CE74E3DF3BBB}" srcOrd="0" destOrd="0" presId="urn:microsoft.com/office/officeart/2005/8/layout/vList3"/>
    <dgm:cxn modelId="{72FCA5E6-D996-4291-B41F-383D68D96A08}" type="presParOf" srcId="{EDD0A9A2-EF60-4203-B7C7-C0FEFEC55F0B}" destId="{419C1493-7618-4CA7-B5C8-650D0007CB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BD1A-8A2B-49DF-85E2-7EEC0B522802}">
      <dsp:nvSpPr>
        <dsp:cNvPr id="0" name=""/>
        <dsp:cNvSpPr/>
      </dsp:nvSpPr>
      <dsp:spPr>
        <a:xfrm>
          <a:off x="-4151308" y="-637056"/>
          <a:ext cx="4946531" cy="4946531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03D03-44AC-4827-846E-6F8AD055B798}">
      <dsp:nvSpPr>
        <dsp:cNvPr id="0" name=""/>
        <dsp:cNvSpPr/>
      </dsp:nvSpPr>
      <dsp:spPr>
        <a:xfrm>
          <a:off x="511409" y="367241"/>
          <a:ext cx="9040784" cy="7344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9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Medidas contractuales en los contratos, conforme con los lineamientos Orientativos del Manual para la Gestión Contractual del régimen especial. </a:t>
          </a:r>
          <a:endParaRPr lang="es-CO" sz="2200" kern="1200" dirty="0"/>
        </a:p>
      </dsp:txBody>
      <dsp:txXfrm>
        <a:off x="511409" y="367241"/>
        <a:ext cx="9040784" cy="734483"/>
      </dsp:txXfrm>
    </dsp:sp>
    <dsp:sp modelId="{88288514-3576-4091-87F0-6725C2D98717}">
      <dsp:nvSpPr>
        <dsp:cNvPr id="0" name=""/>
        <dsp:cNvSpPr/>
      </dsp:nvSpPr>
      <dsp:spPr>
        <a:xfrm>
          <a:off x="52356" y="275431"/>
          <a:ext cx="918104" cy="918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1F74D7-BB2A-4FB9-A187-B5F4B532114E}">
      <dsp:nvSpPr>
        <dsp:cNvPr id="0" name=""/>
        <dsp:cNvSpPr/>
      </dsp:nvSpPr>
      <dsp:spPr>
        <a:xfrm>
          <a:off x="778394" y="1468967"/>
          <a:ext cx="8773799" cy="7344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9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Procedimiento para imponer las medidas.</a:t>
          </a:r>
          <a:endParaRPr lang="es-CO" sz="2200" kern="1200" dirty="0"/>
        </a:p>
      </dsp:txBody>
      <dsp:txXfrm>
        <a:off x="778394" y="1468967"/>
        <a:ext cx="8773799" cy="734483"/>
      </dsp:txXfrm>
    </dsp:sp>
    <dsp:sp modelId="{DF7F2C73-A4BA-4A34-8846-3F79004E75D1}">
      <dsp:nvSpPr>
        <dsp:cNvPr id="0" name=""/>
        <dsp:cNvSpPr/>
      </dsp:nvSpPr>
      <dsp:spPr>
        <a:xfrm>
          <a:off x="319341" y="1377157"/>
          <a:ext cx="918104" cy="918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DBE3D4D-0731-431C-BCBC-626CC5B212B9}">
      <dsp:nvSpPr>
        <dsp:cNvPr id="0" name=""/>
        <dsp:cNvSpPr/>
      </dsp:nvSpPr>
      <dsp:spPr>
        <a:xfrm>
          <a:off x="511409" y="2570693"/>
          <a:ext cx="9040784" cy="7344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9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Oportunidad para imponer las medidas.</a:t>
          </a:r>
          <a:endParaRPr lang="es-CO" sz="2200" kern="1200" dirty="0"/>
        </a:p>
      </dsp:txBody>
      <dsp:txXfrm>
        <a:off x="511409" y="2570693"/>
        <a:ext cx="9040784" cy="734483"/>
      </dsp:txXfrm>
    </dsp:sp>
    <dsp:sp modelId="{0FF3AA8D-B6CA-41E4-9A6D-54A2D99C7BFB}">
      <dsp:nvSpPr>
        <dsp:cNvPr id="0" name=""/>
        <dsp:cNvSpPr/>
      </dsp:nvSpPr>
      <dsp:spPr>
        <a:xfrm>
          <a:off x="52356" y="2478882"/>
          <a:ext cx="918104" cy="9181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23B91-B446-489A-B00E-551FEB8E9C1B}">
      <dsp:nvSpPr>
        <dsp:cNvPr id="0" name=""/>
        <dsp:cNvSpPr/>
      </dsp:nvSpPr>
      <dsp:spPr>
        <a:xfrm>
          <a:off x="124234" y="244"/>
          <a:ext cx="4453679" cy="26722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Multa</a:t>
          </a:r>
          <a:endParaRPr lang="es-CO" sz="5400" kern="1200" dirty="0"/>
        </a:p>
      </dsp:txBody>
      <dsp:txXfrm>
        <a:off x="124234" y="244"/>
        <a:ext cx="4453679" cy="2672207"/>
      </dsp:txXfrm>
    </dsp:sp>
    <dsp:sp modelId="{8141E17F-26D9-4B0C-AC7F-A49DC908D556}">
      <dsp:nvSpPr>
        <dsp:cNvPr id="0" name=""/>
        <dsp:cNvSpPr/>
      </dsp:nvSpPr>
      <dsp:spPr>
        <a:xfrm>
          <a:off x="5023281" y="244"/>
          <a:ext cx="4453679" cy="2672207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Efectividad de la cláusula penal</a:t>
          </a:r>
          <a:endParaRPr lang="es-CO" sz="5400" kern="1200" dirty="0"/>
        </a:p>
      </dsp:txBody>
      <dsp:txXfrm>
        <a:off x="5023281" y="244"/>
        <a:ext cx="4453679" cy="2672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82C56-BD3F-462A-BA42-CA0F4398093A}">
      <dsp:nvSpPr>
        <dsp:cNvPr id="0" name=""/>
        <dsp:cNvSpPr/>
      </dsp:nvSpPr>
      <dsp:spPr>
        <a:xfrm rot="10800000">
          <a:off x="2412300" y="285361"/>
          <a:ext cx="6384795" cy="321640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18343" tIns="110490" rIns="206248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9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Finalidad de la multa</a:t>
          </a:r>
          <a:endParaRPr lang="es-C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/>
            <a:t>¿Debe pactarse en el contrato?  </a:t>
          </a:r>
          <a:endParaRPr lang="es-CO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¿Puede descontarse unilateralmente de los saldos pendientes? </a:t>
          </a:r>
          <a:endParaRPr lang="es-C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¿Cuál es el tope que prevén los lineamientos?</a:t>
          </a:r>
          <a:endParaRPr lang="es-CO" sz="2300" kern="1200" dirty="0"/>
        </a:p>
      </dsp:txBody>
      <dsp:txXfrm rot="10800000">
        <a:off x="3216400" y="285361"/>
        <a:ext cx="5580695" cy="3216400"/>
      </dsp:txXfrm>
    </dsp:sp>
    <dsp:sp modelId="{E9581CA3-6E7B-434E-B933-AC6216E56CA3}">
      <dsp:nvSpPr>
        <dsp:cNvPr id="0" name=""/>
        <dsp:cNvSpPr/>
      </dsp:nvSpPr>
      <dsp:spPr>
        <a:xfrm>
          <a:off x="804100" y="285361"/>
          <a:ext cx="3216400" cy="3216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AC560-CC11-489E-BF53-7BDF2E960917}">
      <dsp:nvSpPr>
        <dsp:cNvPr id="0" name=""/>
        <dsp:cNvSpPr/>
      </dsp:nvSpPr>
      <dsp:spPr>
        <a:xfrm>
          <a:off x="0" y="1396083"/>
          <a:ext cx="9829800" cy="1861445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9E3831-0422-4E8E-A25C-10BFB9A6EFFC}">
      <dsp:nvSpPr>
        <dsp:cNvPr id="0" name=""/>
        <dsp:cNvSpPr/>
      </dsp:nvSpPr>
      <dsp:spPr>
        <a:xfrm>
          <a:off x="2192" y="0"/>
          <a:ext cx="1393114" cy="186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Naturaleza moratoria.</a:t>
          </a:r>
          <a:endParaRPr lang="es-CO" sz="2000" kern="1200" dirty="0"/>
        </a:p>
      </dsp:txBody>
      <dsp:txXfrm>
        <a:off x="2192" y="0"/>
        <a:ext cx="1393114" cy="1861445"/>
      </dsp:txXfrm>
    </dsp:sp>
    <dsp:sp modelId="{C320DD21-C404-4AAD-88AB-860BECEA39A8}">
      <dsp:nvSpPr>
        <dsp:cNvPr id="0" name=""/>
        <dsp:cNvSpPr/>
      </dsp:nvSpPr>
      <dsp:spPr>
        <a:xfrm>
          <a:off x="466069" y="2094125"/>
          <a:ext cx="465361" cy="46536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EC3E67-CE3D-4788-A808-7817A0197A51}">
      <dsp:nvSpPr>
        <dsp:cNvPr id="0" name=""/>
        <dsp:cNvSpPr/>
      </dsp:nvSpPr>
      <dsp:spPr>
        <a:xfrm>
          <a:off x="1464963" y="2792167"/>
          <a:ext cx="2049007" cy="186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Naturaleza indemnizatoria. </a:t>
          </a:r>
          <a:endParaRPr lang="es-CO" sz="2000" kern="1200" dirty="0"/>
        </a:p>
      </dsp:txBody>
      <dsp:txXfrm>
        <a:off x="1464963" y="2792167"/>
        <a:ext cx="2049007" cy="1861445"/>
      </dsp:txXfrm>
    </dsp:sp>
    <dsp:sp modelId="{0C08A978-DFAF-4550-B2DB-45F266D8BE6F}">
      <dsp:nvSpPr>
        <dsp:cNvPr id="0" name=""/>
        <dsp:cNvSpPr/>
      </dsp:nvSpPr>
      <dsp:spPr>
        <a:xfrm>
          <a:off x="2256786" y="2094125"/>
          <a:ext cx="465361" cy="465361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C2BBC1-5188-4A70-A145-8AC75E21B322}">
      <dsp:nvSpPr>
        <dsp:cNvPr id="0" name=""/>
        <dsp:cNvSpPr/>
      </dsp:nvSpPr>
      <dsp:spPr>
        <a:xfrm>
          <a:off x="3583626" y="0"/>
          <a:ext cx="1393114" cy="186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Naturaleza punitiva.</a:t>
          </a:r>
          <a:endParaRPr lang="es-CO" sz="2000" kern="1200" dirty="0"/>
        </a:p>
      </dsp:txBody>
      <dsp:txXfrm>
        <a:off x="3583626" y="0"/>
        <a:ext cx="1393114" cy="1861445"/>
      </dsp:txXfrm>
    </dsp:sp>
    <dsp:sp modelId="{346C5FCC-9C4A-420F-B3A3-7BF9215C0DB0}">
      <dsp:nvSpPr>
        <dsp:cNvPr id="0" name=""/>
        <dsp:cNvSpPr/>
      </dsp:nvSpPr>
      <dsp:spPr>
        <a:xfrm>
          <a:off x="4047503" y="2094125"/>
          <a:ext cx="465361" cy="465361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164A50-64E9-4784-B075-D58BF92E9208}">
      <dsp:nvSpPr>
        <dsp:cNvPr id="0" name=""/>
        <dsp:cNvSpPr/>
      </dsp:nvSpPr>
      <dsp:spPr>
        <a:xfrm>
          <a:off x="5046397" y="2792167"/>
          <a:ext cx="3798230" cy="186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¿Cómo se determina la naturaleza de la cláusula penal? ¿Cuál es la naturaleza de los lineamientos? ¿Cuantía? ¿Aplica proporcionalidad? </a:t>
          </a:r>
          <a:endParaRPr lang="es-CO" sz="1800" kern="1200" dirty="0"/>
        </a:p>
      </dsp:txBody>
      <dsp:txXfrm>
        <a:off x="5046397" y="2792167"/>
        <a:ext cx="3798230" cy="1861445"/>
      </dsp:txXfrm>
    </dsp:sp>
    <dsp:sp modelId="{16ECF16B-DA9D-4922-B2FE-77705E863086}">
      <dsp:nvSpPr>
        <dsp:cNvPr id="0" name=""/>
        <dsp:cNvSpPr/>
      </dsp:nvSpPr>
      <dsp:spPr>
        <a:xfrm>
          <a:off x="6712831" y="2094125"/>
          <a:ext cx="465361" cy="465361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1C544-049C-4C73-99A8-09C4A4E42C3A}">
      <dsp:nvSpPr>
        <dsp:cNvPr id="0" name=""/>
        <dsp:cNvSpPr/>
      </dsp:nvSpPr>
      <dsp:spPr>
        <a:xfrm>
          <a:off x="8438" y="138989"/>
          <a:ext cx="2522189" cy="151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1. </a:t>
          </a:r>
          <a:r>
            <a:rPr lang="es-ES" sz="1600" kern="1200" dirty="0"/>
            <a:t>Informe del supervisor en el que reporte el presunto incumplimiento.  Ver formato de informe. </a:t>
          </a:r>
          <a:endParaRPr lang="es-CO" sz="1600" kern="1200" dirty="0"/>
        </a:p>
      </dsp:txBody>
      <dsp:txXfrm>
        <a:off x="52761" y="183312"/>
        <a:ext cx="2433543" cy="1424667"/>
      </dsp:txXfrm>
    </dsp:sp>
    <dsp:sp modelId="{24054398-A7BF-4F7B-BD2C-4BDB53990BB1}">
      <dsp:nvSpPr>
        <dsp:cNvPr id="0" name=""/>
        <dsp:cNvSpPr/>
      </dsp:nvSpPr>
      <dsp:spPr>
        <a:xfrm>
          <a:off x="2752580" y="582894"/>
          <a:ext cx="534704" cy="625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2752580" y="707994"/>
        <a:ext cx="374293" cy="375302"/>
      </dsp:txXfrm>
    </dsp:sp>
    <dsp:sp modelId="{9175C9F5-BC01-4219-875F-E8E68074B810}">
      <dsp:nvSpPr>
        <dsp:cNvPr id="0" name=""/>
        <dsp:cNvSpPr/>
      </dsp:nvSpPr>
      <dsp:spPr>
        <a:xfrm>
          <a:off x="3539503" y="138989"/>
          <a:ext cx="2522189" cy="151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2. </a:t>
          </a:r>
          <a:r>
            <a:rPr lang="es-ES" sz="1600" kern="1200" dirty="0"/>
            <a:t>Citación de audiencia al contratista y garante para debatir el presunto incumplimiento, mínimo en cinco días hábiles desde el envío de la citación. </a:t>
          </a:r>
          <a:endParaRPr lang="es-CO" sz="1600" kern="1200" dirty="0"/>
        </a:p>
      </dsp:txBody>
      <dsp:txXfrm>
        <a:off x="3583826" y="183312"/>
        <a:ext cx="2433543" cy="1424667"/>
      </dsp:txXfrm>
    </dsp:sp>
    <dsp:sp modelId="{4B18CE66-1AA5-44D8-9B2E-41D9F227AE82}">
      <dsp:nvSpPr>
        <dsp:cNvPr id="0" name=""/>
        <dsp:cNvSpPr/>
      </dsp:nvSpPr>
      <dsp:spPr>
        <a:xfrm>
          <a:off x="6283645" y="582894"/>
          <a:ext cx="534704" cy="625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6283645" y="707994"/>
        <a:ext cx="374293" cy="375302"/>
      </dsp:txXfrm>
    </dsp:sp>
    <dsp:sp modelId="{4B7FF88A-A56A-42F2-A698-8EA00A6C4283}">
      <dsp:nvSpPr>
        <dsp:cNvPr id="0" name=""/>
        <dsp:cNvSpPr/>
      </dsp:nvSpPr>
      <dsp:spPr>
        <a:xfrm>
          <a:off x="7070568" y="138989"/>
          <a:ext cx="2522189" cy="151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3. </a:t>
          </a:r>
          <a:r>
            <a:rPr lang="es-ES" sz="1400" kern="1200" dirty="0"/>
            <a:t>Audiencia la IED presenta las circunstancias de hecho, las posibles cláusulas vulneradas y las consecuencias. El contratista y garante presentan descargos y solicitudes probatorias</a:t>
          </a:r>
          <a:r>
            <a:rPr lang="es-ES" sz="1600" kern="1200" dirty="0"/>
            <a:t>. </a:t>
          </a:r>
          <a:endParaRPr lang="es-CO" sz="1600" kern="1200" dirty="0"/>
        </a:p>
      </dsp:txBody>
      <dsp:txXfrm>
        <a:off x="7114891" y="183312"/>
        <a:ext cx="2433543" cy="1424667"/>
      </dsp:txXfrm>
    </dsp:sp>
    <dsp:sp modelId="{DDBDE492-70C2-4DB2-A725-A031D1B2860A}">
      <dsp:nvSpPr>
        <dsp:cNvPr id="0" name=""/>
        <dsp:cNvSpPr/>
      </dsp:nvSpPr>
      <dsp:spPr>
        <a:xfrm rot="5400000">
          <a:off x="8064310" y="1828855"/>
          <a:ext cx="534704" cy="625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-5400000">
        <a:off x="8144012" y="1874254"/>
        <a:ext cx="375302" cy="374293"/>
      </dsp:txXfrm>
    </dsp:sp>
    <dsp:sp modelId="{B5644C97-FE56-40B9-889E-43301603F3EC}">
      <dsp:nvSpPr>
        <dsp:cNvPr id="0" name=""/>
        <dsp:cNvSpPr/>
      </dsp:nvSpPr>
      <dsp:spPr>
        <a:xfrm>
          <a:off x="7070568" y="2661178"/>
          <a:ext cx="2522189" cy="151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6. </a:t>
          </a:r>
          <a:r>
            <a:rPr lang="es-ES" sz="1600" kern="1200" dirty="0"/>
            <a:t>Decisión de fondo. </a:t>
          </a:r>
          <a:endParaRPr lang="es-CO" sz="1600" kern="1200" dirty="0"/>
        </a:p>
      </dsp:txBody>
      <dsp:txXfrm>
        <a:off x="7114891" y="2705501"/>
        <a:ext cx="2433543" cy="1424667"/>
      </dsp:txXfrm>
    </dsp:sp>
    <dsp:sp modelId="{AAA6D8ED-1186-4860-9525-D264C1F9AEDC}">
      <dsp:nvSpPr>
        <dsp:cNvPr id="0" name=""/>
        <dsp:cNvSpPr/>
      </dsp:nvSpPr>
      <dsp:spPr>
        <a:xfrm rot="10800000">
          <a:off x="6313911" y="3105083"/>
          <a:ext cx="534704" cy="625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10800000">
        <a:off x="6474322" y="3230183"/>
        <a:ext cx="374293" cy="375302"/>
      </dsp:txXfrm>
    </dsp:sp>
    <dsp:sp modelId="{7E0CF7F7-3443-44D7-93B3-98617BC062DD}">
      <dsp:nvSpPr>
        <dsp:cNvPr id="0" name=""/>
        <dsp:cNvSpPr/>
      </dsp:nvSpPr>
      <dsp:spPr>
        <a:xfrm>
          <a:off x="3539503" y="2661178"/>
          <a:ext cx="2522189" cy="151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5. </a:t>
          </a:r>
          <a:r>
            <a:rPr lang="es-ES" sz="1600" kern="1200" dirty="0"/>
            <a:t>Recurso de reposición del contratista, para lo cual tendrá cinco días hábiles. </a:t>
          </a:r>
          <a:endParaRPr lang="es-CO" sz="1600" kern="1200" dirty="0"/>
        </a:p>
      </dsp:txBody>
      <dsp:txXfrm>
        <a:off x="3583826" y="2705501"/>
        <a:ext cx="2433543" cy="1424667"/>
      </dsp:txXfrm>
    </dsp:sp>
    <dsp:sp modelId="{0C06DF64-3B0E-46E6-8F8A-212309285E81}">
      <dsp:nvSpPr>
        <dsp:cNvPr id="0" name=""/>
        <dsp:cNvSpPr/>
      </dsp:nvSpPr>
      <dsp:spPr>
        <a:xfrm rot="10800000">
          <a:off x="2782846" y="3105083"/>
          <a:ext cx="534704" cy="625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10800000">
        <a:off x="2943257" y="3230183"/>
        <a:ext cx="374293" cy="375302"/>
      </dsp:txXfrm>
    </dsp:sp>
    <dsp:sp modelId="{CE899673-5DDA-4C20-9DE7-E4B0F85D79F8}">
      <dsp:nvSpPr>
        <dsp:cNvPr id="0" name=""/>
        <dsp:cNvSpPr/>
      </dsp:nvSpPr>
      <dsp:spPr>
        <a:xfrm>
          <a:off x="8438" y="2661178"/>
          <a:ext cx="2522189" cy="151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4. </a:t>
          </a:r>
          <a:r>
            <a:rPr lang="es-ES" sz="1600" kern="1200" dirty="0"/>
            <a:t>Decisión definitiva, en un término no mayor a quince días hábiles.</a:t>
          </a:r>
          <a:endParaRPr lang="es-CO" sz="1600" kern="1200" dirty="0"/>
        </a:p>
      </dsp:txBody>
      <dsp:txXfrm>
        <a:off x="52761" y="2705501"/>
        <a:ext cx="2433543" cy="1424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4B8DD-51E3-4118-8D24-8FC95D954112}">
      <dsp:nvSpPr>
        <dsp:cNvPr id="0" name=""/>
        <dsp:cNvSpPr/>
      </dsp:nvSpPr>
      <dsp:spPr>
        <a:xfrm rot="10800000">
          <a:off x="1876766" y="752"/>
          <a:ext cx="5987731" cy="147431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0131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Multas: plazo del contrato ¿Por qué? </a:t>
          </a:r>
          <a:endParaRPr lang="es-CO" sz="2900" kern="1200"/>
        </a:p>
      </dsp:txBody>
      <dsp:txXfrm rot="10800000">
        <a:off x="2245344" y="752"/>
        <a:ext cx="5619153" cy="1474312"/>
      </dsp:txXfrm>
    </dsp:sp>
    <dsp:sp modelId="{EC747870-6457-4079-85A4-81A965E3054D}">
      <dsp:nvSpPr>
        <dsp:cNvPr id="0" name=""/>
        <dsp:cNvSpPr/>
      </dsp:nvSpPr>
      <dsp:spPr>
        <a:xfrm>
          <a:off x="1139609" y="752"/>
          <a:ext cx="1474312" cy="1474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9C1493-7618-4CA7-B5C8-650D0007CBC0}">
      <dsp:nvSpPr>
        <dsp:cNvPr id="0" name=""/>
        <dsp:cNvSpPr/>
      </dsp:nvSpPr>
      <dsp:spPr>
        <a:xfrm rot="10800000">
          <a:off x="1876766" y="1885729"/>
          <a:ext cx="5987731" cy="1474312"/>
        </a:xfrm>
        <a:prstGeom prst="homePlat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0131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Efectividad de la cláusula penal: plazo para liquidar el contrato.</a:t>
          </a:r>
          <a:endParaRPr lang="es-CO" sz="2900" kern="1200"/>
        </a:p>
      </dsp:txBody>
      <dsp:txXfrm rot="10800000">
        <a:off x="2245344" y="1885729"/>
        <a:ext cx="5619153" cy="1474312"/>
      </dsp:txXfrm>
    </dsp:sp>
    <dsp:sp modelId="{86018E47-A721-48FA-9B6D-CE74E3DF3BBB}">
      <dsp:nvSpPr>
        <dsp:cNvPr id="0" name=""/>
        <dsp:cNvSpPr/>
      </dsp:nvSpPr>
      <dsp:spPr>
        <a:xfrm>
          <a:off x="1139609" y="1885729"/>
          <a:ext cx="1474312" cy="1474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13E1A-2525-4285-A717-1827B4A51647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36B11-F4AC-455C-BE0E-A61E805601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767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DCDCB-BB8F-833E-58D8-127A75C76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8A335A-82ED-4B9C-B3F1-354390525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F65FB-962B-B9DB-98E6-C3C11116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8F4DCE-4C42-1147-A1CB-28929161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4D63F-0307-043B-0901-E43FBDCC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773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B026A-5C51-553B-D2AC-6F406E29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B1E104-0749-F807-2615-715229940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84D853-22FB-429A-2813-5B54E69C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A31144-6CF8-BCFA-6386-AC902A52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298C25-1735-64DB-9C8C-8F6B2BA8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22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D66241-70F4-E288-DB8E-5F5BA5616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51F498-2A67-888D-E777-56ADAC3EE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712AE-05AE-5BCC-5DF3-BAD7A505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B7AFA4-0728-1E50-86F4-51054AC4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78153B-3325-55D3-35D6-A5C0B3A4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09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EB922-7B4B-2F80-36E1-B2C82755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2A36B1-BC39-60EB-AA62-0C4E1DF85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EE7C9B-D921-6006-5BBA-36A2B226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5B9A1-7CBB-544B-397D-8D54ED8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65B309-DCBA-A6A2-6B2B-336432C7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58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DD2C7-E6CC-3B4C-A730-107F88EA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2C90C5-6CCE-F8D7-D84C-531803E8B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2996E-6E2B-2EED-BE3D-FE310766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A9B436-5977-90B4-6E0D-528B5518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10BBC-8ECC-4310-D5F4-FBFAB1E9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345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FB8D3-6FC4-B8D7-5F99-7CF23505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847A9-8EC9-8AA8-C064-8A01552B9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55B4AB-843E-B65A-0E03-C6E405225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F1892B-45BB-8F69-2198-95D00139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19E51F-5E31-F6ED-8F2E-9894D262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922C68-AC7E-F3EB-4C14-74A3B6F7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498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1A140-4065-0FDE-9D74-EFF4E79E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D3F07C-808A-2A4A-DF6B-EAE8A41AE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0ACDEC-1EF0-8F18-1D22-B3D876D3C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1C58AD-7753-51E2-752F-96461E645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3C73EC-EA14-5D24-FA3B-529267A81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4AB947-8BE1-7694-69C9-FA846165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D63BF5-5C9E-6378-E1F4-FD5D1376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DE68E0-9D19-9B01-2BD4-05BA6362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403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572D6-3AAF-8407-862E-6E68C8B6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F3DA94-8B8A-D541-EF4A-8C7BEE85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C54309-83DA-6B14-685D-BAD58682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66E221-367D-1DC6-1096-C8E4F253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12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948F86-8BC2-D011-6B43-E0AF5414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3BF428-F384-EF9F-AD25-084CB6EB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018C95-5B5A-B375-5734-9F570E19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027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7DF1C-62C8-3881-D1BF-45121649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F75111-3157-4CDA-626A-F146A3DC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04C207-B496-968A-33A5-3A25D180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A29AA4-1F6E-2212-BC13-526CCD0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272F2-5DAD-6553-1251-0E842894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8E288E-A1F2-1A52-DFD3-40DA8A3A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91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16821-5378-8C88-3955-D5DCC592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C8F1D1-7E53-1912-2B2F-E16F8D28E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AA2BE0-7F25-4986-E2B0-BB4DC6E24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B19690-BD9E-AECC-D627-2349D07E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A90D2E-0C89-5419-B6F2-B765814D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354527-67ED-35F2-1A3A-42A68446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502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13FC89-86B8-D792-7CBF-A45039BD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46D99-23E6-24B9-732E-6E788B0A6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B4D97D-9C50-905A-E380-9C1C603A6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2E68-A7ED-45E6-A8F1-B28FE1307E21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0F0BE7-C02F-481A-B33B-BF3731E34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C14039-2514-278E-CB0C-06D9EBF5D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41243-C079-470B-ACD2-D620EDC57A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242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tacioncolegios@educacionbogota.gov.c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" y="9331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F345DB-0946-4EFB-ED7B-F33E20E2D059}"/>
              </a:ext>
            </a:extLst>
          </p:cNvPr>
          <p:cNvSpPr txBox="1"/>
          <p:nvPr/>
        </p:nvSpPr>
        <p:spPr>
          <a:xfrm>
            <a:off x="339357" y="2518510"/>
            <a:ext cx="62206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MEDIDAS CONTRACTUALES EN LOS CONTRATOS DE LAS IED – RÉGIMEN ESPECIAL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AF75DB-D612-68E3-8A57-D441A10EF770}"/>
              </a:ext>
            </a:extLst>
          </p:cNvPr>
          <p:cNvSpPr/>
          <p:nvPr/>
        </p:nvSpPr>
        <p:spPr>
          <a:xfrm>
            <a:off x="1691406" y="979926"/>
            <a:ext cx="323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JORNADAS DE ORIENTACIÓN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AD5E14C-DA7D-08BA-BBA2-D9D2BAE17A26}"/>
              </a:ext>
            </a:extLst>
          </p:cNvPr>
          <p:cNvSpPr/>
          <p:nvPr/>
        </p:nvSpPr>
        <p:spPr>
          <a:xfrm>
            <a:off x="678219" y="4139002"/>
            <a:ext cx="51911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500" dirty="0">
              <a:solidFill>
                <a:schemeClr val="bg1"/>
              </a:solidFill>
              <a:latin typeface="Abadi MT Condensed Light" panose="020B0306030101010103" pitchFamily="34" charset="77"/>
              <a:ea typeface="Arial Rounded MT Bold" charset="0"/>
              <a:cs typeface="Arial Rounded MT Bold" charset="0"/>
            </a:endParaRPr>
          </a:p>
          <a:p>
            <a:pPr algn="ctr"/>
            <a:r>
              <a:rPr lang="es-ES" sz="2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Dirección de Contratación</a:t>
            </a:r>
          </a:p>
          <a:p>
            <a:pPr algn="ctr"/>
            <a:r>
              <a:rPr lang="es-ES" sz="2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Oficina de Contratos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6957F1-0189-D49E-540A-E994D22E6170}"/>
              </a:ext>
            </a:extLst>
          </p:cNvPr>
          <p:cNvSpPr txBox="1"/>
          <p:nvPr/>
        </p:nvSpPr>
        <p:spPr>
          <a:xfrm>
            <a:off x="109656" y="5563568"/>
            <a:ext cx="6248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800" dirty="0">
              <a:solidFill>
                <a:schemeClr val="bg1"/>
              </a:solidFill>
              <a:latin typeface="Abadi MT Condensed Light" panose="020B0306030101010103" pitchFamily="34" charset="77"/>
              <a:ea typeface="Arial Rounded MT Bold" charset="0"/>
              <a:cs typeface="Arial Rounded MT Bold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75238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074420" y="1486280"/>
            <a:ext cx="8798941" cy="0"/>
          </a:xfrm>
          <a:custGeom>
            <a:avLst/>
            <a:gdLst/>
            <a:ahLst/>
            <a:cxnLst/>
            <a:rect l="l" t="t" r="r" b="b"/>
            <a:pathLst>
              <a:path w="8798941">
                <a:moveTo>
                  <a:pt x="0" y="0"/>
                </a:moveTo>
                <a:lnTo>
                  <a:pt x="8798941" y="0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213417"/>
            <a:ext cx="12188952" cy="1664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6564" y="4266692"/>
            <a:ext cx="137160" cy="146431"/>
          </a:xfrm>
          <a:custGeom>
            <a:avLst/>
            <a:gdLst/>
            <a:ahLst/>
            <a:cxnLst/>
            <a:rect l="l" t="t" r="r" b="b"/>
            <a:pathLst>
              <a:path w="137160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80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60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80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0972" y="4266692"/>
            <a:ext cx="146303" cy="146431"/>
          </a:xfrm>
          <a:custGeom>
            <a:avLst/>
            <a:gdLst/>
            <a:ahLst/>
            <a:cxnLst/>
            <a:rect l="l" t="t" r="r" b="b"/>
            <a:pathLst>
              <a:path w="146303" h="146430">
                <a:moveTo>
                  <a:pt x="0" y="73278"/>
                </a:moveTo>
                <a:lnTo>
                  <a:pt x="1875" y="89799"/>
                </a:lnTo>
                <a:lnTo>
                  <a:pt x="6361" y="103149"/>
                </a:lnTo>
                <a:lnTo>
                  <a:pt x="13212" y="115211"/>
                </a:lnTo>
                <a:lnTo>
                  <a:pt x="22147" y="125706"/>
                </a:lnTo>
                <a:lnTo>
                  <a:pt x="32888" y="134354"/>
                </a:lnTo>
                <a:lnTo>
                  <a:pt x="45155" y="140877"/>
                </a:lnTo>
                <a:lnTo>
                  <a:pt x="58669" y="144996"/>
                </a:lnTo>
                <a:lnTo>
                  <a:pt x="73151" y="146430"/>
                </a:lnTo>
                <a:lnTo>
                  <a:pt x="75314" y="146399"/>
                </a:lnTo>
                <a:lnTo>
                  <a:pt x="89672" y="144555"/>
                </a:lnTo>
                <a:lnTo>
                  <a:pt x="103022" y="140069"/>
                </a:lnTo>
                <a:lnTo>
                  <a:pt x="115084" y="133218"/>
                </a:lnTo>
                <a:lnTo>
                  <a:pt x="125579" y="124283"/>
                </a:lnTo>
                <a:lnTo>
                  <a:pt x="134227" y="113542"/>
                </a:lnTo>
                <a:lnTo>
                  <a:pt x="140750" y="101275"/>
                </a:lnTo>
                <a:lnTo>
                  <a:pt x="144869" y="87761"/>
                </a:lnTo>
                <a:lnTo>
                  <a:pt x="146303" y="73278"/>
                </a:lnTo>
                <a:lnTo>
                  <a:pt x="146269" y="71007"/>
                </a:lnTo>
                <a:lnTo>
                  <a:pt x="144409" y="56627"/>
                </a:lnTo>
                <a:lnTo>
                  <a:pt x="139912" y="43265"/>
                </a:lnTo>
                <a:lnTo>
                  <a:pt x="133057" y="31199"/>
                </a:lnTo>
                <a:lnTo>
                  <a:pt x="124122" y="20706"/>
                </a:lnTo>
                <a:lnTo>
                  <a:pt x="113385" y="12062"/>
                </a:lnTo>
                <a:lnTo>
                  <a:pt x="101126" y="5545"/>
                </a:lnTo>
                <a:lnTo>
                  <a:pt x="87622" y="1432"/>
                </a:lnTo>
                <a:lnTo>
                  <a:pt x="73151" y="0"/>
                </a:lnTo>
                <a:lnTo>
                  <a:pt x="70887" y="34"/>
                </a:lnTo>
                <a:lnTo>
                  <a:pt x="56546" y="1895"/>
                </a:lnTo>
                <a:lnTo>
                  <a:pt x="43214" y="6393"/>
                </a:lnTo>
                <a:lnTo>
                  <a:pt x="31170" y="13254"/>
                </a:lnTo>
                <a:lnTo>
                  <a:pt x="20691" y="22198"/>
                </a:lnTo>
                <a:lnTo>
                  <a:pt x="12056" y="32950"/>
                </a:lnTo>
                <a:lnTo>
                  <a:pt x="5544" y="45232"/>
                </a:lnTo>
                <a:lnTo>
                  <a:pt x="1432" y="58767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4524" y="4266692"/>
            <a:ext cx="137159" cy="146431"/>
          </a:xfrm>
          <a:custGeom>
            <a:avLst/>
            <a:gdLst/>
            <a:ahLst/>
            <a:cxnLst/>
            <a:rect l="l" t="t" r="r" b="b"/>
            <a:pathLst>
              <a:path w="137159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79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59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79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4420" y="1028506"/>
            <a:ext cx="5478836" cy="474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90"/>
              </a:lnSpc>
              <a:spcBef>
                <a:spcPts val="184"/>
              </a:spcBef>
            </a:pPr>
            <a:r>
              <a:rPr lang="es-ES" sz="3400" dirty="0">
                <a:solidFill>
                  <a:srgbClr val="FF0000"/>
                </a:solidFill>
                <a:ea typeface="+mj-ea"/>
                <a:cs typeface="+mj-cs"/>
              </a:rPr>
              <a:t>Temáticas</a:t>
            </a:r>
            <a:endParaRPr sz="34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8F5BC6E-A417-4B0F-29AA-AC8CA5588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840622"/>
              </p:ext>
            </p:extLst>
          </p:nvPr>
        </p:nvGraphicFramePr>
        <p:xfrm>
          <a:off x="914400" y="1557618"/>
          <a:ext cx="9601196" cy="367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F87265C-5C20-0BB9-941B-645A079D6FA6}"/>
              </a:ext>
            </a:extLst>
          </p:cNvPr>
          <p:cNvSpPr txBox="1"/>
          <p:nvPr/>
        </p:nvSpPr>
        <p:spPr>
          <a:xfrm>
            <a:off x="1219200" y="19760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1</a:t>
            </a:r>
            <a:endParaRPr lang="es-CO" sz="32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80842D-A20D-3518-69CF-D61AECDC030B}"/>
              </a:ext>
            </a:extLst>
          </p:cNvPr>
          <p:cNvSpPr txBox="1"/>
          <p:nvPr/>
        </p:nvSpPr>
        <p:spPr>
          <a:xfrm>
            <a:off x="1524000" y="3092408"/>
            <a:ext cx="53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/>
              <a:t>2</a:t>
            </a:r>
            <a:endParaRPr lang="es-CO" sz="3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A0D54E-8C17-F237-E26B-7C1054EEFEC2}"/>
              </a:ext>
            </a:extLst>
          </p:cNvPr>
          <p:cNvSpPr txBox="1"/>
          <p:nvPr/>
        </p:nvSpPr>
        <p:spPr>
          <a:xfrm>
            <a:off x="1229360" y="4208780"/>
            <a:ext cx="44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3</a:t>
            </a:r>
            <a:endParaRPr lang="es-CO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091501" y="1311014"/>
            <a:ext cx="8798941" cy="0"/>
          </a:xfrm>
          <a:custGeom>
            <a:avLst/>
            <a:gdLst/>
            <a:ahLst/>
            <a:cxnLst/>
            <a:rect l="l" t="t" r="r" b="b"/>
            <a:pathLst>
              <a:path w="8798941">
                <a:moveTo>
                  <a:pt x="0" y="0"/>
                </a:moveTo>
                <a:lnTo>
                  <a:pt x="8798941" y="0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213417"/>
            <a:ext cx="12188952" cy="1664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6564" y="4266692"/>
            <a:ext cx="137160" cy="146431"/>
          </a:xfrm>
          <a:custGeom>
            <a:avLst/>
            <a:gdLst/>
            <a:ahLst/>
            <a:cxnLst/>
            <a:rect l="l" t="t" r="r" b="b"/>
            <a:pathLst>
              <a:path w="137160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80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60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80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0972" y="4266692"/>
            <a:ext cx="146303" cy="146431"/>
          </a:xfrm>
          <a:custGeom>
            <a:avLst/>
            <a:gdLst/>
            <a:ahLst/>
            <a:cxnLst/>
            <a:rect l="l" t="t" r="r" b="b"/>
            <a:pathLst>
              <a:path w="146303" h="146430">
                <a:moveTo>
                  <a:pt x="0" y="73278"/>
                </a:moveTo>
                <a:lnTo>
                  <a:pt x="1875" y="89799"/>
                </a:lnTo>
                <a:lnTo>
                  <a:pt x="6361" y="103149"/>
                </a:lnTo>
                <a:lnTo>
                  <a:pt x="13212" y="115211"/>
                </a:lnTo>
                <a:lnTo>
                  <a:pt x="22147" y="125706"/>
                </a:lnTo>
                <a:lnTo>
                  <a:pt x="32888" y="134354"/>
                </a:lnTo>
                <a:lnTo>
                  <a:pt x="45155" y="140877"/>
                </a:lnTo>
                <a:lnTo>
                  <a:pt x="58669" y="144996"/>
                </a:lnTo>
                <a:lnTo>
                  <a:pt x="73151" y="146430"/>
                </a:lnTo>
                <a:lnTo>
                  <a:pt x="75314" y="146399"/>
                </a:lnTo>
                <a:lnTo>
                  <a:pt x="89672" y="144555"/>
                </a:lnTo>
                <a:lnTo>
                  <a:pt x="103022" y="140069"/>
                </a:lnTo>
                <a:lnTo>
                  <a:pt x="115084" y="133218"/>
                </a:lnTo>
                <a:lnTo>
                  <a:pt x="125579" y="124283"/>
                </a:lnTo>
                <a:lnTo>
                  <a:pt x="134227" y="113542"/>
                </a:lnTo>
                <a:lnTo>
                  <a:pt x="140750" y="101275"/>
                </a:lnTo>
                <a:lnTo>
                  <a:pt x="144869" y="87761"/>
                </a:lnTo>
                <a:lnTo>
                  <a:pt x="146303" y="73278"/>
                </a:lnTo>
                <a:lnTo>
                  <a:pt x="146269" y="71007"/>
                </a:lnTo>
                <a:lnTo>
                  <a:pt x="144409" y="56627"/>
                </a:lnTo>
                <a:lnTo>
                  <a:pt x="139912" y="43265"/>
                </a:lnTo>
                <a:lnTo>
                  <a:pt x="133057" y="31199"/>
                </a:lnTo>
                <a:lnTo>
                  <a:pt x="124122" y="20706"/>
                </a:lnTo>
                <a:lnTo>
                  <a:pt x="113385" y="12062"/>
                </a:lnTo>
                <a:lnTo>
                  <a:pt x="101126" y="5545"/>
                </a:lnTo>
                <a:lnTo>
                  <a:pt x="87622" y="1432"/>
                </a:lnTo>
                <a:lnTo>
                  <a:pt x="73151" y="0"/>
                </a:lnTo>
                <a:lnTo>
                  <a:pt x="70887" y="34"/>
                </a:lnTo>
                <a:lnTo>
                  <a:pt x="56546" y="1895"/>
                </a:lnTo>
                <a:lnTo>
                  <a:pt x="43214" y="6393"/>
                </a:lnTo>
                <a:lnTo>
                  <a:pt x="31170" y="13254"/>
                </a:lnTo>
                <a:lnTo>
                  <a:pt x="20691" y="22198"/>
                </a:lnTo>
                <a:lnTo>
                  <a:pt x="12056" y="32950"/>
                </a:lnTo>
                <a:lnTo>
                  <a:pt x="5544" y="45232"/>
                </a:lnTo>
                <a:lnTo>
                  <a:pt x="1432" y="58767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4524" y="4266692"/>
            <a:ext cx="137159" cy="146431"/>
          </a:xfrm>
          <a:custGeom>
            <a:avLst/>
            <a:gdLst/>
            <a:ahLst/>
            <a:cxnLst/>
            <a:rect l="l" t="t" r="r" b="b"/>
            <a:pathLst>
              <a:path w="137159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79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59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79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502412C-67B1-466E-86B4-B179B86E4EB2}"/>
              </a:ext>
            </a:extLst>
          </p:cNvPr>
          <p:cNvSpPr txBox="1">
            <a:spLocks/>
          </p:cNvSpPr>
          <p:nvPr/>
        </p:nvSpPr>
        <p:spPr>
          <a:xfrm>
            <a:off x="990600" y="930064"/>
            <a:ext cx="8798941" cy="522434"/>
          </a:xfr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sz="37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s-ES" sz="3700" dirty="0">
                <a:solidFill>
                  <a:srgbClr val="FF0000"/>
                </a:solidFill>
                <a:latin typeface="+mn-lt"/>
              </a:rPr>
              <a:t>Las Medidas Contractuales en los Contratos Régimen Especial</a:t>
            </a:r>
            <a:endParaRPr lang="en-US" sz="37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488BDB6-E878-4E57-BEC6-B066DAB35039}"/>
              </a:ext>
            </a:extLst>
          </p:cNvPr>
          <p:cNvSpPr txBox="1"/>
          <p:nvPr/>
        </p:nvSpPr>
        <p:spPr>
          <a:xfrm>
            <a:off x="7150852" y="3659954"/>
            <a:ext cx="123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  </a:t>
            </a:r>
            <a:r>
              <a:rPr lang="es-CO" dirty="0">
                <a:solidFill>
                  <a:schemeClr val="bg1"/>
                </a:solidFill>
              </a:rPr>
              <a:t>F</a:t>
            </a:r>
          </a:p>
          <a:p>
            <a:r>
              <a:rPr lang="es-CO" dirty="0">
                <a:solidFill>
                  <a:schemeClr val="bg1"/>
                </a:solidFill>
              </a:rPr>
              <a:t>   i</a:t>
            </a:r>
          </a:p>
          <a:p>
            <a:r>
              <a:rPr lang="es-CO" dirty="0">
                <a:solidFill>
                  <a:schemeClr val="bg1"/>
                </a:solidFill>
              </a:rPr>
              <a:t>  n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E633DA0-3C56-0A18-B05F-01639C53E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984318"/>
              </p:ext>
            </p:extLst>
          </p:nvPr>
        </p:nvGraphicFramePr>
        <p:xfrm>
          <a:off x="1074420" y="2116414"/>
          <a:ext cx="9601196" cy="267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876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091501" y="1342449"/>
            <a:ext cx="8798941" cy="0"/>
          </a:xfrm>
          <a:custGeom>
            <a:avLst/>
            <a:gdLst/>
            <a:ahLst/>
            <a:cxnLst/>
            <a:rect l="l" t="t" r="r" b="b"/>
            <a:pathLst>
              <a:path w="8798941">
                <a:moveTo>
                  <a:pt x="0" y="0"/>
                </a:moveTo>
                <a:lnTo>
                  <a:pt x="8798941" y="0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213417"/>
            <a:ext cx="12188952" cy="1664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6564" y="4266692"/>
            <a:ext cx="137160" cy="146431"/>
          </a:xfrm>
          <a:custGeom>
            <a:avLst/>
            <a:gdLst/>
            <a:ahLst/>
            <a:cxnLst/>
            <a:rect l="l" t="t" r="r" b="b"/>
            <a:pathLst>
              <a:path w="137160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80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60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80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0972" y="4266692"/>
            <a:ext cx="146303" cy="146431"/>
          </a:xfrm>
          <a:custGeom>
            <a:avLst/>
            <a:gdLst/>
            <a:ahLst/>
            <a:cxnLst/>
            <a:rect l="l" t="t" r="r" b="b"/>
            <a:pathLst>
              <a:path w="146303" h="146430">
                <a:moveTo>
                  <a:pt x="0" y="73278"/>
                </a:moveTo>
                <a:lnTo>
                  <a:pt x="1875" y="89799"/>
                </a:lnTo>
                <a:lnTo>
                  <a:pt x="6361" y="103149"/>
                </a:lnTo>
                <a:lnTo>
                  <a:pt x="13212" y="115211"/>
                </a:lnTo>
                <a:lnTo>
                  <a:pt x="22147" y="125706"/>
                </a:lnTo>
                <a:lnTo>
                  <a:pt x="32888" y="134354"/>
                </a:lnTo>
                <a:lnTo>
                  <a:pt x="45155" y="140877"/>
                </a:lnTo>
                <a:lnTo>
                  <a:pt x="58669" y="144996"/>
                </a:lnTo>
                <a:lnTo>
                  <a:pt x="73151" y="146430"/>
                </a:lnTo>
                <a:lnTo>
                  <a:pt x="75314" y="146399"/>
                </a:lnTo>
                <a:lnTo>
                  <a:pt x="89672" y="144555"/>
                </a:lnTo>
                <a:lnTo>
                  <a:pt x="103022" y="140069"/>
                </a:lnTo>
                <a:lnTo>
                  <a:pt x="115084" y="133218"/>
                </a:lnTo>
                <a:lnTo>
                  <a:pt x="125579" y="124283"/>
                </a:lnTo>
                <a:lnTo>
                  <a:pt x="134227" y="113542"/>
                </a:lnTo>
                <a:lnTo>
                  <a:pt x="140750" y="101275"/>
                </a:lnTo>
                <a:lnTo>
                  <a:pt x="144869" y="87761"/>
                </a:lnTo>
                <a:lnTo>
                  <a:pt x="146303" y="73278"/>
                </a:lnTo>
                <a:lnTo>
                  <a:pt x="146269" y="71007"/>
                </a:lnTo>
                <a:lnTo>
                  <a:pt x="144409" y="56627"/>
                </a:lnTo>
                <a:lnTo>
                  <a:pt x="139912" y="43265"/>
                </a:lnTo>
                <a:lnTo>
                  <a:pt x="133057" y="31199"/>
                </a:lnTo>
                <a:lnTo>
                  <a:pt x="124122" y="20706"/>
                </a:lnTo>
                <a:lnTo>
                  <a:pt x="113385" y="12062"/>
                </a:lnTo>
                <a:lnTo>
                  <a:pt x="101126" y="5545"/>
                </a:lnTo>
                <a:lnTo>
                  <a:pt x="87622" y="1432"/>
                </a:lnTo>
                <a:lnTo>
                  <a:pt x="73151" y="0"/>
                </a:lnTo>
                <a:lnTo>
                  <a:pt x="70887" y="34"/>
                </a:lnTo>
                <a:lnTo>
                  <a:pt x="56546" y="1895"/>
                </a:lnTo>
                <a:lnTo>
                  <a:pt x="43214" y="6393"/>
                </a:lnTo>
                <a:lnTo>
                  <a:pt x="31170" y="13254"/>
                </a:lnTo>
                <a:lnTo>
                  <a:pt x="20691" y="22198"/>
                </a:lnTo>
                <a:lnTo>
                  <a:pt x="12056" y="32950"/>
                </a:lnTo>
                <a:lnTo>
                  <a:pt x="5544" y="45232"/>
                </a:lnTo>
                <a:lnTo>
                  <a:pt x="1432" y="58767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4524" y="4266692"/>
            <a:ext cx="137159" cy="146431"/>
          </a:xfrm>
          <a:custGeom>
            <a:avLst/>
            <a:gdLst/>
            <a:ahLst/>
            <a:cxnLst/>
            <a:rect l="l" t="t" r="r" b="b"/>
            <a:pathLst>
              <a:path w="137159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79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59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79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502412C-67B1-466E-86B4-B179B86E4EB2}"/>
              </a:ext>
            </a:extLst>
          </p:cNvPr>
          <p:cNvSpPr txBox="1">
            <a:spLocks/>
          </p:cNvSpPr>
          <p:nvPr/>
        </p:nvSpPr>
        <p:spPr>
          <a:xfrm>
            <a:off x="1061541" y="820015"/>
            <a:ext cx="8069580" cy="522434"/>
          </a:xfr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sz="3700" b="1" dirty="0">
                <a:solidFill>
                  <a:srgbClr val="FF0000"/>
                </a:solidFill>
                <a:latin typeface="+mn-lt"/>
              </a:rPr>
              <a:t>1.1. </a:t>
            </a:r>
            <a:r>
              <a:rPr lang="es-ES" sz="3700" dirty="0">
                <a:solidFill>
                  <a:srgbClr val="FF0000"/>
                </a:solidFill>
                <a:latin typeface="+mn-lt"/>
              </a:rPr>
              <a:t>Multa</a:t>
            </a:r>
            <a:endParaRPr lang="en-US" sz="37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488BDB6-E878-4E57-BEC6-B066DAB35039}"/>
              </a:ext>
            </a:extLst>
          </p:cNvPr>
          <p:cNvSpPr txBox="1"/>
          <p:nvPr/>
        </p:nvSpPr>
        <p:spPr>
          <a:xfrm>
            <a:off x="7150852" y="3659954"/>
            <a:ext cx="123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  </a:t>
            </a:r>
            <a:r>
              <a:rPr lang="es-CO" dirty="0">
                <a:solidFill>
                  <a:schemeClr val="bg1"/>
                </a:solidFill>
              </a:rPr>
              <a:t>F</a:t>
            </a:r>
          </a:p>
          <a:p>
            <a:r>
              <a:rPr lang="es-CO" dirty="0">
                <a:solidFill>
                  <a:schemeClr val="bg1"/>
                </a:solidFill>
              </a:rPr>
              <a:t>   i</a:t>
            </a:r>
          </a:p>
          <a:p>
            <a:r>
              <a:rPr lang="es-CO" dirty="0">
                <a:solidFill>
                  <a:schemeClr val="bg1"/>
                </a:solidFill>
              </a:rPr>
              <a:t>  n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775C17F-818D-ABD4-F45F-0A3CF90DC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654608"/>
              </p:ext>
            </p:extLst>
          </p:nvPr>
        </p:nvGraphicFramePr>
        <p:xfrm>
          <a:off x="289246" y="1535438"/>
          <a:ext cx="9601196" cy="378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913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061541" y="1219200"/>
            <a:ext cx="8798941" cy="0"/>
          </a:xfrm>
          <a:custGeom>
            <a:avLst/>
            <a:gdLst/>
            <a:ahLst/>
            <a:cxnLst/>
            <a:rect l="l" t="t" r="r" b="b"/>
            <a:pathLst>
              <a:path w="8798941">
                <a:moveTo>
                  <a:pt x="0" y="0"/>
                </a:moveTo>
                <a:lnTo>
                  <a:pt x="8798941" y="0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213417"/>
            <a:ext cx="12188952" cy="1664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6564" y="4266692"/>
            <a:ext cx="137160" cy="146431"/>
          </a:xfrm>
          <a:custGeom>
            <a:avLst/>
            <a:gdLst/>
            <a:ahLst/>
            <a:cxnLst/>
            <a:rect l="l" t="t" r="r" b="b"/>
            <a:pathLst>
              <a:path w="137160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80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60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80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0972" y="4266692"/>
            <a:ext cx="146303" cy="146431"/>
          </a:xfrm>
          <a:custGeom>
            <a:avLst/>
            <a:gdLst/>
            <a:ahLst/>
            <a:cxnLst/>
            <a:rect l="l" t="t" r="r" b="b"/>
            <a:pathLst>
              <a:path w="146303" h="146430">
                <a:moveTo>
                  <a:pt x="0" y="73278"/>
                </a:moveTo>
                <a:lnTo>
                  <a:pt x="1875" y="89799"/>
                </a:lnTo>
                <a:lnTo>
                  <a:pt x="6361" y="103149"/>
                </a:lnTo>
                <a:lnTo>
                  <a:pt x="13212" y="115211"/>
                </a:lnTo>
                <a:lnTo>
                  <a:pt x="22147" y="125706"/>
                </a:lnTo>
                <a:lnTo>
                  <a:pt x="32888" y="134354"/>
                </a:lnTo>
                <a:lnTo>
                  <a:pt x="45155" y="140877"/>
                </a:lnTo>
                <a:lnTo>
                  <a:pt x="58669" y="144996"/>
                </a:lnTo>
                <a:lnTo>
                  <a:pt x="73151" y="146430"/>
                </a:lnTo>
                <a:lnTo>
                  <a:pt x="75314" y="146399"/>
                </a:lnTo>
                <a:lnTo>
                  <a:pt x="89672" y="144555"/>
                </a:lnTo>
                <a:lnTo>
                  <a:pt x="103022" y="140069"/>
                </a:lnTo>
                <a:lnTo>
                  <a:pt x="115084" y="133218"/>
                </a:lnTo>
                <a:lnTo>
                  <a:pt x="125579" y="124283"/>
                </a:lnTo>
                <a:lnTo>
                  <a:pt x="134227" y="113542"/>
                </a:lnTo>
                <a:lnTo>
                  <a:pt x="140750" y="101275"/>
                </a:lnTo>
                <a:lnTo>
                  <a:pt x="144869" y="87761"/>
                </a:lnTo>
                <a:lnTo>
                  <a:pt x="146303" y="73278"/>
                </a:lnTo>
                <a:lnTo>
                  <a:pt x="146269" y="71007"/>
                </a:lnTo>
                <a:lnTo>
                  <a:pt x="144409" y="56627"/>
                </a:lnTo>
                <a:lnTo>
                  <a:pt x="139912" y="43265"/>
                </a:lnTo>
                <a:lnTo>
                  <a:pt x="133057" y="31199"/>
                </a:lnTo>
                <a:lnTo>
                  <a:pt x="124122" y="20706"/>
                </a:lnTo>
                <a:lnTo>
                  <a:pt x="113385" y="12062"/>
                </a:lnTo>
                <a:lnTo>
                  <a:pt x="101126" y="5545"/>
                </a:lnTo>
                <a:lnTo>
                  <a:pt x="87622" y="1432"/>
                </a:lnTo>
                <a:lnTo>
                  <a:pt x="73151" y="0"/>
                </a:lnTo>
                <a:lnTo>
                  <a:pt x="70887" y="34"/>
                </a:lnTo>
                <a:lnTo>
                  <a:pt x="56546" y="1895"/>
                </a:lnTo>
                <a:lnTo>
                  <a:pt x="43214" y="6393"/>
                </a:lnTo>
                <a:lnTo>
                  <a:pt x="31170" y="13254"/>
                </a:lnTo>
                <a:lnTo>
                  <a:pt x="20691" y="22198"/>
                </a:lnTo>
                <a:lnTo>
                  <a:pt x="12056" y="32950"/>
                </a:lnTo>
                <a:lnTo>
                  <a:pt x="5544" y="45232"/>
                </a:lnTo>
                <a:lnTo>
                  <a:pt x="1432" y="58767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4524" y="4266692"/>
            <a:ext cx="137159" cy="146431"/>
          </a:xfrm>
          <a:custGeom>
            <a:avLst/>
            <a:gdLst/>
            <a:ahLst/>
            <a:cxnLst/>
            <a:rect l="l" t="t" r="r" b="b"/>
            <a:pathLst>
              <a:path w="137159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79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59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79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502412C-67B1-466E-86B4-B179B86E4EB2}"/>
              </a:ext>
            </a:extLst>
          </p:cNvPr>
          <p:cNvSpPr txBox="1">
            <a:spLocks/>
          </p:cNvSpPr>
          <p:nvPr/>
        </p:nvSpPr>
        <p:spPr>
          <a:xfrm>
            <a:off x="1061541" y="820015"/>
            <a:ext cx="8069580" cy="522434"/>
          </a:xfr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sz="3700" b="1" dirty="0">
                <a:solidFill>
                  <a:srgbClr val="FF0000"/>
                </a:solidFill>
                <a:latin typeface="+mn-lt"/>
              </a:rPr>
              <a:t>1.2. </a:t>
            </a:r>
            <a:r>
              <a:rPr lang="es-ES" sz="3700" dirty="0">
                <a:solidFill>
                  <a:srgbClr val="FF0000"/>
                </a:solidFill>
                <a:latin typeface="+mn-lt"/>
              </a:rPr>
              <a:t>Efectividad de la Cláusula Penal</a:t>
            </a:r>
            <a:endParaRPr lang="en-US" sz="37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488BDB6-E878-4E57-BEC6-B066DAB35039}"/>
              </a:ext>
            </a:extLst>
          </p:cNvPr>
          <p:cNvSpPr txBox="1"/>
          <p:nvPr/>
        </p:nvSpPr>
        <p:spPr>
          <a:xfrm>
            <a:off x="7150852" y="3659954"/>
            <a:ext cx="123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  </a:t>
            </a:r>
            <a:r>
              <a:rPr lang="es-CO" dirty="0">
                <a:solidFill>
                  <a:schemeClr val="bg1"/>
                </a:solidFill>
              </a:rPr>
              <a:t>F</a:t>
            </a:r>
          </a:p>
          <a:p>
            <a:r>
              <a:rPr lang="es-CO" dirty="0">
                <a:solidFill>
                  <a:schemeClr val="bg1"/>
                </a:solidFill>
              </a:rPr>
              <a:t>   i</a:t>
            </a:r>
          </a:p>
          <a:p>
            <a:r>
              <a:rPr lang="es-CO" dirty="0">
                <a:solidFill>
                  <a:schemeClr val="bg1"/>
                </a:solidFill>
              </a:rPr>
              <a:t>  n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557A1AE-6057-DDC7-9BF6-8BBC46801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101352"/>
              </p:ext>
            </p:extLst>
          </p:nvPr>
        </p:nvGraphicFramePr>
        <p:xfrm>
          <a:off x="1061541" y="889503"/>
          <a:ext cx="9829800" cy="465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D223C7C-007E-45A4-B289-54938375288E}"/>
              </a:ext>
            </a:extLst>
          </p:cNvPr>
          <p:cNvSpPr txBox="1"/>
          <p:nvPr/>
        </p:nvSpPr>
        <p:spPr>
          <a:xfrm>
            <a:off x="1643559" y="299599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1</a:t>
            </a:r>
            <a:endParaRPr lang="es-CO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C66358-59B4-40CA-43AB-C7CBE40A0104}"/>
              </a:ext>
            </a:extLst>
          </p:cNvPr>
          <p:cNvSpPr txBox="1"/>
          <p:nvPr/>
        </p:nvSpPr>
        <p:spPr>
          <a:xfrm>
            <a:off x="3352801" y="3014926"/>
            <a:ext cx="27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</a:t>
            </a:r>
            <a:endParaRPr lang="es-CO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6206C5-CDAD-F348-495D-99CC5FCBE93B}"/>
              </a:ext>
            </a:extLst>
          </p:cNvPr>
          <p:cNvSpPr txBox="1"/>
          <p:nvPr/>
        </p:nvSpPr>
        <p:spPr>
          <a:xfrm>
            <a:off x="5183123" y="298450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3</a:t>
            </a:r>
            <a:endParaRPr lang="es-CO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BF1D0A-82A4-C8C1-776D-47B509A70826}"/>
              </a:ext>
            </a:extLst>
          </p:cNvPr>
          <p:cNvSpPr txBox="1"/>
          <p:nvPr/>
        </p:nvSpPr>
        <p:spPr>
          <a:xfrm>
            <a:off x="7810501" y="301625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4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9101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164652" y="1143000"/>
            <a:ext cx="8798941" cy="0"/>
          </a:xfrm>
          <a:custGeom>
            <a:avLst/>
            <a:gdLst/>
            <a:ahLst/>
            <a:cxnLst/>
            <a:rect l="l" t="t" r="r" b="b"/>
            <a:pathLst>
              <a:path w="8798941">
                <a:moveTo>
                  <a:pt x="0" y="0"/>
                </a:moveTo>
                <a:lnTo>
                  <a:pt x="8798941" y="0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213417"/>
            <a:ext cx="12188952" cy="1664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6564" y="4266692"/>
            <a:ext cx="137160" cy="146431"/>
          </a:xfrm>
          <a:custGeom>
            <a:avLst/>
            <a:gdLst/>
            <a:ahLst/>
            <a:cxnLst/>
            <a:rect l="l" t="t" r="r" b="b"/>
            <a:pathLst>
              <a:path w="137160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80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60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80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0972" y="4266692"/>
            <a:ext cx="146303" cy="146431"/>
          </a:xfrm>
          <a:custGeom>
            <a:avLst/>
            <a:gdLst/>
            <a:ahLst/>
            <a:cxnLst/>
            <a:rect l="l" t="t" r="r" b="b"/>
            <a:pathLst>
              <a:path w="146303" h="146430">
                <a:moveTo>
                  <a:pt x="0" y="73278"/>
                </a:moveTo>
                <a:lnTo>
                  <a:pt x="1875" y="89799"/>
                </a:lnTo>
                <a:lnTo>
                  <a:pt x="6361" y="103149"/>
                </a:lnTo>
                <a:lnTo>
                  <a:pt x="13212" y="115211"/>
                </a:lnTo>
                <a:lnTo>
                  <a:pt x="22147" y="125706"/>
                </a:lnTo>
                <a:lnTo>
                  <a:pt x="32888" y="134354"/>
                </a:lnTo>
                <a:lnTo>
                  <a:pt x="45155" y="140877"/>
                </a:lnTo>
                <a:lnTo>
                  <a:pt x="58669" y="144996"/>
                </a:lnTo>
                <a:lnTo>
                  <a:pt x="73151" y="146430"/>
                </a:lnTo>
                <a:lnTo>
                  <a:pt x="75314" y="146399"/>
                </a:lnTo>
                <a:lnTo>
                  <a:pt x="89672" y="144555"/>
                </a:lnTo>
                <a:lnTo>
                  <a:pt x="103022" y="140069"/>
                </a:lnTo>
                <a:lnTo>
                  <a:pt x="115084" y="133218"/>
                </a:lnTo>
                <a:lnTo>
                  <a:pt x="125579" y="124283"/>
                </a:lnTo>
                <a:lnTo>
                  <a:pt x="134227" y="113542"/>
                </a:lnTo>
                <a:lnTo>
                  <a:pt x="140750" y="101275"/>
                </a:lnTo>
                <a:lnTo>
                  <a:pt x="144869" y="87761"/>
                </a:lnTo>
                <a:lnTo>
                  <a:pt x="146303" y="73278"/>
                </a:lnTo>
                <a:lnTo>
                  <a:pt x="146269" y="71007"/>
                </a:lnTo>
                <a:lnTo>
                  <a:pt x="144409" y="56627"/>
                </a:lnTo>
                <a:lnTo>
                  <a:pt x="139912" y="43265"/>
                </a:lnTo>
                <a:lnTo>
                  <a:pt x="133057" y="31199"/>
                </a:lnTo>
                <a:lnTo>
                  <a:pt x="124122" y="20706"/>
                </a:lnTo>
                <a:lnTo>
                  <a:pt x="113385" y="12062"/>
                </a:lnTo>
                <a:lnTo>
                  <a:pt x="101126" y="5545"/>
                </a:lnTo>
                <a:lnTo>
                  <a:pt x="87622" y="1432"/>
                </a:lnTo>
                <a:lnTo>
                  <a:pt x="73151" y="0"/>
                </a:lnTo>
                <a:lnTo>
                  <a:pt x="70887" y="34"/>
                </a:lnTo>
                <a:lnTo>
                  <a:pt x="56546" y="1895"/>
                </a:lnTo>
                <a:lnTo>
                  <a:pt x="43214" y="6393"/>
                </a:lnTo>
                <a:lnTo>
                  <a:pt x="31170" y="13254"/>
                </a:lnTo>
                <a:lnTo>
                  <a:pt x="20691" y="22198"/>
                </a:lnTo>
                <a:lnTo>
                  <a:pt x="12056" y="32950"/>
                </a:lnTo>
                <a:lnTo>
                  <a:pt x="5544" y="45232"/>
                </a:lnTo>
                <a:lnTo>
                  <a:pt x="1432" y="58767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4524" y="4266692"/>
            <a:ext cx="137159" cy="146431"/>
          </a:xfrm>
          <a:custGeom>
            <a:avLst/>
            <a:gdLst/>
            <a:ahLst/>
            <a:cxnLst/>
            <a:rect l="l" t="t" r="r" b="b"/>
            <a:pathLst>
              <a:path w="137159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79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59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79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502412C-67B1-466E-86B4-B179B86E4EB2}"/>
              </a:ext>
            </a:extLst>
          </p:cNvPr>
          <p:cNvSpPr txBox="1">
            <a:spLocks/>
          </p:cNvSpPr>
          <p:nvPr/>
        </p:nvSpPr>
        <p:spPr>
          <a:xfrm>
            <a:off x="1074420" y="668383"/>
            <a:ext cx="9963849" cy="624390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es-ES" sz="34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s-ES" sz="3400" dirty="0">
                <a:solidFill>
                  <a:srgbClr val="FF0000"/>
                </a:solidFill>
                <a:latin typeface="+mn-lt"/>
              </a:rPr>
              <a:t>Procedimiento para imponer una multa o pena</a:t>
            </a:r>
            <a:endParaRPr lang="en-US" sz="3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488BDB6-E878-4E57-BEC6-B066DAB35039}"/>
              </a:ext>
            </a:extLst>
          </p:cNvPr>
          <p:cNvSpPr txBox="1"/>
          <p:nvPr/>
        </p:nvSpPr>
        <p:spPr>
          <a:xfrm>
            <a:off x="7150852" y="3659954"/>
            <a:ext cx="123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  </a:t>
            </a:r>
            <a:r>
              <a:rPr lang="es-CO" dirty="0">
                <a:solidFill>
                  <a:schemeClr val="bg1"/>
                </a:solidFill>
              </a:rPr>
              <a:t>F</a:t>
            </a:r>
          </a:p>
          <a:p>
            <a:r>
              <a:rPr lang="es-CO" dirty="0">
                <a:solidFill>
                  <a:schemeClr val="bg1"/>
                </a:solidFill>
              </a:rPr>
              <a:t>   i</a:t>
            </a:r>
          </a:p>
          <a:p>
            <a:r>
              <a:rPr lang="es-CO" dirty="0">
                <a:solidFill>
                  <a:schemeClr val="bg1"/>
                </a:solidFill>
              </a:rPr>
              <a:t>  n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895766D-0AE1-A583-F3FB-5D4FB0C5B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305201"/>
              </p:ext>
            </p:extLst>
          </p:nvPr>
        </p:nvGraphicFramePr>
        <p:xfrm>
          <a:off x="1169732" y="1142075"/>
          <a:ext cx="9601196" cy="431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94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074420" y="1486280"/>
            <a:ext cx="8798941" cy="0"/>
          </a:xfrm>
          <a:custGeom>
            <a:avLst/>
            <a:gdLst/>
            <a:ahLst/>
            <a:cxnLst/>
            <a:rect l="l" t="t" r="r" b="b"/>
            <a:pathLst>
              <a:path w="8798941">
                <a:moveTo>
                  <a:pt x="0" y="0"/>
                </a:moveTo>
                <a:lnTo>
                  <a:pt x="8798941" y="0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213417"/>
            <a:ext cx="12188952" cy="1664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6564" y="4266692"/>
            <a:ext cx="137160" cy="146431"/>
          </a:xfrm>
          <a:custGeom>
            <a:avLst/>
            <a:gdLst/>
            <a:ahLst/>
            <a:cxnLst/>
            <a:rect l="l" t="t" r="r" b="b"/>
            <a:pathLst>
              <a:path w="137160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80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60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80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0972" y="4266692"/>
            <a:ext cx="146303" cy="146431"/>
          </a:xfrm>
          <a:custGeom>
            <a:avLst/>
            <a:gdLst/>
            <a:ahLst/>
            <a:cxnLst/>
            <a:rect l="l" t="t" r="r" b="b"/>
            <a:pathLst>
              <a:path w="146303" h="146430">
                <a:moveTo>
                  <a:pt x="0" y="73278"/>
                </a:moveTo>
                <a:lnTo>
                  <a:pt x="1875" y="89799"/>
                </a:lnTo>
                <a:lnTo>
                  <a:pt x="6361" y="103149"/>
                </a:lnTo>
                <a:lnTo>
                  <a:pt x="13212" y="115211"/>
                </a:lnTo>
                <a:lnTo>
                  <a:pt x="22147" y="125706"/>
                </a:lnTo>
                <a:lnTo>
                  <a:pt x="32888" y="134354"/>
                </a:lnTo>
                <a:lnTo>
                  <a:pt x="45155" y="140877"/>
                </a:lnTo>
                <a:lnTo>
                  <a:pt x="58669" y="144996"/>
                </a:lnTo>
                <a:lnTo>
                  <a:pt x="73151" y="146430"/>
                </a:lnTo>
                <a:lnTo>
                  <a:pt x="75314" y="146399"/>
                </a:lnTo>
                <a:lnTo>
                  <a:pt x="89672" y="144555"/>
                </a:lnTo>
                <a:lnTo>
                  <a:pt x="103022" y="140069"/>
                </a:lnTo>
                <a:lnTo>
                  <a:pt x="115084" y="133218"/>
                </a:lnTo>
                <a:lnTo>
                  <a:pt x="125579" y="124283"/>
                </a:lnTo>
                <a:lnTo>
                  <a:pt x="134227" y="113542"/>
                </a:lnTo>
                <a:lnTo>
                  <a:pt x="140750" y="101275"/>
                </a:lnTo>
                <a:lnTo>
                  <a:pt x="144869" y="87761"/>
                </a:lnTo>
                <a:lnTo>
                  <a:pt x="146303" y="73278"/>
                </a:lnTo>
                <a:lnTo>
                  <a:pt x="146269" y="71007"/>
                </a:lnTo>
                <a:lnTo>
                  <a:pt x="144409" y="56627"/>
                </a:lnTo>
                <a:lnTo>
                  <a:pt x="139912" y="43265"/>
                </a:lnTo>
                <a:lnTo>
                  <a:pt x="133057" y="31199"/>
                </a:lnTo>
                <a:lnTo>
                  <a:pt x="124122" y="20706"/>
                </a:lnTo>
                <a:lnTo>
                  <a:pt x="113385" y="12062"/>
                </a:lnTo>
                <a:lnTo>
                  <a:pt x="101126" y="5545"/>
                </a:lnTo>
                <a:lnTo>
                  <a:pt x="87622" y="1432"/>
                </a:lnTo>
                <a:lnTo>
                  <a:pt x="73151" y="0"/>
                </a:lnTo>
                <a:lnTo>
                  <a:pt x="70887" y="34"/>
                </a:lnTo>
                <a:lnTo>
                  <a:pt x="56546" y="1895"/>
                </a:lnTo>
                <a:lnTo>
                  <a:pt x="43214" y="6393"/>
                </a:lnTo>
                <a:lnTo>
                  <a:pt x="31170" y="13254"/>
                </a:lnTo>
                <a:lnTo>
                  <a:pt x="20691" y="22198"/>
                </a:lnTo>
                <a:lnTo>
                  <a:pt x="12056" y="32950"/>
                </a:lnTo>
                <a:lnTo>
                  <a:pt x="5544" y="45232"/>
                </a:lnTo>
                <a:lnTo>
                  <a:pt x="1432" y="58767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4524" y="4266692"/>
            <a:ext cx="137159" cy="146431"/>
          </a:xfrm>
          <a:custGeom>
            <a:avLst/>
            <a:gdLst/>
            <a:ahLst/>
            <a:cxnLst/>
            <a:rect l="l" t="t" r="r" b="b"/>
            <a:pathLst>
              <a:path w="137159" h="146430">
                <a:moveTo>
                  <a:pt x="0" y="73278"/>
                </a:moveTo>
                <a:lnTo>
                  <a:pt x="1151" y="86688"/>
                </a:lnTo>
                <a:lnTo>
                  <a:pt x="4986" y="100699"/>
                </a:lnTo>
                <a:lnTo>
                  <a:pt x="11234" y="113395"/>
                </a:lnTo>
                <a:lnTo>
                  <a:pt x="19606" y="124470"/>
                </a:lnTo>
                <a:lnTo>
                  <a:pt x="29815" y="133618"/>
                </a:lnTo>
                <a:lnTo>
                  <a:pt x="41572" y="140532"/>
                </a:lnTo>
                <a:lnTo>
                  <a:pt x="54590" y="144905"/>
                </a:lnTo>
                <a:lnTo>
                  <a:pt x="68579" y="146430"/>
                </a:lnTo>
                <a:lnTo>
                  <a:pt x="81147" y="145203"/>
                </a:lnTo>
                <a:lnTo>
                  <a:pt x="94280" y="141113"/>
                </a:lnTo>
                <a:lnTo>
                  <a:pt x="106182" y="134451"/>
                </a:lnTo>
                <a:lnTo>
                  <a:pt x="116566" y="125523"/>
                </a:lnTo>
                <a:lnTo>
                  <a:pt x="125144" y="114635"/>
                </a:lnTo>
                <a:lnTo>
                  <a:pt x="131627" y="102094"/>
                </a:lnTo>
                <a:lnTo>
                  <a:pt x="135728" y="88206"/>
                </a:lnTo>
                <a:lnTo>
                  <a:pt x="137159" y="73278"/>
                </a:lnTo>
                <a:lnTo>
                  <a:pt x="135992" y="59736"/>
                </a:lnTo>
                <a:lnTo>
                  <a:pt x="132144" y="45712"/>
                </a:lnTo>
                <a:lnTo>
                  <a:pt x="125891" y="33012"/>
                </a:lnTo>
                <a:lnTo>
                  <a:pt x="117518" y="21938"/>
                </a:lnTo>
                <a:lnTo>
                  <a:pt x="107313" y="12796"/>
                </a:lnTo>
                <a:lnTo>
                  <a:pt x="95564" y="5890"/>
                </a:lnTo>
                <a:lnTo>
                  <a:pt x="82557" y="1523"/>
                </a:lnTo>
                <a:lnTo>
                  <a:pt x="68579" y="0"/>
                </a:lnTo>
                <a:lnTo>
                  <a:pt x="55924" y="1245"/>
                </a:lnTo>
                <a:lnTo>
                  <a:pt x="42810" y="5349"/>
                </a:lnTo>
                <a:lnTo>
                  <a:pt x="30925" y="12021"/>
                </a:lnTo>
                <a:lnTo>
                  <a:pt x="20558" y="20959"/>
                </a:lnTo>
                <a:lnTo>
                  <a:pt x="11994" y="31858"/>
                </a:lnTo>
                <a:lnTo>
                  <a:pt x="5522" y="44414"/>
                </a:lnTo>
                <a:lnTo>
                  <a:pt x="1428" y="58322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502412C-67B1-466E-86B4-B179B86E4EB2}"/>
              </a:ext>
            </a:extLst>
          </p:cNvPr>
          <p:cNvSpPr txBox="1">
            <a:spLocks/>
          </p:cNvSpPr>
          <p:nvPr/>
        </p:nvSpPr>
        <p:spPr>
          <a:xfrm>
            <a:off x="954442" y="501435"/>
            <a:ext cx="9073059" cy="923329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es-ES" sz="3400" b="1" dirty="0">
                <a:solidFill>
                  <a:srgbClr val="FF0000"/>
                </a:solidFill>
                <a:latin typeface="+mn-lt"/>
              </a:rPr>
              <a:t>3. </a:t>
            </a:r>
            <a:r>
              <a:rPr lang="es-ES" sz="3400" dirty="0">
                <a:solidFill>
                  <a:srgbClr val="FF0000"/>
                </a:solidFill>
                <a:latin typeface="+mn-lt"/>
              </a:rPr>
              <a:t>Oportunidad para imponer medidas contractuales</a:t>
            </a:r>
            <a:endParaRPr lang="en-US" sz="3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488BDB6-E878-4E57-BEC6-B066DAB35039}"/>
              </a:ext>
            </a:extLst>
          </p:cNvPr>
          <p:cNvSpPr txBox="1"/>
          <p:nvPr/>
        </p:nvSpPr>
        <p:spPr>
          <a:xfrm>
            <a:off x="7150852" y="3659954"/>
            <a:ext cx="1233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  </a:t>
            </a:r>
            <a:r>
              <a:rPr lang="es-CO" dirty="0">
                <a:solidFill>
                  <a:schemeClr val="bg1"/>
                </a:solidFill>
              </a:rPr>
              <a:t>F</a:t>
            </a:r>
          </a:p>
          <a:p>
            <a:r>
              <a:rPr lang="es-CO" dirty="0">
                <a:solidFill>
                  <a:schemeClr val="bg1"/>
                </a:solidFill>
              </a:rPr>
              <a:t>   i</a:t>
            </a:r>
          </a:p>
          <a:p>
            <a:r>
              <a:rPr lang="es-CO" dirty="0">
                <a:solidFill>
                  <a:schemeClr val="bg1"/>
                </a:solidFill>
              </a:rPr>
              <a:t>  n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2D1172F-05FC-64A8-24BC-9C24C55C8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581862"/>
              </p:ext>
            </p:extLst>
          </p:nvPr>
        </p:nvGraphicFramePr>
        <p:xfrm>
          <a:off x="1219200" y="1737391"/>
          <a:ext cx="9004108" cy="336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34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0784D3-D800-4B30-A105-B9FB8F08D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90359" cy="736332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A79AFB-C8F2-42EC-B2D6-D3A218F74608}"/>
              </a:ext>
            </a:extLst>
          </p:cNvPr>
          <p:cNvSpPr txBox="1"/>
          <p:nvPr/>
        </p:nvSpPr>
        <p:spPr>
          <a:xfrm>
            <a:off x="1842052" y="4237528"/>
            <a:ext cx="8594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O" dirty="0">
                <a:solidFill>
                  <a:prstClr val="white"/>
                </a:solidFill>
              </a:rPr>
              <a:t>Correo consultas contratación</a:t>
            </a:r>
            <a:r>
              <a:rPr lang="es-CO" dirty="0">
                <a:solidFill>
                  <a:prstClr val="black"/>
                </a:solidFill>
              </a:rPr>
              <a:t>: </a:t>
            </a:r>
            <a:r>
              <a:rPr lang="es-CO" dirty="0">
                <a:solidFill>
                  <a:prstClr val="black"/>
                </a:solidFill>
                <a:hlinkClick r:id="rId3"/>
              </a:rPr>
              <a:t>contratacioncolegios@educacionbogota.gov.co</a:t>
            </a:r>
            <a:endParaRPr lang="es-CO" dirty="0">
              <a:solidFill>
                <a:prstClr val="black"/>
              </a:solidFill>
            </a:endParaRPr>
          </a:p>
          <a:p>
            <a:pPr lvl="0"/>
            <a:r>
              <a:rPr lang="es-CO" dirty="0">
                <a:solidFill>
                  <a:prstClr val="white"/>
                </a:solidFill>
              </a:rPr>
              <a:t>Enlace </a:t>
            </a:r>
            <a:r>
              <a:rPr lang="es-CO" dirty="0" err="1">
                <a:solidFill>
                  <a:prstClr val="white"/>
                </a:solidFill>
              </a:rPr>
              <a:t>intrased</a:t>
            </a:r>
            <a:r>
              <a:rPr lang="es-CO" dirty="0">
                <a:solidFill>
                  <a:prstClr val="white"/>
                </a:solidFill>
              </a:rPr>
              <a:t> FSE</a:t>
            </a:r>
            <a:r>
              <a:rPr lang="es-CO" dirty="0">
                <a:solidFill>
                  <a:prstClr val="black"/>
                </a:solidFill>
              </a:rPr>
              <a:t>: </a:t>
            </a:r>
            <a:r>
              <a:rPr lang="es-ES_tradnl" dirty="0">
                <a:solidFill>
                  <a:prstClr val="black"/>
                </a:solidFill>
              </a:rPr>
              <a:t> </a:t>
            </a:r>
            <a:r>
              <a:rPr lang="es-ES_tradnl" u="sng" dirty="0">
                <a:solidFill>
                  <a:prstClr val="black"/>
                </a:solidFill>
                <a:hlinkClick r:id="rId4"/>
              </a:rPr>
              <a:t>https://www.educacionbogota.edu.co/intrased/servicios-intrased/</a:t>
            </a:r>
            <a:r>
              <a:rPr lang="es-ES_tradnl" dirty="0">
                <a:solidFill>
                  <a:prstClr val="black"/>
                </a:solidFill>
              </a:rPr>
              <a:t> </a:t>
            </a: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45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361</Words>
  <Application>Microsoft Office PowerPoint</Application>
  <PresentationFormat>Panorámica</PresentationFormat>
  <Paragraphs>58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Abadi MT Condensed Light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López Cuesta</dc:creator>
  <cp:lastModifiedBy>ELIANA PAOLA CLAVIJO HERRAN</cp:lastModifiedBy>
  <cp:revision>38</cp:revision>
  <dcterms:modified xsi:type="dcterms:W3CDTF">2023-06-08T21:59:08Z</dcterms:modified>
</cp:coreProperties>
</file>