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1078" r:id="rId2"/>
    <p:sldId id="267" r:id="rId3"/>
    <p:sldId id="396" r:id="rId4"/>
    <p:sldId id="349" r:id="rId5"/>
    <p:sldId id="350" r:id="rId6"/>
    <p:sldId id="352" r:id="rId7"/>
    <p:sldId id="354" r:id="rId8"/>
    <p:sldId id="355" r:id="rId9"/>
    <p:sldId id="356" r:id="rId10"/>
    <p:sldId id="357" r:id="rId11"/>
    <p:sldId id="361" r:id="rId12"/>
    <p:sldId id="362" r:id="rId13"/>
    <p:sldId id="363" r:id="rId14"/>
    <p:sldId id="364" r:id="rId15"/>
    <p:sldId id="365" r:id="rId16"/>
    <p:sldId id="366" r:id="rId17"/>
    <p:sldId id="367" r:id="rId18"/>
    <p:sldId id="369" r:id="rId19"/>
    <p:sldId id="371" r:id="rId20"/>
    <p:sldId id="373" r:id="rId21"/>
    <p:sldId id="372" r:id="rId22"/>
    <p:sldId id="374" r:id="rId23"/>
    <p:sldId id="399" r:id="rId24"/>
    <p:sldId id="401" r:id="rId25"/>
    <p:sldId id="402" r:id="rId26"/>
    <p:sldId id="403" r:id="rId27"/>
    <p:sldId id="404" r:id="rId28"/>
    <p:sldId id="405" r:id="rId29"/>
    <p:sldId id="406" r:id="rId30"/>
    <p:sldId id="1115" r:id="rId31"/>
    <p:sldId id="1116" r:id="rId32"/>
    <p:sldId id="408" r:id="rId33"/>
    <p:sldId id="409" r:id="rId34"/>
    <p:sldId id="410" r:id="rId35"/>
    <p:sldId id="1118" r:id="rId36"/>
    <p:sldId id="412" r:id="rId37"/>
    <p:sldId id="413" r:id="rId38"/>
    <p:sldId id="414" r:id="rId39"/>
    <p:sldId id="1079" r:id="rId40"/>
    <p:sldId id="1080" r:id="rId41"/>
    <p:sldId id="1081" r:id="rId42"/>
    <p:sldId id="1082" r:id="rId43"/>
    <p:sldId id="419" r:id="rId44"/>
    <p:sldId id="420" r:id="rId45"/>
    <p:sldId id="421" r:id="rId46"/>
    <p:sldId id="422" r:id="rId47"/>
    <p:sldId id="423" r:id="rId48"/>
    <p:sldId id="424" r:id="rId49"/>
    <p:sldId id="425" r:id="rId50"/>
    <p:sldId id="426" r:id="rId51"/>
    <p:sldId id="427" r:id="rId52"/>
    <p:sldId id="1119" r:id="rId53"/>
    <p:sldId id="429" r:id="rId54"/>
    <p:sldId id="430" r:id="rId55"/>
    <p:sldId id="1114" r:id="rId56"/>
    <p:sldId id="431" r:id="rId57"/>
    <p:sldId id="432" r:id="rId58"/>
    <p:sldId id="1113" r:id="rId5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F54"/>
    <a:srgbClr val="F6BE98"/>
    <a:srgbClr val="FFEAD0"/>
    <a:srgbClr val="0000FF"/>
    <a:srgbClr val="FFDB98"/>
    <a:srgbClr val="A4C2E5"/>
    <a:srgbClr val="E18B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94751"/>
  </p:normalViewPr>
  <p:slideViewPr>
    <p:cSldViewPr snapToGrid="0" snapToObjects="1">
      <p:cViewPr varScale="1">
        <p:scale>
          <a:sx n="78" d="100"/>
          <a:sy n="78" d="100"/>
        </p:scale>
        <p:origin x="682" y="67"/>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435563-AB0E-4499-8D59-B41DC3C03727}" type="doc">
      <dgm:prSet loTypeId="urn:microsoft.com/office/officeart/2005/8/layout/hProcess11" loCatId="process" qsTypeId="urn:microsoft.com/office/officeart/2005/8/quickstyle/simple3" qsCatId="simple" csTypeId="urn:microsoft.com/office/officeart/2005/8/colors/colorful1" csCatId="colorful" phldr="1"/>
      <dgm:spPr/>
      <dgm:t>
        <a:bodyPr/>
        <a:lstStyle/>
        <a:p>
          <a:endParaRPr lang="es-CO"/>
        </a:p>
      </dgm:t>
    </dgm:pt>
    <dgm:pt modelId="{D7902097-154F-4EA5-970F-ED059DC7948B}">
      <dgm:prSet/>
      <dgm:spPr/>
      <dgm:t>
        <a:bodyPr/>
        <a:lstStyle/>
        <a:p>
          <a:r>
            <a:rPr lang="es-ES_tradnl" b="1"/>
            <a:t>Ley 715 de 2001      </a:t>
          </a:r>
          <a:endParaRPr lang="es-CO"/>
        </a:p>
      </dgm:t>
    </dgm:pt>
    <dgm:pt modelId="{55D6CF0B-1673-47F1-8D56-7BE4FC3143B2}" type="parTrans" cxnId="{F193EC23-5F91-482F-8684-C7753F7B11B0}">
      <dgm:prSet/>
      <dgm:spPr/>
      <dgm:t>
        <a:bodyPr/>
        <a:lstStyle/>
        <a:p>
          <a:endParaRPr lang="es-CO"/>
        </a:p>
      </dgm:t>
    </dgm:pt>
    <dgm:pt modelId="{0437D21F-0239-4706-932B-0F5896846832}" type="sibTrans" cxnId="{F193EC23-5F91-482F-8684-C7753F7B11B0}">
      <dgm:prSet/>
      <dgm:spPr/>
      <dgm:t>
        <a:bodyPr/>
        <a:lstStyle/>
        <a:p>
          <a:endParaRPr lang="es-CO"/>
        </a:p>
      </dgm:t>
    </dgm:pt>
    <dgm:pt modelId="{A708B6A2-87E2-4F72-8925-658E72E4EAFE}">
      <dgm:prSet/>
      <dgm:spPr/>
      <dgm:t>
        <a:bodyPr/>
        <a:lstStyle/>
        <a:p>
          <a:r>
            <a:rPr lang="es-ES_tradnl" b="1" dirty="0"/>
            <a:t>Decreto 1075 de 2015</a:t>
          </a:r>
          <a:endParaRPr lang="es-CO" dirty="0"/>
        </a:p>
      </dgm:t>
    </dgm:pt>
    <dgm:pt modelId="{11040F88-5673-4B2B-97D9-C3366A01A9E0}" type="parTrans" cxnId="{EFB022E7-3EAC-4527-A8F6-C0AD6DC835A8}">
      <dgm:prSet/>
      <dgm:spPr/>
      <dgm:t>
        <a:bodyPr/>
        <a:lstStyle/>
        <a:p>
          <a:endParaRPr lang="es-CO"/>
        </a:p>
      </dgm:t>
    </dgm:pt>
    <dgm:pt modelId="{94BCE563-9102-4171-8794-A8120D93FC3C}" type="sibTrans" cxnId="{EFB022E7-3EAC-4527-A8F6-C0AD6DC835A8}">
      <dgm:prSet/>
      <dgm:spPr/>
      <dgm:t>
        <a:bodyPr/>
        <a:lstStyle/>
        <a:p>
          <a:endParaRPr lang="es-CO"/>
        </a:p>
      </dgm:t>
    </dgm:pt>
    <dgm:pt modelId="{332EF730-34BD-4508-A075-E9430891E2E5}">
      <dgm:prSet/>
      <dgm:spPr/>
      <dgm:t>
        <a:bodyPr/>
        <a:lstStyle/>
        <a:p>
          <a:r>
            <a:rPr lang="es-ES_tradnl" b="1" dirty="0"/>
            <a:t>Ley 1150 de 2007 </a:t>
          </a:r>
          <a:endParaRPr lang="es-CO" dirty="0"/>
        </a:p>
      </dgm:t>
    </dgm:pt>
    <dgm:pt modelId="{26C758FA-E93D-4FF2-A9C1-288B17064194}" type="parTrans" cxnId="{41BFDB52-6B6C-48C4-A353-F843DB651604}">
      <dgm:prSet/>
      <dgm:spPr/>
      <dgm:t>
        <a:bodyPr/>
        <a:lstStyle/>
        <a:p>
          <a:endParaRPr lang="es-CO"/>
        </a:p>
      </dgm:t>
    </dgm:pt>
    <dgm:pt modelId="{F46D0832-686F-4151-9F95-76586EA9C292}" type="sibTrans" cxnId="{41BFDB52-6B6C-48C4-A353-F843DB651604}">
      <dgm:prSet/>
      <dgm:spPr/>
      <dgm:t>
        <a:bodyPr/>
        <a:lstStyle/>
        <a:p>
          <a:endParaRPr lang="es-CO"/>
        </a:p>
      </dgm:t>
    </dgm:pt>
    <dgm:pt modelId="{C89C55DF-FE30-44A3-9154-DCB80876D47F}">
      <dgm:prSet/>
      <dgm:spPr/>
      <dgm:t>
        <a:bodyPr/>
        <a:lstStyle/>
        <a:p>
          <a:r>
            <a:rPr lang="es-ES_tradnl" b="1" dirty="0"/>
            <a:t>Ley 1474 de 2011</a:t>
          </a:r>
          <a:endParaRPr lang="es-CO" dirty="0"/>
        </a:p>
      </dgm:t>
    </dgm:pt>
    <dgm:pt modelId="{7419D589-E086-4C10-AF6C-7199FCCA5642}" type="parTrans" cxnId="{FFE3DA86-E7E9-465B-A2E9-E7F5E9A9B8B4}">
      <dgm:prSet/>
      <dgm:spPr/>
      <dgm:t>
        <a:bodyPr/>
        <a:lstStyle/>
        <a:p>
          <a:endParaRPr lang="es-CO"/>
        </a:p>
      </dgm:t>
    </dgm:pt>
    <dgm:pt modelId="{858A12FF-D8E3-4762-BF1F-D3A4042F9081}" type="sibTrans" cxnId="{FFE3DA86-E7E9-465B-A2E9-E7F5E9A9B8B4}">
      <dgm:prSet/>
      <dgm:spPr/>
      <dgm:t>
        <a:bodyPr/>
        <a:lstStyle/>
        <a:p>
          <a:endParaRPr lang="es-CO"/>
        </a:p>
      </dgm:t>
    </dgm:pt>
    <dgm:pt modelId="{FC02596A-5B21-49DB-9A43-A614D68F5689}">
      <dgm:prSet/>
      <dgm:spPr/>
      <dgm:t>
        <a:bodyPr/>
        <a:lstStyle/>
        <a:p>
          <a:r>
            <a:rPr lang="es-ES_tradnl" b="1" dirty="0"/>
            <a:t>Decreto 1082 de 2015   </a:t>
          </a:r>
          <a:endParaRPr lang="es-CO" dirty="0"/>
        </a:p>
      </dgm:t>
    </dgm:pt>
    <dgm:pt modelId="{FC83A0CE-8FBE-4F98-B85C-3BF34352A724}" type="parTrans" cxnId="{97E34A6F-F52B-4D5A-88B4-EB87536A3EF2}">
      <dgm:prSet/>
      <dgm:spPr/>
      <dgm:t>
        <a:bodyPr/>
        <a:lstStyle/>
        <a:p>
          <a:endParaRPr lang="es-CO"/>
        </a:p>
      </dgm:t>
    </dgm:pt>
    <dgm:pt modelId="{E9B3CF75-9F3C-4F59-97C7-EB092E079339}" type="sibTrans" cxnId="{97E34A6F-F52B-4D5A-88B4-EB87536A3EF2}">
      <dgm:prSet/>
      <dgm:spPr/>
      <dgm:t>
        <a:bodyPr/>
        <a:lstStyle/>
        <a:p>
          <a:endParaRPr lang="es-CO"/>
        </a:p>
      </dgm:t>
    </dgm:pt>
    <dgm:pt modelId="{49440442-67F2-4D79-9D5C-0E426373101C}">
      <dgm:prSet/>
      <dgm:spPr/>
      <dgm:t>
        <a:bodyPr/>
        <a:lstStyle/>
        <a:p>
          <a:r>
            <a:rPr lang="es-ES_tradnl" b="1" dirty="0"/>
            <a:t> Ley 80 de 1993 </a:t>
          </a:r>
          <a:endParaRPr lang="es-CO" dirty="0"/>
        </a:p>
      </dgm:t>
    </dgm:pt>
    <dgm:pt modelId="{64DE9A3B-2A57-4E99-B770-75E605EB4635}" type="sibTrans" cxnId="{F145E9B3-575C-4DAC-B632-C1458B068D35}">
      <dgm:prSet/>
      <dgm:spPr/>
      <dgm:t>
        <a:bodyPr/>
        <a:lstStyle/>
        <a:p>
          <a:endParaRPr lang="es-CO"/>
        </a:p>
      </dgm:t>
    </dgm:pt>
    <dgm:pt modelId="{371E0386-411B-4778-B368-3C7A5AEBA2E1}" type="parTrans" cxnId="{F145E9B3-575C-4DAC-B632-C1458B068D35}">
      <dgm:prSet/>
      <dgm:spPr/>
      <dgm:t>
        <a:bodyPr/>
        <a:lstStyle/>
        <a:p>
          <a:endParaRPr lang="es-CO"/>
        </a:p>
      </dgm:t>
    </dgm:pt>
    <dgm:pt modelId="{DDCDDAFD-5429-4A00-AC78-A53EE985645B}" type="pres">
      <dgm:prSet presAssocID="{AB435563-AB0E-4499-8D59-B41DC3C03727}" presName="Name0" presStyleCnt="0">
        <dgm:presLayoutVars>
          <dgm:dir/>
          <dgm:resizeHandles val="exact"/>
        </dgm:presLayoutVars>
      </dgm:prSet>
      <dgm:spPr/>
    </dgm:pt>
    <dgm:pt modelId="{1549A06B-6DD7-4107-BCD5-07004BF24C38}" type="pres">
      <dgm:prSet presAssocID="{AB435563-AB0E-4499-8D59-B41DC3C03727}" presName="arrow" presStyleLbl="bgShp" presStyleIdx="0" presStyleCnt="1" custLinFactNeighborX="-905" custLinFactNeighborY="0"/>
      <dgm:spPr/>
    </dgm:pt>
    <dgm:pt modelId="{94988BF2-F862-4482-890E-C5F82A52988A}" type="pres">
      <dgm:prSet presAssocID="{AB435563-AB0E-4499-8D59-B41DC3C03727}" presName="points" presStyleCnt="0"/>
      <dgm:spPr/>
    </dgm:pt>
    <dgm:pt modelId="{676CDF8B-92E4-4273-83F2-5CF4D0CA7C1F}" type="pres">
      <dgm:prSet presAssocID="{D7902097-154F-4EA5-970F-ED059DC7948B}" presName="compositeA" presStyleCnt="0"/>
      <dgm:spPr/>
    </dgm:pt>
    <dgm:pt modelId="{38935121-EF23-4C87-967C-A99A92537759}" type="pres">
      <dgm:prSet presAssocID="{D7902097-154F-4EA5-970F-ED059DC7948B}" presName="textA" presStyleLbl="revTx" presStyleIdx="0" presStyleCnt="6">
        <dgm:presLayoutVars>
          <dgm:bulletEnabled val="1"/>
        </dgm:presLayoutVars>
      </dgm:prSet>
      <dgm:spPr/>
    </dgm:pt>
    <dgm:pt modelId="{6891D366-87B7-4819-8B82-4D2C8D33D724}" type="pres">
      <dgm:prSet presAssocID="{D7902097-154F-4EA5-970F-ED059DC7948B}" presName="circleA" presStyleLbl="node1" presStyleIdx="0" presStyleCnt="6"/>
      <dgm:spPr/>
    </dgm:pt>
    <dgm:pt modelId="{A3BA0F07-3A7A-44CA-B941-B0894B1AD683}" type="pres">
      <dgm:prSet presAssocID="{D7902097-154F-4EA5-970F-ED059DC7948B}" presName="spaceA" presStyleCnt="0"/>
      <dgm:spPr/>
    </dgm:pt>
    <dgm:pt modelId="{4C761508-9779-49A5-B7F5-62DF487FB5DA}" type="pres">
      <dgm:prSet presAssocID="{0437D21F-0239-4706-932B-0F5896846832}" presName="space" presStyleCnt="0"/>
      <dgm:spPr/>
    </dgm:pt>
    <dgm:pt modelId="{36BAFEBD-A7CE-4752-97A2-61025909D5E8}" type="pres">
      <dgm:prSet presAssocID="{A708B6A2-87E2-4F72-8925-658E72E4EAFE}" presName="compositeB" presStyleCnt="0"/>
      <dgm:spPr/>
    </dgm:pt>
    <dgm:pt modelId="{30377961-FDA9-4607-98F0-FABE367E92A2}" type="pres">
      <dgm:prSet presAssocID="{A708B6A2-87E2-4F72-8925-658E72E4EAFE}" presName="textB" presStyleLbl="revTx" presStyleIdx="1" presStyleCnt="6">
        <dgm:presLayoutVars>
          <dgm:bulletEnabled val="1"/>
        </dgm:presLayoutVars>
      </dgm:prSet>
      <dgm:spPr/>
    </dgm:pt>
    <dgm:pt modelId="{37F1D4EF-B8EF-4743-89DF-58CC28B21966}" type="pres">
      <dgm:prSet presAssocID="{A708B6A2-87E2-4F72-8925-658E72E4EAFE}" presName="circleB" presStyleLbl="node1" presStyleIdx="1" presStyleCnt="6"/>
      <dgm:spPr/>
    </dgm:pt>
    <dgm:pt modelId="{D9A4E56B-F6A4-45B4-A81F-9742FB4ABA3E}" type="pres">
      <dgm:prSet presAssocID="{A708B6A2-87E2-4F72-8925-658E72E4EAFE}" presName="spaceB" presStyleCnt="0"/>
      <dgm:spPr/>
    </dgm:pt>
    <dgm:pt modelId="{10435850-3E67-4248-B6ED-234C0E73AFAF}" type="pres">
      <dgm:prSet presAssocID="{94BCE563-9102-4171-8794-A8120D93FC3C}" presName="space" presStyleCnt="0"/>
      <dgm:spPr/>
    </dgm:pt>
    <dgm:pt modelId="{8145B26E-655B-4AD9-9EC1-0318B0F96405}" type="pres">
      <dgm:prSet presAssocID="{49440442-67F2-4D79-9D5C-0E426373101C}" presName="compositeA" presStyleCnt="0"/>
      <dgm:spPr/>
    </dgm:pt>
    <dgm:pt modelId="{9B2B86A8-235E-42D9-8231-1DD1E76898D4}" type="pres">
      <dgm:prSet presAssocID="{49440442-67F2-4D79-9D5C-0E426373101C}" presName="textA" presStyleLbl="revTx" presStyleIdx="2" presStyleCnt="6">
        <dgm:presLayoutVars>
          <dgm:bulletEnabled val="1"/>
        </dgm:presLayoutVars>
      </dgm:prSet>
      <dgm:spPr/>
    </dgm:pt>
    <dgm:pt modelId="{51966D26-6E64-44A6-AA89-40BC37884278}" type="pres">
      <dgm:prSet presAssocID="{49440442-67F2-4D79-9D5C-0E426373101C}" presName="circleA" presStyleLbl="node1" presStyleIdx="2" presStyleCnt="6"/>
      <dgm:spPr/>
    </dgm:pt>
    <dgm:pt modelId="{D279EAE9-34A6-407D-A231-5C4762CA5CBB}" type="pres">
      <dgm:prSet presAssocID="{49440442-67F2-4D79-9D5C-0E426373101C}" presName="spaceA" presStyleCnt="0"/>
      <dgm:spPr/>
    </dgm:pt>
    <dgm:pt modelId="{B4A4DB62-5788-494D-A520-09AB6AA6FE2A}" type="pres">
      <dgm:prSet presAssocID="{64DE9A3B-2A57-4E99-B770-75E605EB4635}" presName="space" presStyleCnt="0"/>
      <dgm:spPr/>
    </dgm:pt>
    <dgm:pt modelId="{AC4C1066-F85F-4209-8F70-D45166BEEA3E}" type="pres">
      <dgm:prSet presAssocID="{332EF730-34BD-4508-A075-E9430891E2E5}" presName="compositeB" presStyleCnt="0"/>
      <dgm:spPr/>
    </dgm:pt>
    <dgm:pt modelId="{7F407594-EA7E-47DB-9EB6-2398B96A8A03}" type="pres">
      <dgm:prSet presAssocID="{332EF730-34BD-4508-A075-E9430891E2E5}" presName="textB" presStyleLbl="revTx" presStyleIdx="3" presStyleCnt="6">
        <dgm:presLayoutVars>
          <dgm:bulletEnabled val="1"/>
        </dgm:presLayoutVars>
      </dgm:prSet>
      <dgm:spPr/>
    </dgm:pt>
    <dgm:pt modelId="{66C977F5-09E8-4CBD-AF61-569899FF061F}" type="pres">
      <dgm:prSet presAssocID="{332EF730-34BD-4508-A075-E9430891E2E5}" presName="circleB" presStyleLbl="node1" presStyleIdx="3" presStyleCnt="6"/>
      <dgm:spPr/>
    </dgm:pt>
    <dgm:pt modelId="{2C47CAD7-5DB2-43D0-865C-2C68060219BC}" type="pres">
      <dgm:prSet presAssocID="{332EF730-34BD-4508-A075-E9430891E2E5}" presName="spaceB" presStyleCnt="0"/>
      <dgm:spPr/>
    </dgm:pt>
    <dgm:pt modelId="{69A2DEE3-671A-41D1-A95F-A101C7F44027}" type="pres">
      <dgm:prSet presAssocID="{F46D0832-686F-4151-9F95-76586EA9C292}" presName="space" presStyleCnt="0"/>
      <dgm:spPr/>
    </dgm:pt>
    <dgm:pt modelId="{A46D94AC-474E-4DFD-AC26-A518564489B2}" type="pres">
      <dgm:prSet presAssocID="{C89C55DF-FE30-44A3-9154-DCB80876D47F}" presName="compositeA" presStyleCnt="0"/>
      <dgm:spPr/>
    </dgm:pt>
    <dgm:pt modelId="{F5D188F3-A76B-407A-986E-15D39F58355C}" type="pres">
      <dgm:prSet presAssocID="{C89C55DF-FE30-44A3-9154-DCB80876D47F}" presName="textA" presStyleLbl="revTx" presStyleIdx="4" presStyleCnt="6">
        <dgm:presLayoutVars>
          <dgm:bulletEnabled val="1"/>
        </dgm:presLayoutVars>
      </dgm:prSet>
      <dgm:spPr/>
    </dgm:pt>
    <dgm:pt modelId="{5AB5C1B6-8231-4998-85B9-F7ED92128E93}" type="pres">
      <dgm:prSet presAssocID="{C89C55DF-FE30-44A3-9154-DCB80876D47F}" presName="circleA" presStyleLbl="node1" presStyleIdx="4" presStyleCnt="6"/>
      <dgm:spPr/>
    </dgm:pt>
    <dgm:pt modelId="{CAB25908-C588-49F8-A301-7B73BEF70317}" type="pres">
      <dgm:prSet presAssocID="{C89C55DF-FE30-44A3-9154-DCB80876D47F}" presName="spaceA" presStyleCnt="0"/>
      <dgm:spPr/>
    </dgm:pt>
    <dgm:pt modelId="{04CFCEE0-BDB3-4EC2-81A7-BA823E6CF811}" type="pres">
      <dgm:prSet presAssocID="{858A12FF-D8E3-4762-BF1F-D3A4042F9081}" presName="space" presStyleCnt="0"/>
      <dgm:spPr/>
    </dgm:pt>
    <dgm:pt modelId="{33B23C93-10B2-4DE3-8DCA-D8214901F5CD}" type="pres">
      <dgm:prSet presAssocID="{FC02596A-5B21-49DB-9A43-A614D68F5689}" presName="compositeB" presStyleCnt="0"/>
      <dgm:spPr/>
    </dgm:pt>
    <dgm:pt modelId="{A660BDCF-F0B6-4CA9-B5B0-E757EA33922C}" type="pres">
      <dgm:prSet presAssocID="{FC02596A-5B21-49DB-9A43-A614D68F5689}" presName="textB" presStyleLbl="revTx" presStyleIdx="5" presStyleCnt="6">
        <dgm:presLayoutVars>
          <dgm:bulletEnabled val="1"/>
        </dgm:presLayoutVars>
      </dgm:prSet>
      <dgm:spPr/>
    </dgm:pt>
    <dgm:pt modelId="{A3E02B5A-85CF-4A03-AEEC-43E23F4DD8F2}" type="pres">
      <dgm:prSet presAssocID="{FC02596A-5B21-49DB-9A43-A614D68F5689}" presName="circleB" presStyleLbl="node1" presStyleIdx="5" presStyleCnt="6"/>
      <dgm:spPr/>
    </dgm:pt>
    <dgm:pt modelId="{EA697758-6042-4DD6-819A-E6D7A916587F}" type="pres">
      <dgm:prSet presAssocID="{FC02596A-5B21-49DB-9A43-A614D68F5689}" presName="spaceB" presStyleCnt="0"/>
      <dgm:spPr/>
    </dgm:pt>
  </dgm:ptLst>
  <dgm:cxnLst>
    <dgm:cxn modelId="{A1A68810-4ABA-44AF-920A-5E00346E7AE7}" type="presOf" srcId="{C89C55DF-FE30-44A3-9154-DCB80876D47F}" destId="{F5D188F3-A76B-407A-986E-15D39F58355C}" srcOrd="0" destOrd="0" presId="urn:microsoft.com/office/officeart/2005/8/layout/hProcess11"/>
    <dgm:cxn modelId="{F193EC23-5F91-482F-8684-C7753F7B11B0}" srcId="{AB435563-AB0E-4499-8D59-B41DC3C03727}" destId="{D7902097-154F-4EA5-970F-ED059DC7948B}" srcOrd="0" destOrd="0" parTransId="{55D6CF0B-1673-47F1-8D56-7BE4FC3143B2}" sibTransId="{0437D21F-0239-4706-932B-0F5896846832}"/>
    <dgm:cxn modelId="{C6D2C125-9D54-40D3-BCF5-2A45C6B56A15}" type="presOf" srcId="{332EF730-34BD-4508-A075-E9430891E2E5}" destId="{7F407594-EA7E-47DB-9EB6-2398B96A8A03}" srcOrd="0" destOrd="0" presId="urn:microsoft.com/office/officeart/2005/8/layout/hProcess11"/>
    <dgm:cxn modelId="{407BC631-B383-42DA-A7F4-F63E5D4B0EF3}" type="presOf" srcId="{AB435563-AB0E-4499-8D59-B41DC3C03727}" destId="{DDCDDAFD-5429-4A00-AC78-A53EE985645B}" srcOrd="0" destOrd="0" presId="urn:microsoft.com/office/officeart/2005/8/layout/hProcess11"/>
    <dgm:cxn modelId="{97E34A6F-F52B-4D5A-88B4-EB87536A3EF2}" srcId="{AB435563-AB0E-4499-8D59-B41DC3C03727}" destId="{FC02596A-5B21-49DB-9A43-A614D68F5689}" srcOrd="5" destOrd="0" parTransId="{FC83A0CE-8FBE-4F98-B85C-3BF34352A724}" sibTransId="{E9B3CF75-9F3C-4F59-97C7-EB092E079339}"/>
    <dgm:cxn modelId="{46FFE34F-9BED-4A8F-89EB-D18EFBE2EDC2}" type="presOf" srcId="{A708B6A2-87E2-4F72-8925-658E72E4EAFE}" destId="{30377961-FDA9-4607-98F0-FABE367E92A2}" srcOrd="0" destOrd="0" presId="urn:microsoft.com/office/officeart/2005/8/layout/hProcess11"/>
    <dgm:cxn modelId="{41BFDB52-6B6C-48C4-A353-F843DB651604}" srcId="{AB435563-AB0E-4499-8D59-B41DC3C03727}" destId="{332EF730-34BD-4508-A075-E9430891E2E5}" srcOrd="3" destOrd="0" parTransId="{26C758FA-E93D-4FF2-A9C1-288B17064194}" sibTransId="{F46D0832-686F-4151-9F95-76586EA9C292}"/>
    <dgm:cxn modelId="{DA0C217D-54F3-4BC8-873F-14B74FFEA803}" type="presOf" srcId="{49440442-67F2-4D79-9D5C-0E426373101C}" destId="{9B2B86A8-235E-42D9-8231-1DD1E76898D4}" srcOrd="0" destOrd="0" presId="urn:microsoft.com/office/officeart/2005/8/layout/hProcess11"/>
    <dgm:cxn modelId="{34FD5F80-255A-4F4F-8844-BA950EBCA97F}" type="presOf" srcId="{FC02596A-5B21-49DB-9A43-A614D68F5689}" destId="{A660BDCF-F0B6-4CA9-B5B0-E757EA33922C}" srcOrd="0" destOrd="0" presId="urn:microsoft.com/office/officeart/2005/8/layout/hProcess11"/>
    <dgm:cxn modelId="{FFE3DA86-E7E9-465B-A2E9-E7F5E9A9B8B4}" srcId="{AB435563-AB0E-4499-8D59-B41DC3C03727}" destId="{C89C55DF-FE30-44A3-9154-DCB80876D47F}" srcOrd="4" destOrd="0" parTransId="{7419D589-E086-4C10-AF6C-7199FCCA5642}" sibTransId="{858A12FF-D8E3-4762-BF1F-D3A4042F9081}"/>
    <dgm:cxn modelId="{F145E9B3-575C-4DAC-B632-C1458B068D35}" srcId="{AB435563-AB0E-4499-8D59-B41DC3C03727}" destId="{49440442-67F2-4D79-9D5C-0E426373101C}" srcOrd="2" destOrd="0" parTransId="{371E0386-411B-4778-B368-3C7A5AEBA2E1}" sibTransId="{64DE9A3B-2A57-4E99-B770-75E605EB4635}"/>
    <dgm:cxn modelId="{591547C5-7F51-4C0C-9DB8-E3EF3B9BE589}" type="presOf" srcId="{D7902097-154F-4EA5-970F-ED059DC7948B}" destId="{38935121-EF23-4C87-967C-A99A92537759}" srcOrd="0" destOrd="0" presId="urn:microsoft.com/office/officeart/2005/8/layout/hProcess11"/>
    <dgm:cxn modelId="{EFB022E7-3EAC-4527-A8F6-C0AD6DC835A8}" srcId="{AB435563-AB0E-4499-8D59-B41DC3C03727}" destId="{A708B6A2-87E2-4F72-8925-658E72E4EAFE}" srcOrd="1" destOrd="0" parTransId="{11040F88-5673-4B2B-97D9-C3366A01A9E0}" sibTransId="{94BCE563-9102-4171-8794-A8120D93FC3C}"/>
    <dgm:cxn modelId="{9ABA9B92-5B8D-4840-B574-C1DA847DA8C0}" type="presParOf" srcId="{DDCDDAFD-5429-4A00-AC78-A53EE985645B}" destId="{1549A06B-6DD7-4107-BCD5-07004BF24C38}" srcOrd="0" destOrd="0" presId="urn:microsoft.com/office/officeart/2005/8/layout/hProcess11"/>
    <dgm:cxn modelId="{A6FB00AD-1696-4EED-9A1A-4EFC9962E738}" type="presParOf" srcId="{DDCDDAFD-5429-4A00-AC78-A53EE985645B}" destId="{94988BF2-F862-4482-890E-C5F82A52988A}" srcOrd="1" destOrd="0" presId="urn:microsoft.com/office/officeart/2005/8/layout/hProcess11"/>
    <dgm:cxn modelId="{5EDC3139-B057-4A95-8CD1-11C9A9381B9B}" type="presParOf" srcId="{94988BF2-F862-4482-890E-C5F82A52988A}" destId="{676CDF8B-92E4-4273-83F2-5CF4D0CA7C1F}" srcOrd="0" destOrd="0" presId="urn:microsoft.com/office/officeart/2005/8/layout/hProcess11"/>
    <dgm:cxn modelId="{E9C30378-5C5B-4CC8-8B68-110A52CD2766}" type="presParOf" srcId="{676CDF8B-92E4-4273-83F2-5CF4D0CA7C1F}" destId="{38935121-EF23-4C87-967C-A99A92537759}" srcOrd="0" destOrd="0" presId="urn:microsoft.com/office/officeart/2005/8/layout/hProcess11"/>
    <dgm:cxn modelId="{8E284792-F0B2-4DCA-B435-1DC68337F578}" type="presParOf" srcId="{676CDF8B-92E4-4273-83F2-5CF4D0CA7C1F}" destId="{6891D366-87B7-4819-8B82-4D2C8D33D724}" srcOrd="1" destOrd="0" presId="urn:microsoft.com/office/officeart/2005/8/layout/hProcess11"/>
    <dgm:cxn modelId="{E9EFA9D1-708E-4B9D-A622-0C3DF38DD2FC}" type="presParOf" srcId="{676CDF8B-92E4-4273-83F2-5CF4D0CA7C1F}" destId="{A3BA0F07-3A7A-44CA-B941-B0894B1AD683}" srcOrd="2" destOrd="0" presId="urn:microsoft.com/office/officeart/2005/8/layout/hProcess11"/>
    <dgm:cxn modelId="{271A65CB-0A81-4B3B-BE48-CDF36FC8B853}" type="presParOf" srcId="{94988BF2-F862-4482-890E-C5F82A52988A}" destId="{4C761508-9779-49A5-B7F5-62DF487FB5DA}" srcOrd="1" destOrd="0" presId="urn:microsoft.com/office/officeart/2005/8/layout/hProcess11"/>
    <dgm:cxn modelId="{D2C85121-DCA3-4AD7-93AE-A0B5F1112D9A}" type="presParOf" srcId="{94988BF2-F862-4482-890E-C5F82A52988A}" destId="{36BAFEBD-A7CE-4752-97A2-61025909D5E8}" srcOrd="2" destOrd="0" presId="urn:microsoft.com/office/officeart/2005/8/layout/hProcess11"/>
    <dgm:cxn modelId="{C09F3832-88F4-41B5-8193-7D64B4042BBE}" type="presParOf" srcId="{36BAFEBD-A7CE-4752-97A2-61025909D5E8}" destId="{30377961-FDA9-4607-98F0-FABE367E92A2}" srcOrd="0" destOrd="0" presId="urn:microsoft.com/office/officeart/2005/8/layout/hProcess11"/>
    <dgm:cxn modelId="{B0FB91F5-CD0A-4B4D-B611-F9E877587532}" type="presParOf" srcId="{36BAFEBD-A7CE-4752-97A2-61025909D5E8}" destId="{37F1D4EF-B8EF-4743-89DF-58CC28B21966}" srcOrd="1" destOrd="0" presId="urn:microsoft.com/office/officeart/2005/8/layout/hProcess11"/>
    <dgm:cxn modelId="{74B04CD5-A283-4948-AAD0-65ABA6E44CEC}" type="presParOf" srcId="{36BAFEBD-A7CE-4752-97A2-61025909D5E8}" destId="{D9A4E56B-F6A4-45B4-A81F-9742FB4ABA3E}" srcOrd="2" destOrd="0" presId="urn:microsoft.com/office/officeart/2005/8/layout/hProcess11"/>
    <dgm:cxn modelId="{16C71979-01CF-4199-8389-3CE775F29AF4}" type="presParOf" srcId="{94988BF2-F862-4482-890E-C5F82A52988A}" destId="{10435850-3E67-4248-B6ED-234C0E73AFAF}" srcOrd="3" destOrd="0" presId="urn:microsoft.com/office/officeart/2005/8/layout/hProcess11"/>
    <dgm:cxn modelId="{02CD75EC-0882-4478-B5BD-ED7B4EB486B6}" type="presParOf" srcId="{94988BF2-F862-4482-890E-C5F82A52988A}" destId="{8145B26E-655B-4AD9-9EC1-0318B0F96405}" srcOrd="4" destOrd="0" presId="urn:microsoft.com/office/officeart/2005/8/layout/hProcess11"/>
    <dgm:cxn modelId="{0CBA3487-0B26-4AF4-8241-024944969FBF}" type="presParOf" srcId="{8145B26E-655B-4AD9-9EC1-0318B0F96405}" destId="{9B2B86A8-235E-42D9-8231-1DD1E76898D4}" srcOrd="0" destOrd="0" presId="urn:microsoft.com/office/officeart/2005/8/layout/hProcess11"/>
    <dgm:cxn modelId="{C55A4CB6-6C62-4293-AFE1-4D4983357388}" type="presParOf" srcId="{8145B26E-655B-4AD9-9EC1-0318B0F96405}" destId="{51966D26-6E64-44A6-AA89-40BC37884278}" srcOrd="1" destOrd="0" presId="urn:microsoft.com/office/officeart/2005/8/layout/hProcess11"/>
    <dgm:cxn modelId="{0C8CD9AD-1C70-4739-A5AA-FAF80AB73E63}" type="presParOf" srcId="{8145B26E-655B-4AD9-9EC1-0318B0F96405}" destId="{D279EAE9-34A6-407D-A231-5C4762CA5CBB}" srcOrd="2" destOrd="0" presId="urn:microsoft.com/office/officeart/2005/8/layout/hProcess11"/>
    <dgm:cxn modelId="{2A4A4AA7-DF54-46E4-AE2F-99ABCD4F3A5A}" type="presParOf" srcId="{94988BF2-F862-4482-890E-C5F82A52988A}" destId="{B4A4DB62-5788-494D-A520-09AB6AA6FE2A}" srcOrd="5" destOrd="0" presId="urn:microsoft.com/office/officeart/2005/8/layout/hProcess11"/>
    <dgm:cxn modelId="{4F8BE878-97BA-4716-875E-EFCF3A52F21F}" type="presParOf" srcId="{94988BF2-F862-4482-890E-C5F82A52988A}" destId="{AC4C1066-F85F-4209-8F70-D45166BEEA3E}" srcOrd="6" destOrd="0" presId="urn:microsoft.com/office/officeart/2005/8/layout/hProcess11"/>
    <dgm:cxn modelId="{AA763227-35E5-4093-B03F-68C1D78186F3}" type="presParOf" srcId="{AC4C1066-F85F-4209-8F70-D45166BEEA3E}" destId="{7F407594-EA7E-47DB-9EB6-2398B96A8A03}" srcOrd="0" destOrd="0" presId="urn:microsoft.com/office/officeart/2005/8/layout/hProcess11"/>
    <dgm:cxn modelId="{89BC76F7-A7C1-4AA3-8E5C-9631D2D9291B}" type="presParOf" srcId="{AC4C1066-F85F-4209-8F70-D45166BEEA3E}" destId="{66C977F5-09E8-4CBD-AF61-569899FF061F}" srcOrd="1" destOrd="0" presId="urn:microsoft.com/office/officeart/2005/8/layout/hProcess11"/>
    <dgm:cxn modelId="{5513E670-A55A-4946-AF50-48F56C40B041}" type="presParOf" srcId="{AC4C1066-F85F-4209-8F70-D45166BEEA3E}" destId="{2C47CAD7-5DB2-43D0-865C-2C68060219BC}" srcOrd="2" destOrd="0" presId="urn:microsoft.com/office/officeart/2005/8/layout/hProcess11"/>
    <dgm:cxn modelId="{06ECAC93-2BA2-4DBC-94AB-0432C219ED40}" type="presParOf" srcId="{94988BF2-F862-4482-890E-C5F82A52988A}" destId="{69A2DEE3-671A-41D1-A95F-A101C7F44027}" srcOrd="7" destOrd="0" presId="urn:microsoft.com/office/officeart/2005/8/layout/hProcess11"/>
    <dgm:cxn modelId="{CB879ECC-4FE3-4E37-910B-ACDFCFDCB174}" type="presParOf" srcId="{94988BF2-F862-4482-890E-C5F82A52988A}" destId="{A46D94AC-474E-4DFD-AC26-A518564489B2}" srcOrd="8" destOrd="0" presId="urn:microsoft.com/office/officeart/2005/8/layout/hProcess11"/>
    <dgm:cxn modelId="{9CC00A2D-543A-4C1F-8840-A6A4DD4CA43A}" type="presParOf" srcId="{A46D94AC-474E-4DFD-AC26-A518564489B2}" destId="{F5D188F3-A76B-407A-986E-15D39F58355C}" srcOrd="0" destOrd="0" presId="urn:microsoft.com/office/officeart/2005/8/layout/hProcess11"/>
    <dgm:cxn modelId="{8D21D6ED-CF0E-44CA-80A6-E16FEDB91B7D}" type="presParOf" srcId="{A46D94AC-474E-4DFD-AC26-A518564489B2}" destId="{5AB5C1B6-8231-4998-85B9-F7ED92128E93}" srcOrd="1" destOrd="0" presId="urn:microsoft.com/office/officeart/2005/8/layout/hProcess11"/>
    <dgm:cxn modelId="{BFBCA576-2801-4CCB-8061-779106B2D5C2}" type="presParOf" srcId="{A46D94AC-474E-4DFD-AC26-A518564489B2}" destId="{CAB25908-C588-49F8-A301-7B73BEF70317}" srcOrd="2" destOrd="0" presId="urn:microsoft.com/office/officeart/2005/8/layout/hProcess11"/>
    <dgm:cxn modelId="{A7EDC522-F976-4CC7-A1D2-A887D84EB3D6}" type="presParOf" srcId="{94988BF2-F862-4482-890E-C5F82A52988A}" destId="{04CFCEE0-BDB3-4EC2-81A7-BA823E6CF811}" srcOrd="9" destOrd="0" presId="urn:microsoft.com/office/officeart/2005/8/layout/hProcess11"/>
    <dgm:cxn modelId="{694C3C78-A4F0-4A0B-9626-D4B9421474D3}" type="presParOf" srcId="{94988BF2-F862-4482-890E-C5F82A52988A}" destId="{33B23C93-10B2-4DE3-8DCA-D8214901F5CD}" srcOrd="10" destOrd="0" presId="urn:microsoft.com/office/officeart/2005/8/layout/hProcess11"/>
    <dgm:cxn modelId="{7555B1DF-7E64-4B7A-ACF7-9B0A15286107}" type="presParOf" srcId="{33B23C93-10B2-4DE3-8DCA-D8214901F5CD}" destId="{A660BDCF-F0B6-4CA9-B5B0-E757EA33922C}" srcOrd="0" destOrd="0" presId="urn:microsoft.com/office/officeart/2005/8/layout/hProcess11"/>
    <dgm:cxn modelId="{D6B93DC7-4480-495F-915E-DDCF28A6FE78}" type="presParOf" srcId="{33B23C93-10B2-4DE3-8DCA-D8214901F5CD}" destId="{A3E02B5A-85CF-4A03-AEEC-43E23F4DD8F2}" srcOrd="1" destOrd="0" presId="urn:microsoft.com/office/officeart/2005/8/layout/hProcess11"/>
    <dgm:cxn modelId="{DB68231F-F86C-4236-B722-3B377E1C4000}" type="presParOf" srcId="{33B23C93-10B2-4DE3-8DCA-D8214901F5CD}" destId="{EA697758-6042-4DD6-819A-E6D7A916587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587827-C636-4407-A15D-B644FD4A614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CO"/>
        </a:p>
      </dgm:t>
    </dgm:pt>
    <dgm:pt modelId="{0BE66B32-D5F3-4A0B-A661-EB2BC08BE576}">
      <dgm:prSet/>
      <dgm:spPr/>
      <dgm:t>
        <a:bodyPr/>
        <a:lstStyle/>
        <a:p>
          <a:r>
            <a:rPr lang="es-ES"/>
            <a:t> </a:t>
          </a:r>
          <a:r>
            <a:rPr lang="es-ES" b="1"/>
            <a:t>4.</a:t>
          </a:r>
          <a:r>
            <a:rPr lang="es-ES"/>
            <a:t> Analizar las reclamaciones que presente el contratista y dar las respuestas a que haya lugar. </a:t>
          </a:r>
          <a:endParaRPr lang="es-CO" dirty="0"/>
        </a:p>
      </dgm:t>
    </dgm:pt>
    <dgm:pt modelId="{3E121069-DF60-455E-8030-B8B550279346}" type="parTrans" cxnId="{6C4627B8-F037-4FE2-B77A-478C8138DA39}">
      <dgm:prSet/>
      <dgm:spPr/>
      <dgm:t>
        <a:bodyPr/>
        <a:lstStyle/>
        <a:p>
          <a:endParaRPr lang="es-CO"/>
        </a:p>
      </dgm:t>
    </dgm:pt>
    <dgm:pt modelId="{B2BA2CB1-7BB8-413E-B027-BE0883BB96EA}" type="sibTrans" cxnId="{6C4627B8-F037-4FE2-B77A-478C8138DA39}">
      <dgm:prSet/>
      <dgm:spPr/>
      <dgm:t>
        <a:bodyPr/>
        <a:lstStyle/>
        <a:p>
          <a:endParaRPr lang="es-CO"/>
        </a:p>
      </dgm:t>
    </dgm:pt>
    <dgm:pt modelId="{0638FBFE-5EE5-4997-B378-DAE07C00E055}">
      <dgm:prSet/>
      <dgm:spPr/>
      <dgm:t>
        <a:bodyPr/>
        <a:lstStyle/>
        <a:p>
          <a:r>
            <a:rPr lang="es-ES" b="1" dirty="0"/>
            <a:t>5.</a:t>
          </a:r>
          <a:r>
            <a:rPr lang="es-ES" dirty="0"/>
            <a:t> Emitir concepto sobre la viabilidad, conveniencia y pertinencia de la adición del contrato, su prórroga, modificaciones, suspensiones, cesiones o cualquier otra eventualidad contractual. </a:t>
          </a:r>
          <a:endParaRPr lang="es-CO" dirty="0"/>
        </a:p>
      </dgm:t>
    </dgm:pt>
    <dgm:pt modelId="{DC99BE81-D109-482F-85F3-F16E34D22E89}" type="parTrans" cxnId="{5EB03EC0-9F79-4CA0-A9D6-9FAA579D8A0C}">
      <dgm:prSet/>
      <dgm:spPr/>
      <dgm:t>
        <a:bodyPr/>
        <a:lstStyle/>
        <a:p>
          <a:endParaRPr lang="es-CO"/>
        </a:p>
      </dgm:t>
    </dgm:pt>
    <dgm:pt modelId="{2BD610BD-F538-4250-8E3B-27D98059CB4F}" type="sibTrans" cxnId="{5EB03EC0-9F79-4CA0-A9D6-9FAA579D8A0C}">
      <dgm:prSet/>
      <dgm:spPr/>
      <dgm:t>
        <a:bodyPr/>
        <a:lstStyle/>
        <a:p>
          <a:endParaRPr lang="es-CO"/>
        </a:p>
      </dgm:t>
    </dgm:pt>
    <dgm:pt modelId="{35CCCFB5-18B7-412B-B188-4594F7A38A9C}">
      <dgm:prSet/>
      <dgm:spPr/>
      <dgm:t>
        <a:bodyPr/>
        <a:lstStyle/>
        <a:p>
          <a:r>
            <a:rPr lang="es-ES" b="1" dirty="0"/>
            <a:t>6. </a:t>
          </a:r>
          <a:r>
            <a:rPr lang="es-ES" dirty="0"/>
            <a:t>Proyectar dentro de los términos correspondientes, el documento de liquidación del contrato.</a:t>
          </a:r>
          <a:endParaRPr lang="es-CO" dirty="0"/>
        </a:p>
      </dgm:t>
    </dgm:pt>
    <dgm:pt modelId="{0BAE59AC-9B73-4F5C-996F-4C8B71B87A69}" type="parTrans" cxnId="{53404F4F-3217-4EDA-BB80-400E697B87CF}">
      <dgm:prSet/>
      <dgm:spPr/>
      <dgm:t>
        <a:bodyPr/>
        <a:lstStyle/>
        <a:p>
          <a:endParaRPr lang="es-CO"/>
        </a:p>
      </dgm:t>
    </dgm:pt>
    <dgm:pt modelId="{8F44C3C1-116D-43F0-9C3E-56CDEA0AF063}" type="sibTrans" cxnId="{53404F4F-3217-4EDA-BB80-400E697B87CF}">
      <dgm:prSet/>
      <dgm:spPr/>
      <dgm:t>
        <a:bodyPr/>
        <a:lstStyle/>
        <a:p>
          <a:endParaRPr lang="es-CO"/>
        </a:p>
      </dgm:t>
    </dgm:pt>
    <dgm:pt modelId="{217C6192-0639-49C6-A230-80FE92B5D51F}" type="pres">
      <dgm:prSet presAssocID="{29587827-C636-4407-A15D-B644FD4A6146}" presName="linearFlow" presStyleCnt="0">
        <dgm:presLayoutVars>
          <dgm:dir/>
          <dgm:resizeHandles val="exact"/>
        </dgm:presLayoutVars>
      </dgm:prSet>
      <dgm:spPr/>
    </dgm:pt>
    <dgm:pt modelId="{82004D47-FC1A-4034-83F1-7EEFFE599EF7}" type="pres">
      <dgm:prSet presAssocID="{0BE66B32-D5F3-4A0B-A661-EB2BC08BE576}" presName="composite" presStyleCnt="0"/>
      <dgm:spPr/>
    </dgm:pt>
    <dgm:pt modelId="{04C7D05E-4C5A-418C-A07A-65A75CB1EA27}" type="pres">
      <dgm:prSet presAssocID="{0BE66B32-D5F3-4A0B-A661-EB2BC08BE57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eloj de arena"/>
        </a:ext>
      </dgm:extLst>
    </dgm:pt>
    <dgm:pt modelId="{79CFC365-3030-4A9C-B55E-49941148F90F}" type="pres">
      <dgm:prSet presAssocID="{0BE66B32-D5F3-4A0B-A661-EB2BC08BE576}" presName="txShp" presStyleLbl="node1" presStyleIdx="0" presStyleCnt="3">
        <dgm:presLayoutVars>
          <dgm:bulletEnabled val="1"/>
        </dgm:presLayoutVars>
      </dgm:prSet>
      <dgm:spPr/>
    </dgm:pt>
    <dgm:pt modelId="{DA12CA31-B7CF-4345-A042-3559B43D8E72}" type="pres">
      <dgm:prSet presAssocID="{B2BA2CB1-7BB8-413E-B027-BE0883BB96EA}" presName="spacing" presStyleCnt="0"/>
      <dgm:spPr/>
    </dgm:pt>
    <dgm:pt modelId="{661A7D4A-B2F0-4BCA-9313-4EDD6271C1E5}" type="pres">
      <dgm:prSet presAssocID="{0638FBFE-5EE5-4997-B378-DAE07C00E055}" presName="composite" presStyleCnt="0"/>
      <dgm:spPr/>
    </dgm:pt>
    <dgm:pt modelId="{529D4D78-783C-45C4-B066-8F1FF7762D9A}" type="pres">
      <dgm:prSet presAssocID="{0638FBFE-5EE5-4997-B378-DAE07C00E055}"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ista de comprobación"/>
        </a:ext>
      </dgm:extLst>
    </dgm:pt>
    <dgm:pt modelId="{76A1DC9A-3FB0-4B10-98E9-513FD8057D0A}" type="pres">
      <dgm:prSet presAssocID="{0638FBFE-5EE5-4997-B378-DAE07C00E055}" presName="txShp" presStyleLbl="node1" presStyleIdx="1" presStyleCnt="3">
        <dgm:presLayoutVars>
          <dgm:bulletEnabled val="1"/>
        </dgm:presLayoutVars>
      </dgm:prSet>
      <dgm:spPr/>
    </dgm:pt>
    <dgm:pt modelId="{516256C9-65D2-473F-84C1-7C8DBFF77780}" type="pres">
      <dgm:prSet presAssocID="{2BD610BD-F538-4250-8E3B-27D98059CB4F}" presName="spacing" presStyleCnt="0"/>
      <dgm:spPr/>
    </dgm:pt>
    <dgm:pt modelId="{586A06A6-B76B-453C-AC9B-83A6BA20BB17}" type="pres">
      <dgm:prSet presAssocID="{35CCCFB5-18B7-412B-B188-4594F7A38A9C}" presName="composite" presStyleCnt="0"/>
      <dgm:spPr/>
    </dgm:pt>
    <dgm:pt modelId="{78F08ED7-3448-4D9D-B05B-8F995D9E23F9}" type="pres">
      <dgm:prSet presAssocID="{35CCCFB5-18B7-412B-B188-4594F7A38A9C}"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ronómetro"/>
        </a:ext>
      </dgm:extLst>
    </dgm:pt>
    <dgm:pt modelId="{45FA27A6-4D0B-49AC-A22B-2D2688BEDFD3}" type="pres">
      <dgm:prSet presAssocID="{35CCCFB5-18B7-412B-B188-4594F7A38A9C}" presName="txShp" presStyleLbl="node1" presStyleIdx="2" presStyleCnt="3">
        <dgm:presLayoutVars>
          <dgm:bulletEnabled val="1"/>
        </dgm:presLayoutVars>
      </dgm:prSet>
      <dgm:spPr/>
    </dgm:pt>
  </dgm:ptLst>
  <dgm:cxnLst>
    <dgm:cxn modelId="{53404F4F-3217-4EDA-BB80-400E697B87CF}" srcId="{29587827-C636-4407-A15D-B644FD4A6146}" destId="{35CCCFB5-18B7-412B-B188-4594F7A38A9C}" srcOrd="2" destOrd="0" parTransId="{0BAE59AC-9B73-4F5C-996F-4C8B71B87A69}" sibTransId="{8F44C3C1-116D-43F0-9C3E-56CDEA0AF063}"/>
    <dgm:cxn modelId="{8ECAB071-0B5D-43B5-9EE6-7D9CCC7290A9}" type="presOf" srcId="{29587827-C636-4407-A15D-B644FD4A6146}" destId="{217C6192-0639-49C6-A230-80FE92B5D51F}" srcOrd="0" destOrd="0" presId="urn:microsoft.com/office/officeart/2005/8/layout/vList3"/>
    <dgm:cxn modelId="{A1B1A386-63E6-4EE0-B625-40E64302BC81}" type="presOf" srcId="{0BE66B32-D5F3-4A0B-A661-EB2BC08BE576}" destId="{79CFC365-3030-4A9C-B55E-49941148F90F}" srcOrd="0" destOrd="0" presId="urn:microsoft.com/office/officeart/2005/8/layout/vList3"/>
    <dgm:cxn modelId="{4DDB828B-1117-4DC9-A451-5E78C5E9615A}" type="presOf" srcId="{35CCCFB5-18B7-412B-B188-4594F7A38A9C}" destId="{45FA27A6-4D0B-49AC-A22B-2D2688BEDFD3}" srcOrd="0" destOrd="0" presId="urn:microsoft.com/office/officeart/2005/8/layout/vList3"/>
    <dgm:cxn modelId="{FC7145AE-46A2-4C96-9BBE-FE3DBB89EB47}" type="presOf" srcId="{0638FBFE-5EE5-4997-B378-DAE07C00E055}" destId="{76A1DC9A-3FB0-4B10-98E9-513FD8057D0A}" srcOrd="0" destOrd="0" presId="urn:microsoft.com/office/officeart/2005/8/layout/vList3"/>
    <dgm:cxn modelId="{6C4627B8-F037-4FE2-B77A-478C8138DA39}" srcId="{29587827-C636-4407-A15D-B644FD4A6146}" destId="{0BE66B32-D5F3-4A0B-A661-EB2BC08BE576}" srcOrd="0" destOrd="0" parTransId="{3E121069-DF60-455E-8030-B8B550279346}" sibTransId="{B2BA2CB1-7BB8-413E-B027-BE0883BB96EA}"/>
    <dgm:cxn modelId="{5EB03EC0-9F79-4CA0-A9D6-9FAA579D8A0C}" srcId="{29587827-C636-4407-A15D-B644FD4A6146}" destId="{0638FBFE-5EE5-4997-B378-DAE07C00E055}" srcOrd="1" destOrd="0" parTransId="{DC99BE81-D109-482F-85F3-F16E34D22E89}" sibTransId="{2BD610BD-F538-4250-8E3B-27D98059CB4F}"/>
    <dgm:cxn modelId="{C96C51EE-716F-48A3-AE92-21E05CB972E0}" type="presParOf" srcId="{217C6192-0639-49C6-A230-80FE92B5D51F}" destId="{82004D47-FC1A-4034-83F1-7EEFFE599EF7}" srcOrd="0" destOrd="0" presId="urn:microsoft.com/office/officeart/2005/8/layout/vList3"/>
    <dgm:cxn modelId="{0D26BE3C-E688-453E-BD17-81C143A52EB2}" type="presParOf" srcId="{82004D47-FC1A-4034-83F1-7EEFFE599EF7}" destId="{04C7D05E-4C5A-418C-A07A-65A75CB1EA27}" srcOrd="0" destOrd="0" presId="urn:microsoft.com/office/officeart/2005/8/layout/vList3"/>
    <dgm:cxn modelId="{4D442272-C4D6-45CB-A004-E7485B6072D3}" type="presParOf" srcId="{82004D47-FC1A-4034-83F1-7EEFFE599EF7}" destId="{79CFC365-3030-4A9C-B55E-49941148F90F}" srcOrd="1" destOrd="0" presId="urn:microsoft.com/office/officeart/2005/8/layout/vList3"/>
    <dgm:cxn modelId="{133E6860-C2AB-410B-92E6-DF9E06150A7A}" type="presParOf" srcId="{217C6192-0639-49C6-A230-80FE92B5D51F}" destId="{DA12CA31-B7CF-4345-A042-3559B43D8E72}" srcOrd="1" destOrd="0" presId="urn:microsoft.com/office/officeart/2005/8/layout/vList3"/>
    <dgm:cxn modelId="{C5E32786-12C3-4538-BE44-E75B72015655}" type="presParOf" srcId="{217C6192-0639-49C6-A230-80FE92B5D51F}" destId="{661A7D4A-B2F0-4BCA-9313-4EDD6271C1E5}" srcOrd="2" destOrd="0" presId="urn:microsoft.com/office/officeart/2005/8/layout/vList3"/>
    <dgm:cxn modelId="{C405A553-477D-4958-B1FE-A9EC5BB67B85}" type="presParOf" srcId="{661A7D4A-B2F0-4BCA-9313-4EDD6271C1E5}" destId="{529D4D78-783C-45C4-B066-8F1FF7762D9A}" srcOrd="0" destOrd="0" presId="urn:microsoft.com/office/officeart/2005/8/layout/vList3"/>
    <dgm:cxn modelId="{3E405D4C-7A8C-4B6C-B905-9A54D7741B5F}" type="presParOf" srcId="{661A7D4A-B2F0-4BCA-9313-4EDD6271C1E5}" destId="{76A1DC9A-3FB0-4B10-98E9-513FD8057D0A}" srcOrd="1" destOrd="0" presId="urn:microsoft.com/office/officeart/2005/8/layout/vList3"/>
    <dgm:cxn modelId="{5EB5750D-611E-4BA7-8909-5004F1686836}" type="presParOf" srcId="{217C6192-0639-49C6-A230-80FE92B5D51F}" destId="{516256C9-65D2-473F-84C1-7C8DBFF77780}" srcOrd="3" destOrd="0" presId="urn:microsoft.com/office/officeart/2005/8/layout/vList3"/>
    <dgm:cxn modelId="{1B25F2B6-083B-4610-A94A-50ED25364BB4}" type="presParOf" srcId="{217C6192-0639-49C6-A230-80FE92B5D51F}" destId="{586A06A6-B76B-453C-AC9B-83A6BA20BB17}" srcOrd="4" destOrd="0" presId="urn:microsoft.com/office/officeart/2005/8/layout/vList3"/>
    <dgm:cxn modelId="{6790A682-7501-4210-A547-3088AB7D7DC3}" type="presParOf" srcId="{586A06A6-B76B-453C-AC9B-83A6BA20BB17}" destId="{78F08ED7-3448-4D9D-B05B-8F995D9E23F9}" srcOrd="0" destOrd="0" presId="urn:microsoft.com/office/officeart/2005/8/layout/vList3"/>
    <dgm:cxn modelId="{2E1276AC-BE69-41B7-BA69-FB462D8666FC}" type="presParOf" srcId="{586A06A6-B76B-453C-AC9B-83A6BA20BB17}" destId="{45FA27A6-4D0B-49AC-A22B-2D2688BEDFD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CBDD37-27DA-4700-9726-905B1EE4F87B}" type="doc">
      <dgm:prSet loTypeId="urn:microsoft.com/office/officeart/2005/8/layout/venn3" loCatId="relationship" qsTypeId="urn:microsoft.com/office/officeart/2005/8/quickstyle/simple3" qsCatId="simple" csTypeId="urn:microsoft.com/office/officeart/2005/8/colors/colorful4" csCatId="colorful" phldr="1"/>
      <dgm:spPr/>
      <dgm:t>
        <a:bodyPr/>
        <a:lstStyle/>
        <a:p>
          <a:endParaRPr lang="es-CO"/>
        </a:p>
      </dgm:t>
    </dgm:pt>
    <dgm:pt modelId="{020FC610-B812-4F9D-8807-176C2350A0ED}">
      <dgm:prSet custT="1"/>
      <dgm:spPr/>
      <dgm:t>
        <a:bodyPr/>
        <a:lstStyle/>
        <a:p>
          <a:r>
            <a:rPr lang="es-ES" sz="1800" b="1" dirty="0"/>
            <a:t>1. </a:t>
          </a:r>
          <a:r>
            <a:rPr lang="es-ES" sz="1800" dirty="0"/>
            <a:t>Verificar el recibo a satisfacción de las actividades, bienes, servicios, que comporta la ejecución del objeto del contrato, de conformidad con lo pactado en el mismo.</a:t>
          </a:r>
          <a:endParaRPr lang="es-CO" sz="1800" dirty="0"/>
        </a:p>
      </dgm:t>
    </dgm:pt>
    <dgm:pt modelId="{40B17BEA-6E85-41C8-9847-C9F095EC4C00}" type="parTrans" cxnId="{986327F7-9424-4520-8820-6B6DF1EE3544}">
      <dgm:prSet/>
      <dgm:spPr/>
      <dgm:t>
        <a:bodyPr/>
        <a:lstStyle/>
        <a:p>
          <a:endParaRPr lang="es-CO" sz="2800"/>
        </a:p>
      </dgm:t>
    </dgm:pt>
    <dgm:pt modelId="{04BBE21A-480B-4AFE-923C-6B20EC2695D6}" type="sibTrans" cxnId="{986327F7-9424-4520-8820-6B6DF1EE3544}">
      <dgm:prSet/>
      <dgm:spPr/>
      <dgm:t>
        <a:bodyPr/>
        <a:lstStyle/>
        <a:p>
          <a:endParaRPr lang="es-CO" sz="2800"/>
        </a:p>
      </dgm:t>
    </dgm:pt>
    <dgm:pt modelId="{DB5CD88A-0AFF-427F-8F30-F3E4927BFEB3}">
      <dgm:prSet custT="1"/>
      <dgm:spPr/>
      <dgm:t>
        <a:bodyPr/>
        <a:lstStyle/>
        <a:p>
          <a:r>
            <a:rPr lang="es-ES" sz="1800" b="1" dirty="0"/>
            <a:t>2. </a:t>
          </a:r>
          <a:r>
            <a:rPr lang="es-ES" sz="1800" dirty="0"/>
            <a:t>Verificar que el contratista utilice el personal y los equipos ofrecidos, en las condiciones aprobadas y previstas en la propuesta.</a:t>
          </a:r>
          <a:endParaRPr lang="es-CO" sz="1800" dirty="0"/>
        </a:p>
      </dgm:t>
    </dgm:pt>
    <dgm:pt modelId="{99CAFDFB-9DC2-4A84-9299-B085C2492125}" type="parTrans" cxnId="{1A85904A-43EB-4F29-A618-C2FE64680B19}">
      <dgm:prSet/>
      <dgm:spPr/>
      <dgm:t>
        <a:bodyPr/>
        <a:lstStyle/>
        <a:p>
          <a:endParaRPr lang="es-CO" sz="2800"/>
        </a:p>
      </dgm:t>
    </dgm:pt>
    <dgm:pt modelId="{B45E338D-EECE-47A4-902C-B032C3DBF2F0}" type="sibTrans" cxnId="{1A85904A-43EB-4F29-A618-C2FE64680B19}">
      <dgm:prSet/>
      <dgm:spPr/>
      <dgm:t>
        <a:bodyPr/>
        <a:lstStyle/>
        <a:p>
          <a:endParaRPr lang="es-CO" sz="2800"/>
        </a:p>
      </dgm:t>
    </dgm:pt>
    <dgm:pt modelId="{F0872F70-5C0F-4587-88C1-3A716E00E473}">
      <dgm:prSet custT="1"/>
      <dgm:spPr/>
      <dgm:t>
        <a:bodyPr/>
        <a:lstStyle/>
        <a:p>
          <a:r>
            <a:rPr lang="es-ES" sz="1800" b="1" dirty="0"/>
            <a:t>3. </a:t>
          </a:r>
          <a:r>
            <a:rPr lang="es-ES" sz="1800" dirty="0"/>
            <a:t>Verificar la calidad de la obra, bienes o servicios que se estipule en el contrato o convenio, y la calidad y correcta ejecución del objeto. </a:t>
          </a:r>
          <a:endParaRPr lang="es-CO" sz="1800" dirty="0"/>
        </a:p>
      </dgm:t>
    </dgm:pt>
    <dgm:pt modelId="{5A915F94-8AC8-4D9C-A793-E315A829F3CF}" type="parTrans" cxnId="{C35E3ED9-2D4B-45BE-AD92-AE6208D39EEC}">
      <dgm:prSet/>
      <dgm:spPr/>
      <dgm:t>
        <a:bodyPr/>
        <a:lstStyle/>
        <a:p>
          <a:endParaRPr lang="es-CO" sz="2000"/>
        </a:p>
      </dgm:t>
    </dgm:pt>
    <dgm:pt modelId="{636DD5DD-CFB7-4DE8-8D3A-5EA0FC5112C6}" type="sibTrans" cxnId="{C35E3ED9-2D4B-45BE-AD92-AE6208D39EEC}">
      <dgm:prSet/>
      <dgm:spPr/>
      <dgm:t>
        <a:bodyPr/>
        <a:lstStyle/>
        <a:p>
          <a:endParaRPr lang="es-CO" sz="2000"/>
        </a:p>
      </dgm:t>
    </dgm:pt>
    <dgm:pt modelId="{F048254F-E505-4D76-AD21-446022460033}">
      <dgm:prSet custT="1"/>
      <dgm:spPr/>
      <dgm:t>
        <a:bodyPr/>
        <a:lstStyle/>
        <a:p>
          <a:r>
            <a:rPr lang="es-ES" sz="1800" b="1" dirty="0"/>
            <a:t>4.</a:t>
          </a:r>
          <a:r>
            <a:rPr lang="es-ES" sz="1800" dirty="0"/>
            <a:t> Controlar el avance del contrato o convenio de acuerdo con el cronograma de ejecución aprobado.</a:t>
          </a:r>
          <a:endParaRPr lang="es-CO" sz="1800" dirty="0"/>
        </a:p>
      </dgm:t>
    </dgm:pt>
    <dgm:pt modelId="{D523DFEA-B8DC-4A87-B86F-7DE90C18AC5A}" type="parTrans" cxnId="{DBBE86CE-26F8-4961-8B21-767B0A3C72CB}">
      <dgm:prSet/>
      <dgm:spPr/>
      <dgm:t>
        <a:bodyPr/>
        <a:lstStyle/>
        <a:p>
          <a:endParaRPr lang="es-CO" sz="2000"/>
        </a:p>
      </dgm:t>
    </dgm:pt>
    <dgm:pt modelId="{CFC82BF0-C991-47A6-BE7E-7E03EFBFF360}" type="sibTrans" cxnId="{DBBE86CE-26F8-4961-8B21-767B0A3C72CB}">
      <dgm:prSet/>
      <dgm:spPr/>
      <dgm:t>
        <a:bodyPr/>
        <a:lstStyle/>
        <a:p>
          <a:endParaRPr lang="es-CO" sz="2000"/>
        </a:p>
      </dgm:t>
    </dgm:pt>
    <dgm:pt modelId="{5BD139B8-2195-40A7-B2F6-844F34EFF2BF}" type="pres">
      <dgm:prSet presAssocID="{D9CBDD37-27DA-4700-9726-905B1EE4F87B}" presName="Name0" presStyleCnt="0">
        <dgm:presLayoutVars>
          <dgm:dir/>
          <dgm:resizeHandles val="exact"/>
        </dgm:presLayoutVars>
      </dgm:prSet>
      <dgm:spPr/>
    </dgm:pt>
    <dgm:pt modelId="{68B98BC1-1321-4EF6-9B10-B3B63C769B2D}" type="pres">
      <dgm:prSet presAssocID="{020FC610-B812-4F9D-8807-176C2350A0ED}" presName="Name5" presStyleLbl="vennNode1" presStyleIdx="0" presStyleCnt="4">
        <dgm:presLayoutVars>
          <dgm:bulletEnabled val="1"/>
        </dgm:presLayoutVars>
      </dgm:prSet>
      <dgm:spPr/>
    </dgm:pt>
    <dgm:pt modelId="{5B3C602E-8ECE-46C3-9BBD-475BA8157C37}" type="pres">
      <dgm:prSet presAssocID="{04BBE21A-480B-4AFE-923C-6B20EC2695D6}" presName="space" presStyleCnt="0"/>
      <dgm:spPr/>
    </dgm:pt>
    <dgm:pt modelId="{964234A5-1AE6-4F93-9A25-F05E8F070D4F}" type="pres">
      <dgm:prSet presAssocID="{DB5CD88A-0AFF-427F-8F30-F3E4927BFEB3}" presName="Name5" presStyleLbl="vennNode1" presStyleIdx="1" presStyleCnt="4">
        <dgm:presLayoutVars>
          <dgm:bulletEnabled val="1"/>
        </dgm:presLayoutVars>
      </dgm:prSet>
      <dgm:spPr/>
    </dgm:pt>
    <dgm:pt modelId="{ACCB7A85-D87C-403A-B908-D829B0C27D29}" type="pres">
      <dgm:prSet presAssocID="{B45E338D-EECE-47A4-902C-B032C3DBF2F0}" presName="space" presStyleCnt="0"/>
      <dgm:spPr/>
    </dgm:pt>
    <dgm:pt modelId="{6BE07FF4-6950-4767-BB0A-6712C828498F}" type="pres">
      <dgm:prSet presAssocID="{F0872F70-5C0F-4587-88C1-3A716E00E473}" presName="Name5" presStyleLbl="vennNode1" presStyleIdx="2" presStyleCnt="4">
        <dgm:presLayoutVars>
          <dgm:bulletEnabled val="1"/>
        </dgm:presLayoutVars>
      </dgm:prSet>
      <dgm:spPr/>
    </dgm:pt>
    <dgm:pt modelId="{C3315657-BB0E-4D85-B9E9-6A375FEC0D2E}" type="pres">
      <dgm:prSet presAssocID="{636DD5DD-CFB7-4DE8-8D3A-5EA0FC5112C6}" presName="space" presStyleCnt="0"/>
      <dgm:spPr/>
    </dgm:pt>
    <dgm:pt modelId="{A56A0D84-89E1-4FF4-8E42-4D3C7E691958}" type="pres">
      <dgm:prSet presAssocID="{F048254F-E505-4D76-AD21-446022460033}" presName="Name5" presStyleLbl="vennNode1" presStyleIdx="3" presStyleCnt="4">
        <dgm:presLayoutVars>
          <dgm:bulletEnabled val="1"/>
        </dgm:presLayoutVars>
      </dgm:prSet>
      <dgm:spPr/>
    </dgm:pt>
  </dgm:ptLst>
  <dgm:cxnLst>
    <dgm:cxn modelId="{71CE0C68-3B0A-4E9A-BCE2-054F5922EDC2}" type="presOf" srcId="{D9CBDD37-27DA-4700-9726-905B1EE4F87B}" destId="{5BD139B8-2195-40A7-B2F6-844F34EFF2BF}" srcOrd="0" destOrd="0" presId="urn:microsoft.com/office/officeart/2005/8/layout/venn3"/>
    <dgm:cxn modelId="{1A85904A-43EB-4F29-A618-C2FE64680B19}" srcId="{D9CBDD37-27DA-4700-9726-905B1EE4F87B}" destId="{DB5CD88A-0AFF-427F-8F30-F3E4927BFEB3}" srcOrd="1" destOrd="0" parTransId="{99CAFDFB-9DC2-4A84-9299-B085C2492125}" sibTransId="{B45E338D-EECE-47A4-902C-B032C3DBF2F0}"/>
    <dgm:cxn modelId="{67400E83-4D3D-4CCE-93F8-2F8E711A07BD}" type="presOf" srcId="{F0872F70-5C0F-4587-88C1-3A716E00E473}" destId="{6BE07FF4-6950-4767-BB0A-6712C828498F}" srcOrd="0" destOrd="0" presId="urn:microsoft.com/office/officeart/2005/8/layout/venn3"/>
    <dgm:cxn modelId="{AF58C28D-F810-4882-8B7B-B12E2EF6F68E}" type="presOf" srcId="{020FC610-B812-4F9D-8807-176C2350A0ED}" destId="{68B98BC1-1321-4EF6-9B10-B3B63C769B2D}" srcOrd="0" destOrd="0" presId="urn:microsoft.com/office/officeart/2005/8/layout/venn3"/>
    <dgm:cxn modelId="{A1481E98-B85B-44F3-89B7-830C52851661}" type="presOf" srcId="{F048254F-E505-4D76-AD21-446022460033}" destId="{A56A0D84-89E1-4FF4-8E42-4D3C7E691958}" srcOrd="0" destOrd="0" presId="urn:microsoft.com/office/officeart/2005/8/layout/venn3"/>
    <dgm:cxn modelId="{6B56A0A5-93D3-4895-B4C4-45D9AA282343}" type="presOf" srcId="{DB5CD88A-0AFF-427F-8F30-F3E4927BFEB3}" destId="{964234A5-1AE6-4F93-9A25-F05E8F070D4F}" srcOrd="0" destOrd="0" presId="urn:microsoft.com/office/officeart/2005/8/layout/venn3"/>
    <dgm:cxn modelId="{DBBE86CE-26F8-4961-8B21-767B0A3C72CB}" srcId="{D9CBDD37-27DA-4700-9726-905B1EE4F87B}" destId="{F048254F-E505-4D76-AD21-446022460033}" srcOrd="3" destOrd="0" parTransId="{D523DFEA-B8DC-4A87-B86F-7DE90C18AC5A}" sibTransId="{CFC82BF0-C991-47A6-BE7E-7E03EFBFF360}"/>
    <dgm:cxn modelId="{C35E3ED9-2D4B-45BE-AD92-AE6208D39EEC}" srcId="{D9CBDD37-27DA-4700-9726-905B1EE4F87B}" destId="{F0872F70-5C0F-4587-88C1-3A716E00E473}" srcOrd="2" destOrd="0" parTransId="{5A915F94-8AC8-4D9C-A793-E315A829F3CF}" sibTransId="{636DD5DD-CFB7-4DE8-8D3A-5EA0FC5112C6}"/>
    <dgm:cxn modelId="{986327F7-9424-4520-8820-6B6DF1EE3544}" srcId="{D9CBDD37-27DA-4700-9726-905B1EE4F87B}" destId="{020FC610-B812-4F9D-8807-176C2350A0ED}" srcOrd="0" destOrd="0" parTransId="{40B17BEA-6E85-41C8-9847-C9F095EC4C00}" sibTransId="{04BBE21A-480B-4AFE-923C-6B20EC2695D6}"/>
    <dgm:cxn modelId="{8FF81436-7575-4AE7-AE8F-D314AF4AA8BE}" type="presParOf" srcId="{5BD139B8-2195-40A7-B2F6-844F34EFF2BF}" destId="{68B98BC1-1321-4EF6-9B10-B3B63C769B2D}" srcOrd="0" destOrd="0" presId="urn:microsoft.com/office/officeart/2005/8/layout/venn3"/>
    <dgm:cxn modelId="{CD11D829-7CF9-4EDA-8AD3-220F2A5D0D2F}" type="presParOf" srcId="{5BD139B8-2195-40A7-B2F6-844F34EFF2BF}" destId="{5B3C602E-8ECE-46C3-9BBD-475BA8157C37}" srcOrd="1" destOrd="0" presId="urn:microsoft.com/office/officeart/2005/8/layout/venn3"/>
    <dgm:cxn modelId="{A5713B10-EC7B-4500-8251-281A2632B3E6}" type="presParOf" srcId="{5BD139B8-2195-40A7-B2F6-844F34EFF2BF}" destId="{964234A5-1AE6-4F93-9A25-F05E8F070D4F}" srcOrd="2" destOrd="0" presId="urn:microsoft.com/office/officeart/2005/8/layout/venn3"/>
    <dgm:cxn modelId="{A4F5E0DD-C204-46E3-94EB-56653ADBBE55}" type="presParOf" srcId="{5BD139B8-2195-40A7-B2F6-844F34EFF2BF}" destId="{ACCB7A85-D87C-403A-B908-D829B0C27D29}" srcOrd="3" destOrd="0" presId="urn:microsoft.com/office/officeart/2005/8/layout/venn3"/>
    <dgm:cxn modelId="{95EFE47F-28BA-4F18-A661-DE07EA144196}" type="presParOf" srcId="{5BD139B8-2195-40A7-B2F6-844F34EFF2BF}" destId="{6BE07FF4-6950-4767-BB0A-6712C828498F}" srcOrd="4" destOrd="0" presId="urn:microsoft.com/office/officeart/2005/8/layout/venn3"/>
    <dgm:cxn modelId="{534F7DB2-CC36-4573-BBE6-BBF6099CF310}" type="presParOf" srcId="{5BD139B8-2195-40A7-B2F6-844F34EFF2BF}" destId="{C3315657-BB0E-4D85-B9E9-6A375FEC0D2E}" srcOrd="5" destOrd="0" presId="urn:microsoft.com/office/officeart/2005/8/layout/venn3"/>
    <dgm:cxn modelId="{95C2B4C5-5663-4B3E-A316-5C3C751F84D2}" type="presParOf" srcId="{5BD139B8-2195-40A7-B2F6-844F34EFF2BF}" destId="{A56A0D84-89E1-4FF4-8E42-4D3C7E691958}"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D347B3-B23A-458E-B3B9-1CAB020973ED}" type="doc">
      <dgm:prSet loTypeId="urn:microsoft.com/office/officeart/2008/layout/PictureStrips" loCatId="list" qsTypeId="urn:microsoft.com/office/officeart/2005/8/quickstyle/simple3" qsCatId="simple" csTypeId="urn:microsoft.com/office/officeart/2005/8/colors/colorful3" csCatId="colorful" phldr="1"/>
      <dgm:spPr/>
      <dgm:t>
        <a:bodyPr/>
        <a:lstStyle/>
        <a:p>
          <a:endParaRPr lang="es-CO"/>
        </a:p>
      </dgm:t>
    </dgm:pt>
    <dgm:pt modelId="{5DAED5D4-C067-45C8-ADD9-88F1696272A7}">
      <dgm:prSet custT="1"/>
      <dgm:spPr/>
      <dgm:t>
        <a:bodyPr/>
        <a:lstStyle/>
        <a:p>
          <a:r>
            <a:rPr lang="es-ES" sz="1800" b="1" dirty="0"/>
            <a:t>1. </a:t>
          </a:r>
          <a:r>
            <a:rPr lang="es-ES" sz="1800" dirty="0"/>
            <a:t>Conocer el contrato y los documentos con los cuales éste se legalizó.</a:t>
          </a:r>
          <a:endParaRPr lang="es-CO" sz="1800" dirty="0"/>
        </a:p>
      </dgm:t>
    </dgm:pt>
    <dgm:pt modelId="{91D95B8B-EAB6-4869-9306-B172958D5C8F}" type="parTrans" cxnId="{40AB5386-8DC0-4754-BF42-E9417BE5B9B4}">
      <dgm:prSet/>
      <dgm:spPr/>
      <dgm:t>
        <a:bodyPr/>
        <a:lstStyle/>
        <a:p>
          <a:endParaRPr lang="es-CO" sz="2400"/>
        </a:p>
      </dgm:t>
    </dgm:pt>
    <dgm:pt modelId="{E0A7037D-F2A4-4AAA-BE07-A83401FCBCC5}" type="sibTrans" cxnId="{40AB5386-8DC0-4754-BF42-E9417BE5B9B4}">
      <dgm:prSet/>
      <dgm:spPr/>
      <dgm:t>
        <a:bodyPr/>
        <a:lstStyle/>
        <a:p>
          <a:endParaRPr lang="es-CO" sz="2400"/>
        </a:p>
      </dgm:t>
    </dgm:pt>
    <dgm:pt modelId="{549D2E15-7256-41EA-A664-5D6E6B574678}">
      <dgm:prSet custT="1"/>
      <dgm:spPr/>
      <dgm:t>
        <a:bodyPr/>
        <a:lstStyle/>
        <a:p>
          <a:r>
            <a:rPr lang="es-ES" sz="1800" b="1" dirty="0"/>
            <a:t>2.</a:t>
          </a:r>
          <a:r>
            <a:rPr lang="es-ES" sz="1800" dirty="0"/>
            <a:t> Solicitar la designación de un nuevo supervisor, cuando se presenten ausencias por vacaciones, incapacidades, permisos, entre otras situaciones administrativas.</a:t>
          </a:r>
          <a:endParaRPr lang="es-CO" sz="1800" dirty="0"/>
        </a:p>
      </dgm:t>
    </dgm:pt>
    <dgm:pt modelId="{67341ACE-7EA1-43E0-B740-8C0072E4124D}" type="parTrans" cxnId="{0ECB1AC1-DA95-4781-876E-68FC2D48F108}">
      <dgm:prSet/>
      <dgm:spPr/>
      <dgm:t>
        <a:bodyPr/>
        <a:lstStyle/>
        <a:p>
          <a:endParaRPr lang="es-CO" sz="2400"/>
        </a:p>
      </dgm:t>
    </dgm:pt>
    <dgm:pt modelId="{AD517389-85F9-445A-A063-14EED050AC22}" type="sibTrans" cxnId="{0ECB1AC1-DA95-4781-876E-68FC2D48F108}">
      <dgm:prSet/>
      <dgm:spPr/>
      <dgm:t>
        <a:bodyPr/>
        <a:lstStyle/>
        <a:p>
          <a:endParaRPr lang="es-CO" sz="2400"/>
        </a:p>
      </dgm:t>
    </dgm:pt>
    <dgm:pt modelId="{D0B022F0-3A25-4BD1-BD32-B2FA71BB7DF8}">
      <dgm:prSet custT="1"/>
      <dgm:spPr/>
      <dgm:t>
        <a:bodyPr/>
        <a:lstStyle/>
        <a:p>
          <a:r>
            <a:rPr lang="es-ES" sz="1600" b="1" dirty="0"/>
            <a:t>3.</a:t>
          </a:r>
          <a:r>
            <a:rPr lang="es-ES" sz="1600" dirty="0"/>
            <a:t> Conformar un expediente del contrato completo, actualizado y que cumpla las normas en materia de archivo y que contenga todas las actas derivadas del inicio, ejecución, terminación y liquidación del contrato debidamente suscritas por el supervisor, contratista y el ordenador gasto. </a:t>
          </a:r>
          <a:endParaRPr lang="es-CO" sz="1600" dirty="0"/>
        </a:p>
      </dgm:t>
    </dgm:pt>
    <dgm:pt modelId="{B911B785-F2F6-4676-BA0D-B7961B6ABDF7}" type="parTrans" cxnId="{21C8895D-13D1-4E24-B15A-FE1C14456B41}">
      <dgm:prSet/>
      <dgm:spPr/>
      <dgm:t>
        <a:bodyPr/>
        <a:lstStyle/>
        <a:p>
          <a:endParaRPr lang="es-CO" sz="2400"/>
        </a:p>
      </dgm:t>
    </dgm:pt>
    <dgm:pt modelId="{D8E095C9-8063-40DB-A28E-CAD793E91727}" type="sibTrans" cxnId="{21C8895D-13D1-4E24-B15A-FE1C14456B41}">
      <dgm:prSet/>
      <dgm:spPr/>
      <dgm:t>
        <a:bodyPr/>
        <a:lstStyle/>
        <a:p>
          <a:endParaRPr lang="es-CO" sz="2400"/>
        </a:p>
      </dgm:t>
    </dgm:pt>
    <dgm:pt modelId="{7EB94039-2DE9-4D77-B8F2-D2C507C4D9BF}">
      <dgm:prSet custT="1"/>
      <dgm:spPr/>
      <dgm:t>
        <a:bodyPr/>
        <a:lstStyle/>
        <a:p>
          <a:r>
            <a:rPr lang="es-ES" sz="1800" b="1" dirty="0"/>
            <a:t>4.</a:t>
          </a:r>
          <a:r>
            <a:rPr lang="es-ES" sz="1800" dirty="0"/>
            <a:t> Publicar la información correspondiente al contrato en el SECOP, tales como los informes de ejecución, actas de supervisión o interventoría.</a:t>
          </a:r>
          <a:endParaRPr lang="es-CO" sz="1800" dirty="0"/>
        </a:p>
      </dgm:t>
    </dgm:pt>
    <dgm:pt modelId="{4EA3ECFB-640B-4562-92AD-000AB6D0A548}" type="parTrans" cxnId="{CF220B49-5EF0-46D2-8D60-1D4E87CD2D72}">
      <dgm:prSet/>
      <dgm:spPr/>
      <dgm:t>
        <a:bodyPr/>
        <a:lstStyle/>
        <a:p>
          <a:endParaRPr lang="es-CO" sz="2400"/>
        </a:p>
      </dgm:t>
    </dgm:pt>
    <dgm:pt modelId="{82E38684-6E32-4F75-9F0F-3EB053E243C9}" type="sibTrans" cxnId="{CF220B49-5EF0-46D2-8D60-1D4E87CD2D72}">
      <dgm:prSet/>
      <dgm:spPr/>
      <dgm:t>
        <a:bodyPr/>
        <a:lstStyle/>
        <a:p>
          <a:endParaRPr lang="es-CO" sz="2400"/>
        </a:p>
      </dgm:t>
    </dgm:pt>
    <dgm:pt modelId="{7BD38EC5-1DB8-444E-8663-DAD17A39A476}" type="pres">
      <dgm:prSet presAssocID="{DAD347B3-B23A-458E-B3B9-1CAB020973ED}" presName="Name0" presStyleCnt="0">
        <dgm:presLayoutVars>
          <dgm:dir/>
          <dgm:resizeHandles val="exact"/>
        </dgm:presLayoutVars>
      </dgm:prSet>
      <dgm:spPr/>
    </dgm:pt>
    <dgm:pt modelId="{A135787A-C67A-443E-BE72-96B1DD64D9FB}" type="pres">
      <dgm:prSet presAssocID="{5DAED5D4-C067-45C8-ADD9-88F1696272A7}" presName="composite" presStyleCnt="0"/>
      <dgm:spPr/>
    </dgm:pt>
    <dgm:pt modelId="{38E59E93-2B10-4C75-A7EA-0C380B9CA8CD}" type="pres">
      <dgm:prSet presAssocID="{5DAED5D4-C067-45C8-ADD9-88F1696272A7}" presName="rect1" presStyleLbl="trAlignAcc1" presStyleIdx="0" presStyleCnt="4">
        <dgm:presLayoutVars>
          <dgm:bulletEnabled val="1"/>
        </dgm:presLayoutVars>
      </dgm:prSet>
      <dgm:spPr/>
    </dgm:pt>
    <dgm:pt modelId="{9DA1228C-28DB-4426-9013-75C13881DC68}" type="pres">
      <dgm:prSet presAssocID="{5DAED5D4-C067-45C8-ADD9-88F1696272A7}"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Cabeza con engranajes"/>
        </a:ext>
      </dgm:extLst>
    </dgm:pt>
    <dgm:pt modelId="{6FFC2563-43F8-431E-9B9B-2ECD1C7EAB29}" type="pres">
      <dgm:prSet presAssocID="{E0A7037D-F2A4-4AAA-BE07-A83401FCBCC5}" presName="sibTrans" presStyleCnt="0"/>
      <dgm:spPr/>
    </dgm:pt>
    <dgm:pt modelId="{8EBC6B1A-DC93-4A61-8204-CE96F778C329}" type="pres">
      <dgm:prSet presAssocID="{549D2E15-7256-41EA-A664-5D6E6B574678}" presName="composite" presStyleCnt="0"/>
      <dgm:spPr/>
    </dgm:pt>
    <dgm:pt modelId="{FEAEFB94-57E0-4A7D-AC12-51D014D7FA13}" type="pres">
      <dgm:prSet presAssocID="{549D2E15-7256-41EA-A664-5D6E6B574678}" presName="rect1" presStyleLbl="trAlignAcc1" presStyleIdx="1" presStyleCnt="4">
        <dgm:presLayoutVars>
          <dgm:bulletEnabled val="1"/>
        </dgm:presLayoutVars>
      </dgm:prSet>
      <dgm:spPr/>
    </dgm:pt>
    <dgm:pt modelId="{E56DAE07-718B-456A-B957-243489D030FE}" type="pres">
      <dgm:prSet presAssocID="{549D2E15-7256-41EA-A664-5D6E6B574678}" presName="rect2"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Teléfono en altavoz"/>
        </a:ext>
      </dgm:extLst>
    </dgm:pt>
    <dgm:pt modelId="{1086167D-01B3-46D6-ADCF-6E955516D353}" type="pres">
      <dgm:prSet presAssocID="{AD517389-85F9-445A-A063-14EED050AC22}" presName="sibTrans" presStyleCnt="0"/>
      <dgm:spPr/>
    </dgm:pt>
    <dgm:pt modelId="{726764ED-E28A-4596-B2A6-64B27F2069F0}" type="pres">
      <dgm:prSet presAssocID="{D0B022F0-3A25-4BD1-BD32-B2FA71BB7DF8}" presName="composite" presStyleCnt="0"/>
      <dgm:spPr/>
    </dgm:pt>
    <dgm:pt modelId="{BBD61275-8CBC-4C88-91C0-775EFD5E1C86}" type="pres">
      <dgm:prSet presAssocID="{D0B022F0-3A25-4BD1-BD32-B2FA71BB7DF8}" presName="rect1" presStyleLbl="trAlignAcc1" presStyleIdx="2" presStyleCnt="4">
        <dgm:presLayoutVars>
          <dgm:bulletEnabled val="1"/>
        </dgm:presLayoutVars>
      </dgm:prSet>
      <dgm:spPr/>
    </dgm:pt>
    <dgm:pt modelId="{5172606A-9C62-4DDF-9669-791976DCD18F}" type="pres">
      <dgm:prSet presAssocID="{D0B022F0-3A25-4BD1-BD32-B2FA71BB7DF8}" presName="rect2"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Carpeta abierta"/>
        </a:ext>
      </dgm:extLst>
    </dgm:pt>
    <dgm:pt modelId="{8DA722F5-F44F-49FE-8782-DBFA155F77F6}" type="pres">
      <dgm:prSet presAssocID="{D8E095C9-8063-40DB-A28E-CAD793E91727}" presName="sibTrans" presStyleCnt="0"/>
      <dgm:spPr/>
    </dgm:pt>
    <dgm:pt modelId="{B1E9315E-FDAA-4411-9D5B-E3B8E1183352}" type="pres">
      <dgm:prSet presAssocID="{7EB94039-2DE9-4D77-B8F2-D2C507C4D9BF}" presName="composite" presStyleCnt="0"/>
      <dgm:spPr/>
    </dgm:pt>
    <dgm:pt modelId="{3C78D12D-0144-4BDA-8DBB-59E54D032CEA}" type="pres">
      <dgm:prSet presAssocID="{7EB94039-2DE9-4D77-B8F2-D2C507C4D9BF}" presName="rect1" presStyleLbl="trAlignAcc1" presStyleIdx="3" presStyleCnt="4">
        <dgm:presLayoutVars>
          <dgm:bulletEnabled val="1"/>
        </dgm:presLayoutVars>
      </dgm:prSet>
      <dgm:spPr/>
    </dgm:pt>
    <dgm:pt modelId="{69942A58-11C2-4B28-9ADE-9FCA870D4D5F}" type="pres">
      <dgm:prSet presAssocID="{7EB94039-2DE9-4D77-B8F2-D2C507C4D9BF}" presName="rect2"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Ojo"/>
        </a:ext>
      </dgm:extLst>
    </dgm:pt>
  </dgm:ptLst>
  <dgm:cxnLst>
    <dgm:cxn modelId="{5B962A00-EBB4-4498-A5FC-DBABF9B0A14E}" type="presOf" srcId="{DAD347B3-B23A-458E-B3B9-1CAB020973ED}" destId="{7BD38EC5-1DB8-444E-8663-DAD17A39A476}" srcOrd="0" destOrd="0" presId="urn:microsoft.com/office/officeart/2008/layout/PictureStrips"/>
    <dgm:cxn modelId="{A34EDA36-47FF-417D-8C6D-E6BEE34DFB2C}" type="presOf" srcId="{549D2E15-7256-41EA-A664-5D6E6B574678}" destId="{FEAEFB94-57E0-4A7D-AC12-51D014D7FA13}" srcOrd="0" destOrd="0" presId="urn:microsoft.com/office/officeart/2008/layout/PictureStrips"/>
    <dgm:cxn modelId="{21C8895D-13D1-4E24-B15A-FE1C14456B41}" srcId="{DAD347B3-B23A-458E-B3B9-1CAB020973ED}" destId="{D0B022F0-3A25-4BD1-BD32-B2FA71BB7DF8}" srcOrd="2" destOrd="0" parTransId="{B911B785-F2F6-4676-BA0D-B7961B6ABDF7}" sibTransId="{D8E095C9-8063-40DB-A28E-CAD793E91727}"/>
    <dgm:cxn modelId="{CF220B49-5EF0-46D2-8D60-1D4E87CD2D72}" srcId="{DAD347B3-B23A-458E-B3B9-1CAB020973ED}" destId="{7EB94039-2DE9-4D77-B8F2-D2C507C4D9BF}" srcOrd="3" destOrd="0" parTransId="{4EA3ECFB-640B-4562-92AD-000AB6D0A548}" sibTransId="{82E38684-6E32-4F75-9F0F-3EB053E243C9}"/>
    <dgm:cxn modelId="{35369F54-D01E-4547-8E7E-15EDFA66867B}" type="presOf" srcId="{5DAED5D4-C067-45C8-ADD9-88F1696272A7}" destId="{38E59E93-2B10-4C75-A7EA-0C380B9CA8CD}" srcOrd="0" destOrd="0" presId="urn:microsoft.com/office/officeart/2008/layout/PictureStrips"/>
    <dgm:cxn modelId="{F9381E5A-7A3E-4E4F-B9F5-982AC97663ED}" type="presOf" srcId="{D0B022F0-3A25-4BD1-BD32-B2FA71BB7DF8}" destId="{BBD61275-8CBC-4C88-91C0-775EFD5E1C86}" srcOrd="0" destOrd="0" presId="urn:microsoft.com/office/officeart/2008/layout/PictureStrips"/>
    <dgm:cxn modelId="{14EF3084-D8C2-46B4-9D3B-CFE4A2681387}" type="presOf" srcId="{7EB94039-2DE9-4D77-B8F2-D2C507C4D9BF}" destId="{3C78D12D-0144-4BDA-8DBB-59E54D032CEA}" srcOrd="0" destOrd="0" presId="urn:microsoft.com/office/officeart/2008/layout/PictureStrips"/>
    <dgm:cxn modelId="{40AB5386-8DC0-4754-BF42-E9417BE5B9B4}" srcId="{DAD347B3-B23A-458E-B3B9-1CAB020973ED}" destId="{5DAED5D4-C067-45C8-ADD9-88F1696272A7}" srcOrd="0" destOrd="0" parTransId="{91D95B8B-EAB6-4869-9306-B172958D5C8F}" sibTransId="{E0A7037D-F2A4-4AAA-BE07-A83401FCBCC5}"/>
    <dgm:cxn modelId="{0ECB1AC1-DA95-4781-876E-68FC2D48F108}" srcId="{DAD347B3-B23A-458E-B3B9-1CAB020973ED}" destId="{549D2E15-7256-41EA-A664-5D6E6B574678}" srcOrd="1" destOrd="0" parTransId="{67341ACE-7EA1-43E0-B740-8C0072E4124D}" sibTransId="{AD517389-85F9-445A-A063-14EED050AC22}"/>
    <dgm:cxn modelId="{DAD1C3E0-0D31-4ECB-BA35-68C59C902DE4}" type="presParOf" srcId="{7BD38EC5-1DB8-444E-8663-DAD17A39A476}" destId="{A135787A-C67A-443E-BE72-96B1DD64D9FB}" srcOrd="0" destOrd="0" presId="urn:microsoft.com/office/officeart/2008/layout/PictureStrips"/>
    <dgm:cxn modelId="{E9705026-2D75-4A93-944A-28B71BE6CCF5}" type="presParOf" srcId="{A135787A-C67A-443E-BE72-96B1DD64D9FB}" destId="{38E59E93-2B10-4C75-A7EA-0C380B9CA8CD}" srcOrd="0" destOrd="0" presId="urn:microsoft.com/office/officeart/2008/layout/PictureStrips"/>
    <dgm:cxn modelId="{E25D177B-4DE8-4B00-8E59-6461C94DF839}" type="presParOf" srcId="{A135787A-C67A-443E-BE72-96B1DD64D9FB}" destId="{9DA1228C-28DB-4426-9013-75C13881DC68}" srcOrd="1" destOrd="0" presId="urn:microsoft.com/office/officeart/2008/layout/PictureStrips"/>
    <dgm:cxn modelId="{E00EDA54-F464-4758-8EEB-1085522365F5}" type="presParOf" srcId="{7BD38EC5-1DB8-444E-8663-DAD17A39A476}" destId="{6FFC2563-43F8-431E-9B9B-2ECD1C7EAB29}" srcOrd="1" destOrd="0" presId="urn:microsoft.com/office/officeart/2008/layout/PictureStrips"/>
    <dgm:cxn modelId="{180F41D0-C4A5-4CB4-9AA7-8A8F741D79FB}" type="presParOf" srcId="{7BD38EC5-1DB8-444E-8663-DAD17A39A476}" destId="{8EBC6B1A-DC93-4A61-8204-CE96F778C329}" srcOrd="2" destOrd="0" presId="urn:microsoft.com/office/officeart/2008/layout/PictureStrips"/>
    <dgm:cxn modelId="{4D96264D-F15B-4422-B9D3-4695D7D3D363}" type="presParOf" srcId="{8EBC6B1A-DC93-4A61-8204-CE96F778C329}" destId="{FEAEFB94-57E0-4A7D-AC12-51D014D7FA13}" srcOrd="0" destOrd="0" presId="urn:microsoft.com/office/officeart/2008/layout/PictureStrips"/>
    <dgm:cxn modelId="{9E04E24F-737F-403B-BCA1-9037C2870CB6}" type="presParOf" srcId="{8EBC6B1A-DC93-4A61-8204-CE96F778C329}" destId="{E56DAE07-718B-456A-B957-243489D030FE}" srcOrd="1" destOrd="0" presId="urn:microsoft.com/office/officeart/2008/layout/PictureStrips"/>
    <dgm:cxn modelId="{444B1ABE-A1BC-4563-9913-1ECC9A6ABE89}" type="presParOf" srcId="{7BD38EC5-1DB8-444E-8663-DAD17A39A476}" destId="{1086167D-01B3-46D6-ADCF-6E955516D353}" srcOrd="3" destOrd="0" presId="urn:microsoft.com/office/officeart/2008/layout/PictureStrips"/>
    <dgm:cxn modelId="{AFC1AB9E-0AB3-46B3-B820-15D48A71EB7F}" type="presParOf" srcId="{7BD38EC5-1DB8-444E-8663-DAD17A39A476}" destId="{726764ED-E28A-4596-B2A6-64B27F2069F0}" srcOrd="4" destOrd="0" presId="urn:microsoft.com/office/officeart/2008/layout/PictureStrips"/>
    <dgm:cxn modelId="{81BAFB09-09B2-4D34-A737-639A1E582CEE}" type="presParOf" srcId="{726764ED-E28A-4596-B2A6-64B27F2069F0}" destId="{BBD61275-8CBC-4C88-91C0-775EFD5E1C86}" srcOrd="0" destOrd="0" presId="urn:microsoft.com/office/officeart/2008/layout/PictureStrips"/>
    <dgm:cxn modelId="{4FEE8E21-6FBA-48DF-B05C-92C48AD0EE8D}" type="presParOf" srcId="{726764ED-E28A-4596-B2A6-64B27F2069F0}" destId="{5172606A-9C62-4DDF-9669-791976DCD18F}" srcOrd="1" destOrd="0" presId="urn:microsoft.com/office/officeart/2008/layout/PictureStrips"/>
    <dgm:cxn modelId="{C4535722-7259-4A08-82B2-6C914C70EA09}" type="presParOf" srcId="{7BD38EC5-1DB8-444E-8663-DAD17A39A476}" destId="{8DA722F5-F44F-49FE-8782-DBFA155F77F6}" srcOrd="5" destOrd="0" presId="urn:microsoft.com/office/officeart/2008/layout/PictureStrips"/>
    <dgm:cxn modelId="{DC306D5E-BA9E-4D02-9315-B902A861A62C}" type="presParOf" srcId="{7BD38EC5-1DB8-444E-8663-DAD17A39A476}" destId="{B1E9315E-FDAA-4411-9D5B-E3B8E1183352}" srcOrd="6" destOrd="0" presId="urn:microsoft.com/office/officeart/2008/layout/PictureStrips"/>
    <dgm:cxn modelId="{DB24AE93-E307-4218-A7BB-1A57E919B3C3}" type="presParOf" srcId="{B1E9315E-FDAA-4411-9D5B-E3B8E1183352}" destId="{3C78D12D-0144-4BDA-8DBB-59E54D032CEA}" srcOrd="0" destOrd="0" presId="urn:microsoft.com/office/officeart/2008/layout/PictureStrips"/>
    <dgm:cxn modelId="{B3BEA816-83E4-4350-BD30-640768DDB930}" type="presParOf" srcId="{B1E9315E-FDAA-4411-9D5B-E3B8E1183352}" destId="{69942A58-11C2-4B28-9ADE-9FCA870D4D5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D347B3-B23A-458E-B3B9-1CAB020973ED}" type="doc">
      <dgm:prSet loTypeId="urn:microsoft.com/office/officeart/2008/layout/PictureStrips" loCatId="list" qsTypeId="urn:microsoft.com/office/officeart/2005/8/quickstyle/simple3" qsCatId="simple" csTypeId="urn:microsoft.com/office/officeart/2005/8/colors/colorful3" csCatId="colorful" phldr="1"/>
      <dgm:spPr/>
      <dgm:t>
        <a:bodyPr/>
        <a:lstStyle/>
        <a:p>
          <a:endParaRPr lang="es-CO"/>
        </a:p>
      </dgm:t>
    </dgm:pt>
    <dgm:pt modelId="{C6492292-DC9A-446B-8854-47CC26C31CDB}">
      <dgm:prSet custT="1"/>
      <dgm:spPr/>
      <dgm:t>
        <a:bodyPr/>
        <a:lstStyle/>
        <a:p>
          <a:r>
            <a:rPr lang="es-ES" sz="1800" b="1" dirty="0"/>
            <a:t>5.</a:t>
          </a:r>
          <a:r>
            <a:rPr lang="es-ES" sz="1800" dirty="0"/>
            <a:t> Cuando haya la asignación de bienes que deben ser devueltos por el contratista, verificar que los conserve y use adecuadamente y que los devuelva a la finalización del contrato. </a:t>
          </a:r>
          <a:endParaRPr lang="es-CO" sz="1800" dirty="0"/>
        </a:p>
      </dgm:t>
    </dgm:pt>
    <dgm:pt modelId="{23EFABE8-162B-412F-B6B5-05C73A0CAA92}" type="parTrans" cxnId="{231DEE1E-1AC4-4D65-A22E-0C0DD2E433E2}">
      <dgm:prSet/>
      <dgm:spPr/>
      <dgm:t>
        <a:bodyPr/>
        <a:lstStyle/>
        <a:p>
          <a:endParaRPr lang="es-CO" sz="2000"/>
        </a:p>
      </dgm:t>
    </dgm:pt>
    <dgm:pt modelId="{5ABC2D1B-4530-4589-B780-8362A49B63FE}" type="sibTrans" cxnId="{231DEE1E-1AC4-4D65-A22E-0C0DD2E433E2}">
      <dgm:prSet/>
      <dgm:spPr/>
      <dgm:t>
        <a:bodyPr/>
        <a:lstStyle/>
        <a:p>
          <a:endParaRPr lang="es-CO" sz="2000"/>
        </a:p>
      </dgm:t>
    </dgm:pt>
    <dgm:pt modelId="{B03ED76E-57FC-4D0D-8061-ADC03B74B33C}">
      <dgm:prSet custT="1"/>
      <dgm:spPr/>
      <dgm:t>
        <a:bodyPr/>
        <a:lstStyle/>
        <a:p>
          <a:r>
            <a:rPr lang="es-ES" sz="1800" b="1" dirty="0"/>
            <a:t>6.</a:t>
          </a:r>
          <a:r>
            <a:rPr lang="es-ES" sz="1800" dirty="0"/>
            <a:t> Verificar que el Contratista conserve y use adecuadamente los documentos y expedientes que para la ejecución del objeto pactado se le entreguen.</a:t>
          </a:r>
          <a:endParaRPr lang="es-CO" sz="1800" dirty="0"/>
        </a:p>
      </dgm:t>
    </dgm:pt>
    <dgm:pt modelId="{71FFDFAA-DB54-4E64-8060-E44D151E0AC0}" type="parTrans" cxnId="{C8D34DF7-15FB-4FE9-87A2-5A3A3C646210}">
      <dgm:prSet/>
      <dgm:spPr/>
      <dgm:t>
        <a:bodyPr/>
        <a:lstStyle/>
        <a:p>
          <a:endParaRPr lang="es-CO" sz="2000"/>
        </a:p>
      </dgm:t>
    </dgm:pt>
    <dgm:pt modelId="{8B45A65C-DB01-4771-9883-F696A4FD5445}" type="sibTrans" cxnId="{C8D34DF7-15FB-4FE9-87A2-5A3A3C646210}">
      <dgm:prSet/>
      <dgm:spPr/>
      <dgm:t>
        <a:bodyPr/>
        <a:lstStyle/>
        <a:p>
          <a:endParaRPr lang="es-CO" sz="2000"/>
        </a:p>
      </dgm:t>
    </dgm:pt>
    <dgm:pt modelId="{F45EE879-393F-4415-9089-AA191F41EFA8}">
      <dgm:prSet custT="1"/>
      <dgm:spPr/>
      <dgm:t>
        <a:bodyPr/>
        <a:lstStyle/>
        <a:p>
          <a:r>
            <a:rPr lang="es-ES" sz="1800" b="1" dirty="0"/>
            <a:t>7.</a:t>
          </a:r>
          <a:r>
            <a:rPr lang="es-ES" sz="1800" dirty="0"/>
            <a:t> Exigir el cumplimiento de las </a:t>
          </a:r>
          <a:r>
            <a:rPr lang="es-ES" sz="1800" b="1" dirty="0"/>
            <a:t>normas de seguridad, higiene, salud ocupacional y ambientales </a:t>
          </a:r>
          <a:r>
            <a:rPr lang="es-ES" sz="1800" dirty="0"/>
            <a:t>que sean aplicables, planes de contingencia, normas ambientales, etc. de acuerdo con la naturaleza del contrato. </a:t>
          </a:r>
          <a:endParaRPr lang="es-CO" sz="1800" dirty="0"/>
        </a:p>
      </dgm:t>
    </dgm:pt>
    <dgm:pt modelId="{87F1F052-AF01-4BAC-AFFB-38464BFC75BC}" type="parTrans" cxnId="{EA8C9EE7-F61F-4F26-93E4-2ECD945B100F}">
      <dgm:prSet/>
      <dgm:spPr/>
      <dgm:t>
        <a:bodyPr/>
        <a:lstStyle/>
        <a:p>
          <a:endParaRPr lang="es-CO" sz="2000"/>
        </a:p>
      </dgm:t>
    </dgm:pt>
    <dgm:pt modelId="{B76E775D-3DEB-4FFE-9163-E05A6FA6F2FC}" type="sibTrans" cxnId="{EA8C9EE7-F61F-4F26-93E4-2ECD945B100F}">
      <dgm:prSet/>
      <dgm:spPr/>
      <dgm:t>
        <a:bodyPr/>
        <a:lstStyle/>
        <a:p>
          <a:endParaRPr lang="es-CO" sz="2000"/>
        </a:p>
      </dgm:t>
    </dgm:pt>
    <dgm:pt modelId="{3B6D1E1D-E8B0-4192-9087-BDB5A43383FE}">
      <dgm:prSet custT="1"/>
      <dgm:spPr/>
      <dgm:t>
        <a:bodyPr/>
        <a:lstStyle/>
        <a:p>
          <a:r>
            <a:rPr lang="es-ES" sz="1800" b="1" dirty="0"/>
            <a:t>8. Entregar los informes </a:t>
          </a:r>
          <a:r>
            <a:rPr lang="es-ES" sz="1800" dirty="0"/>
            <a:t>que estén previstos y los que soliciten los </a:t>
          </a:r>
          <a:r>
            <a:rPr lang="es-ES" sz="1800" b="1" dirty="0"/>
            <a:t>organismos de control</a:t>
          </a:r>
          <a:r>
            <a:rPr lang="es-ES" sz="1800" dirty="0"/>
            <a:t>. </a:t>
          </a:r>
          <a:endParaRPr lang="es-CO" sz="1800" dirty="0"/>
        </a:p>
      </dgm:t>
    </dgm:pt>
    <dgm:pt modelId="{567B5419-9CDC-4699-86CE-82B92CF082A6}" type="parTrans" cxnId="{BA60235A-EDBF-4953-B5D0-2A094D71ECD4}">
      <dgm:prSet/>
      <dgm:spPr/>
      <dgm:t>
        <a:bodyPr/>
        <a:lstStyle/>
        <a:p>
          <a:endParaRPr lang="es-CO" sz="2000"/>
        </a:p>
      </dgm:t>
    </dgm:pt>
    <dgm:pt modelId="{735A5078-A54E-4729-AF5B-3EA1E80A1713}" type="sibTrans" cxnId="{BA60235A-EDBF-4953-B5D0-2A094D71ECD4}">
      <dgm:prSet/>
      <dgm:spPr/>
      <dgm:t>
        <a:bodyPr/>
        <a:lstStyle/>
        <a:p>
          <a:endParaRPr lang="es-CO" sz="2000"/>
        </a:p>
      </dgm:t>
    </dgm:pt>
    <dgm:pt modelId="{7BD38EC5-1DB8-444E-8663-DAD17A39A476}" type="pres">
      <dgm:prSet presAssocID="{DAD347B3-B23A-458E-B3B9-1CAB020973ED}" presName="Name0" presStyleCnt="0">
        <dgm:presLayoutVars>
          <dgm:dir/>
          <dgm:resizeHandles val="exact"/>
        </dgm:presLayoutVars>
      </dgm:prSet>
      <dgm:spPr/>
    </dgm:pt>
    <dgm:pt modelId="{3CD9B2DE-C54F-4B89-BD92-FD2B92E18D7B}" type="pres">
      <dgm:prSet presAssocID="{C6492292-DC9A-446B-8854-47CC26C31CDB}" presName="composite" presStyleCnt="0"/>
      <dgm:spPr/>
    </dgm:pt>
    <dgm:pt modelId="{950C0E1C-AD2F-4563-8193-B7EAABB06F4C}" type="pres">
      <dgm:prSet presAssocID="{C6492292-DC9A-446B-8854-47CC26C31CDB}" presName="rect1" presStyleLbl="trAlignAcc1" presStyleIdx="0" presStyleCnt="4">
        <dgm:presLayoutVars>
          <dgm:bulletEnabled val="1"/>
        </dgm:presLayoutVars>
      </dgm:prSet>
      <dgm:spPr/>
    </dgm:pt>
    <dgm:pt modelId="{CC27B156-B8D0-4D37-8A38-ED02D010334E}" type="pres">
      <dgm:prSet presAssocID="{C6492292-DC9A-446B-8854-47CC26C31CDB}"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Enviar"/>
        </a:ext>
      </dgm:extLst>
    </dgm:pt>
    <dgm:pt modelId="{F847DCC5-C7EA-4545-A671-4B7475FDCCA2}" type="pres">
      <dgm:prSet presAssocID="{5ABC2D1B-4530-4589-B780-8362A49B63FE}" presName="sibTrans" presStyleCnt="0"/>
      <dgm:spPr/>
    </dgm:pt>
    <dgm:pt modelId="{CF86D7A4-13BA-40D7-9EBC-A192D8A83B3F}" type="pres">
      <dgm:prSet presAssocID="{B03ED76E-57FC-4D0D-8061-ADC03B74B33C}" presName="composite" presStyleCnt="0"/>
      <dgm:spPr/>
    </dgm:pt>
    <dgm:pt modelId="{AD08A9DA-3648-42D6-831C-AEBB9F2DB7D4}" type="pres">
      <dgm:prSet presAssocID="{B03ED76E-57FC-4D0D-8061-ADC03B74B33C}" presName="rect1" presStyleLbl="trAlignAcc1" presStyleIdx="1" presStyleCnt="4">
        <dgm:presLayoutVars>
          <dgm:bulletEnabled val="1"/>
        </dgm:presLayoutVars>
      </dgm:prSet>
      <dgm:spPr/>
    </dgm:pt>
    <dgm:pt modelId="{391F0D65-8D91-4248-9147-8F17DB56983D}" type="pres">
      <dgm:prSet presAssocID="{B03ED76E-57FC-4D0D-8061-ADC03B74B33C}" presName="rect2" presStyleLbl="fgImgPlace1" presStyleIdx="1" presStyleCnt="4"/>
      <dgm:spPr>
        <a:solidFill>
          <a:srgbClr val="F4BF54"/>
        </a:solidFill>
      </dgm:spPr>
      <dgm:extLst>
        <a:ext uri="{E40237B7-FDA0-4F09-8148-C483321AD2D9}">
          <dgm14:cNvPr xmlns:dgm14="http://schemas.microsoft.com/office/drawing/2010/diagram" id="0" name="" descr="Dólar"/>
        </a:ext>
      </dgm:extLst>
    </dgm:pt>
    <dgm:pt modelId="{F1F69FA1-AC62-45DF-848F-9A97F674998F}" type="pres">
      <dgm:prSet presAssocID="{8B45A65C-DB01-4771-9883-F696A4FD5445}" presName="sibTrans" presStyleCnt="0"/>
      <dgm:spPr/>
    </dgm:pt>
    <dgm:pt modelId="{737C9088-2BC1-4B1F-9EF6-23185D8F9B42}" type="pres">
      <dgm:prSet presAssocID="{F45EE879-393F-4415-9089-AA191F41EFA8}" presName="composite" presStyleCnt="0"/>
      <dgm:spPr/>
    </dgm:pt>
    <dgm:pt modelId="{14EEF1D4-8800-4E2E-8A0B-B491DFEB770F}" type="pres">
      <dgm:prSet presAssocID="{F45EE879-393F-4415-9089-AA191F41EFA8}" presName="rect1" presStyleLbl="trAlignAcc1" presStyleIdx="2" presStyleCnt="4">
        <dgm:presLayoutVars>
          <dgm:bulletEnabled val="1"/>
        </dgm:presLayoutVars>
      </dgm:prSet>
      <dgm:spPr/>
    </dgm:pt>
    <dgm:pt modelId="{D5154CF1-900D-43F8-A638-092FC62667F4}" type="pres">
      <dgm:prSet presAssocID="{F45EE879-393F-4415-9089-AA191F41EFA8}"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Silla de ruedas nueva"/>
        </a:ext>
      </dgm:extLst>
    </dgm:pt>
    <dgm:pt modelId="{C539C6FF-0B0F-43D3-BE43-6360E70F32BC}" type="pres">
      <dgm:prSet presAssocID="{B76E775D-3DEB-4FFE-9163-E05A6FA6F2FC}" presName="sibTrans" presStyleCnt="0"/>
      <dgm:spPr/>
    </dgm:pt>
    <dgm:pt modelId="{3D0FA1AE-34F6-45BC-89DB-1C695A783D7E}" type="pres">
      <dgm:prSet presAssocID="{3B6D1E1D-E8B0-4192-9087-BDB5A43383FE}" presName="composite" presStyleCnt="0"/>
      <dgm:spPr/>
    </dgm:pt>
    <dgm:pt modelId="{F741BFFA-E402-40B5-80B5-70EDF83CFA99}" type="pres">
      <dgm:prSet presAssocID="{3B6D1E1D-E8B0-4192-9087-BDB5A43383FE}" presName="rect1" presStyleLbl="trAlignAcc1" presStyleIdx="3" presStyleCnt="4">
        <dgm:presLayoutVars>
          <dgm:bulletEnabled val="1"/>
        </dgm:presLayoutVars>
      </dgm:prSet>
      <dgm:spPr/>
    </dgm:pt>
    <dgm:pt modelId="{947AA343-C449-459D-A369-EE5916B09A8D}" type="pres">
      <dgm:prSet presAssocID="{3B6D1E1D-E8B0-4192-9087-BDB5A43383FE}" presName="rect2" presStyleLbl="fgImgPlac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Conexiones"/>
        </a:ext>
      </dgm:extLst>
    </dgm:pt>
  </dgm:ptLst>
  <dgm:cxnLst>
    <dgm:cxn modelId="{5B962A00-EBB4-4498-A5FC-DBABF9B0A14E}" type="presOf" srcId="{DAD347B3-B23A-458E-B3B9-1CAB020973ED}" destId="{7BD38EC5-1DB8-444E-8663-DAD17A39A476}" srcOrd="0" destOrd="0" presId="urn:microsoft.com/office/officeart/2008/layout/PictureStrips"/>
    <dgm:cxn modelId="{9A8C7815-9908-44A2-A3AE-7D2585D15046}" type="presOf" srcId="{F45EE879-393F-4415-9089-AA191F41EFA8}" destId="{14EEF1D4-8800-4E2E-8A0B-B491DFEB770F}" srcOrd="0" destOrd="0" presId="urn:microsoft.com/office/officeart/2008/layout/PictureStrips"/>
    <dgm:cxn modelId="{231DEE1E-1AC4-4D65-A22E-0C0DD2E433E2}" srcId="{DAD347B3-B23A-458E-B3B9-1CAB020973ED}" destId="{C6492292-DC9A-446B-8854-47CC26C31CDB}" srcOrd="0" destOrd="0" parTransId="{23EFABE8-162B-412F-B6B5-05C73A0CAA92}" sibTransId="{5ABC2D1B-4530-4589-B780-8362A49B63FE}"/>
    <dgm:cxn modelId="{6AF26949-3381-4951-9BDC-01177B48A200}" type="presOf" srcId="{C6492292-DC9A-446B-8854-47CC26C31CDB}" destId="{950C0E1C-AD2F-4563-8193-B7EAABB06F4C}" srcOrd="0" destOrd="0" presId="urn:microsoft.com/office/officeart/2008/layout/PictureStrips"/>
    <dgm:cxn modelId="{BA60235A-EDBF-4953-B5D0-2A094D71ECD4}" srcId="{DAD347B3-B23A-458E-B3B9-1CAB020973ED}" destId="{3B6D1E1D-E8B0-4192-9087-BDB5A43383FE}" srcOrd="3" destOrd="0" parTransId="{567B5419-9CDC-4699-86CE-82B92CF082A6}" sibTransId="{735A5078-A54E-4729-AF5B-3EA1E80A1713}"/>
    <dgm:cxn modelId="{A94F3EB3-FA7C-4F32-8223-703E0C1C8E68}" type="presOf" srcId="{3B6D1E1D-E8B0-4192-9087-BDB5A43383FE}" destId="{F741BFFA-E402-40B5-80B5-70EDF83CFA99}" srcOrd="0" destOrd="0" presId="urn:microsoft.com/office/officeart/2008/layout/PictureStrips"/>
    <dgm:cxn modelId="{5DF09BC7-C0D9-4625-9307-45528FC2BC2E}" type="presOf" srcId="{B03ED76E-57FC-4D0D-8061-ADC03B74B33C}" destId="{AD08A9DA-3648-42D6-831C-AEBB9F2DB7D4}" srcOrd="0" destOrd="0" presId="urn:microsoft.com/office/officeart/2008/layout/PictureStrips"/>
    <dgm:cxn modelId="{EA8C9EE7-F61F-4F26-93E4-2ECD945B100F}" srcId="{DAD347B3-B23A-458E-B3B9-1CAB020973ED}" destId="{F45EE879-393F-4415-9089-AA191F41EFA8}" srcOrd="2" destOrd="0" parTransId="{87F1F052-AF01-4BAC-AFFB-38464BFC75BC}" sibTransId="{B76E775D-3DEB-4FFE-9163-E05A6FA6F2FC}"/>
    <dgm:cxn modelId="{C8D34DF7-15FB-4FE9-87A2-5A3A3C646210}" srcId="{DAD347B3-B23A-458E-B3B9-1CAB020973ED}" destId="{B03ED76E-57FC-4D0D-8061-ADC03B74B33C}" srcOrd="1" destOrd="0" parTransId="{71FFDFAA-DB54-4E64-8060-E44D151E0AC0}" sibTransId="{8B45A65C-DB01-4771-9883-F696A4FD5445}"/>
    <dgm:cxn modelId="{7F446E8D-F5E2-4C26-B85D-3A5BCC9A6ABF}" type="presParOf" srcId="{7BD38EC5-1DB8-444E-8663-DAD17A39A476}" destId="{3CD9B2DE-C54F-4B89-BD92-FD2B92E18D7B}" srcOrd="0" destOrd="0" presId="urn:microsoft.com/office/officeart/2008/layout/PictureStrips"/>
    <dgm:cxn modelId="{20561D9B-8FFC-4D22-BA10-C2901C1D0412}" type="presParOf" srcId="{3CD9B2DE-C54F-4B89-BD92-FD2B92E18D7B}" destId="{950C0E1C-AD2F-4563-8193-B7EAABB06F4C}" srcOrd="0" destOrd="0" presId="urn:microsoft.com/office/officeart/2008/layout/PictureStrips"/>
    <dgm:cxn modelId="{72246F97-AD00-471A-B179-5C2051DB9E69}" type="presParOf" srcId="{3CD9B2DE-C54F-4B89-BD92-FD2B92E18D7B}" destId="{CC27B156-B8D0-4D37-8A38-ED02D010334E}" srcOrd="1" destOrd="0" presId="urn:microsoft.com/office/officeart/2008/layout/PictureStrips"/>
    <dgm:cxn modelId="{8A6E78CB-2B2D-4051-A9A3-64A317208881}" type="presParOf" srcId="{7BD38EC5-1DB8-444E-8663-DAD17A39A476}" destId="{F847DCC5-C7EA-4545-A671-4B7475FDCCA2}" srcOrd="1" destOrd="0" presId="urn:microsoft.com/office/officeart/2008/layout/PictureStrips"/>
    <dgm:cxn modelId="{B02FA35D-80AC-41B3-A1AE-B8324D4D48CC}" type="presParOf" srcId="{7BD38EC5-1DB8-444E-8663-DAD17A39A476}" destId="{CF86D7A4-13BA-40D7-9EBC-A192D8A83B3F}" srcOrd="2" destOrd="0" presId="urn:microsoft.com/office/officeart/2008/layout/PictureStrips"/>
    <dgm:cxn modelId="{A2B86FAD-8605-46A6-BFF2-FF6FF8BFA38B}" type="presParOf" srcId="{CF86D7A4-13BA-40D7-9EBC-A192D8A83B3F}" destId="{AD08A9DA-3648-42D6-831C-AEBB9F2DB7D4}" srcOrd="0" destOrd="0" presId="urn:microsoft.com/office/officeart/2008/layout/PictureStrips"/>
    <dgm:cxn modelId="{2581502D-7410-4249-8423-EDF44E32D27D}" type="presParOf" srcId="{CF86D7A4-13BA-40D7-9EBC-A192D8A83B3F}" destId="{391F0D65-8D91-4248-9147-8F17DB56983D}" srcOrd="1" destOrd="0" presId="urn:microsoft.com/office/officeart/2008/layout/PictureStrips"/>
    <dgm:cxn modelId="{BB86B34F-C7F2-49B3-9679-974B195582A2}" type="presParOf" srcId="{7BD38EC5-1DB8-444E-8663-DAD17A39A476}" destId="{F1F69FA1-AC62-45DF-848F-9A97F674998F}" srcOrd="3" destOrd="0" presId="urn:microsoft.com/office/officeart/2008/layout/PictureStrips"/>
    <dgm:cxn modelId="{868E037F-658C-4EC0-8019-979EE789A5C8}" type="presParOf" srcId="{7BD38EC5-1DB8-444E-8663-DAD17A39A476}" destId="{737C9088-2BC1-4B1F-9EF6-23185D8F9B42}" srcOrd="4" destOrd="0" presId="urn:microsoft.com/office/officeart/2008/layout/PictureStrips"/>
    <dgm:cxn modelId="{27B1A6B6-77CC-49BA-8B3B-3F6A87F52034}" type="presParOf" srcId="{737C9088-2BC1-4B1F-9EF6-23185D8F9B42}" destId="{14EEF1D4-8800-4E2E-8A0B-B491DFEB770F}" srcOrd="0" destOrd="0" presId="urn:microsoft.com/office/officeart/2008/layout/PictureStrips"/>
    <dgm:cxn modelId="{6D74BE08-9964-4EEA-843F-F8A94D0326E1}" type="presParOf" srcId="{737C9088-2BC1-4B1F-9EF6-23185D8F9B42}" destId="{D5154CF1-900D-43F8-A638-092FC62667F4}" srcOrd="1" destOrd="0" presId="urn:microsoft.com/office/officeart/2008/layout/PictureStrips"/>
    <dgm:cxn modelId="{F9899166-3C3E-41AF-AA9B-3E6A49C5C0F3}" type="presParOf" srcId="{7BD38EC5-1DB8-444E-8663-DAD17A39A476}" destId="{C539C6FF-0B0F-43D3-BE43-6360E70F32BC}" srcOrd="5" destOrd="0" presId="urn:microsoft.com/office/officeart/2008/layout/PictureStrips"/>
    <dgm:cxn modelId="{35C044A5-4CA8-44D7-A8CE-2905F17FF3E7}" type="presParOf" srcId="{7BD38EC5-1DB8-444E-8663-DAD17A39A476}" destId="{3D0FA1AE-34F6-45BC-89DB-1C695A783D7E}" srcOrd="6" destOrd="0" presId="urn:microsoft.com/office/officeart/2008/layout/PictureStrips"/>
    <dgm:cxn modelId="{983D4732-750F-42A8-BA14-67980C290A26}" type="presParOf" srcId="{3D0FA1AE-34F6-45BC-89DB-1C695A783D7E}" destId="{F741BFFA-E402-40B5-80B5-70EDF83CFA99}" srcOrd="0" destOrd="0" presId="urn:microsoft.com/office/officeart/2008/layout/PictureStrips"/>
    <dgm:cxn modelId="{FE686EF7-75A7-4B8E-B74B-918443988C43}" type="presParOf" srcId="{3D0FA1AE-34F6-45BC-89DB-1C695A783D7E}" destId="{947AA343-C449-459D-A369-EE5916B09A8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607F8C-03E2-48FD-AE22-0739716D6AF3}" type="doc">
      <dgm:prSet loTypeId="urn:microsoft.com/office/officeart/2005/8/layout/hList7" loCatId="list" qsTypeId="urn:microsoft.com/office/officeart/2005/8/quickstyle/simple3" qsCatId="simple" csTypeId="urn:microsoft.com/office/officeart/2005/8/colors/colorful4" csCatId="colorful" phldr="1"/>
      <dgm:spPr/>
      <dgm:t>
        <a:bodyPr/>
        <a:lstStyle/>
        <a:p>
          <a:endParaRPr lang="es-CO"/>
        </a:p>
      </dgm:t>
    </dgm:pt>
    <dgm:pt modelId="{C02186DD-5B8C-4C91-8690-DA7286A20E61}">
      <dgm:prSet custT="1"/>
      <dgm:spPr/>
      <dgm:t>
        <a:bodyPr/>
        <a:lstStyle/>
        <a:p>
          <a:r>
            <a:rPr lang="es-ES" sz="1600" b="1" dirty="0"/>
            <a:t>2.</a:t>
          </a:r>
          <a:r>
            <a:rPr lang="es-ES" sz="1600" dirty="0"/>
            <a:t> Verificar que la ecuación financiera del contrato se mantenga dentro de los términos pactados. </a:t>
          </a:r>
          <a:endParaRPr lang="es-CO" sz="1600" dirty="0"/>
        </a:p>
      </dgm:t>
    </dgm:pt>
    <dgm:pt modelId="{18D04C12-F356-4112-A92E-3733DB936FE2}" type="parTrans" cxnId="{5D29816D-B332-4682-AD29-0A58BFA982FA}">
      <dgm:prSet/>
      <dgm:spPr/>
      <dgm:t>
        <a:bodyPr/>
        <a:lstStyle/>
        <a:p>
          <a:endParaRPr lang="es-CO" sz="2400"/>
        </a:p>
      </dgm:t>
    </dgm:pt>
    <dgm:pt modelId="{201E47CB-FFF9-4D96-B2D1-71119D002805}" type="sibTrans" cxnId="{5D29816D-B332-4682-AD29-0A58BFA982FA}">
      <dgm:prSet/>
      <dgm:spPr/>
      <dgm:t>
        <a:bodyPr/>
        <a:lstStyle/>
        <a:p>
          <a:endParaRPr lang="es-CO" sz="2400"/>
        </a:p>
      </dgm:t>
    </dgm:pt>
    <dgm:pt modelId="{23D73BFC-2AFC-4FE7-902B-28BB5F729BD7}">
      <dgm:prSet custT="1"/>
      <dgm:spPr/>
      <dgm:t>
        <a:bodyPr/>
        <a:lstStyle/>
        <a:p>
          <a:r>
            <a:rPr lang="es-ES" sz="1600" b="1" dirty="0"/>
            <a:t>3. </a:t>
          </a:r>
          <a:r>
            <a:rPr lang="es-ES" sz="1600" dirty="0"/>
            <a:t>Documentar los pagos y ajustes que se hagan al contrato y controlar el balance presupuestal del contrato. </a:t>
          </a:r>
          <a:endParaRPr lang="es-CO" sz="1600" dirty="0"/>
        </a:p>
      </dgm:t>
    </dgm:pt>
    <dgm:pt modelId="{C7D9FFCA-EAFC-4CBD-9DD1-3BFAF820EB45}" type="sibTrans" cxnId="{83B9E688-D9F2-4E58-B883-1D7CF92880F9}">
      <dgm:prSet/>
      <dgm:spPr/>
      <dgm:t>
        <a:bodyPr/>
        <a:lstStyle/>
        <a:p>
          <a:endParaRPr lang="es-CO" sz="2400"/>
        </a:p>
      </dgm:t>
    </dgm:pt>
    <dgm:pt modelId="{47A5122F-1BCE-4798-963E-3C7006C867EC}" type="parTrans" cxnId="{83B9E688-D9F2-4E58-B883-1D7CF92880F9}">
      <dgm:prSet/>
      <dgm:spPr/>
      <dgm:t>
        <a:bodyPr/>
        <a:lstStyle/>
        <a:p>
          <a:endParaRPr lang="es-CO" sz="2400"/>
        </a:p>
      </dgm:t>
    </dgm:pt>
    <dgm:pt modelId="{5867D57C-107B-43D7-82A4-0740AC6ACC29}">
      <dgm:prSet custT="1"/>
      <dgm:spPr/>
      <dgm:t>
        <a:bodyPr/>
        <a:lstStyle/>
        <a:p>
          <a:r>
            <a:rPr lang="es-ES" sz="1600" b="1" dirty="0"/>
            <a:t>4. </a:t>
          </a:r>
          <a:r>
            <a:rPr lang="es-ES" sz="1600" dirty="0"/>
            <a:t>Verificar que las actividades adicionales que impliquen aumento del valor o modificaciones al contrato cuenten con las justificaciones técnica, presupuestal y jurídica. </a:t>
          </a:r>
          <a:endParaRPr lang="es-CO" sz="1600" dirty="0"/>
        </a:p>
      </dgm:t>
    </dgm:pt>
    <dgm:pt modelId="{88DE5BCF-7401-4ABF-92DB-A919225DE772}" type="sibTrans" cxnId="{6548EA6D-978F-4C7E-B744-CE996ECC62C2}">
      <dgm:prSet/>
      <dgm:spPr/>
      <dgm:t>
        <a:bodyPr/>
        <a:lstStyle/>
        <a:p>
          <a:endParaRPr lang="es-CO" sz="2400"/>
        </a:p>
      </dgm:t>
    </dgm:pt>
    <dgm:pt modelId="{B8C6344D-7463-4608-9719-ACEF96356A7C}" type="parTrans" cxnId="{6548EA6D-978F-4C7E-B744-CE996ECC62C2}">
      <dgm:prSet/>
      <dgm:spPr/>
      <dgm:t>
        <a:bodyPr/>
        <a:lstStyle/>
        <a:p>
          <a:endParaRPr lang="es-CO" sz="2400"/>
        </a:p>
      </dgm:t>
    </dgm:pt>
    <dgm:pt modelId="{10B0AAE5-DA8B-4B16-BD82-63A7E4B4AE13}">
      <dgm:prSet custT="1"/>
      <dgm:spPr/>
      <dgm:t>
        <a:bodyPr/>
        <a:lstStyle/>
        <a:p>
          <a:r>
            <a:rPr lang="es-ES" sz="1600" b="1" dirty="0"/>
            <a:t>1. </a:t>
          </a:r>
          <a:r>
            <a:rPr lang="es-ES" sz="1600" dirty="0"/>
            <a:t>Autorizar los pagos al contratista, dentro del contexto estipulado en el contrato, previa acreditación de que el Contratista se encuentra al día en el pago al Sistema de Seguridad Social Integral y parafiscales.</a:t>
          </a:r>
          <a:endParaRPr lang="es-CO" sz="1600" dirty="0"/>
        </a:p>
      </dgm:t>
    </dgm:pt>
    <dgm:pt modelId="{B1D1AE66-721F-4488-B64C-54318F11FA9D}" type="sibTrans" cxnId="{F5B51BEA-B28A-4E9D-9582-855A2CB95BCF}">
      <dgm:prSet/>
      <dgm:spPr/>
      <dgm:t>
        <a:bodyPr/>
        <a:lstStyle/>
        <a:p>
          <a:endParaRPr lang="es-CO" sz="2400"/>
        </a:p>
      </dgm:t>
    </dgm:pt>
    <dgm:pt modelId="{38CB8F3D-F7F4-4E65-9736-0860DCD9CF8C}" type="parTrans" cxnId="{F5B51BEA-B28A-4E9D-9582-855A2CB95BCF}">
      <dgm:prSet/>
      <dgm:spPr/>
      <dgm:t>
        <a:bodyPr/>
        <a:lstStyle/>
        <a:p>
          <a:endParaRPr lang="es-CO" sz="2400"/>
        </a:p>
      </dgm:t>
    </dgm:pt>
    <dgm:pt modelId="{ADB27E2F-178B-4A9D-84C5-3304D63CFB04}" type="pres">
      <dgm:prSet presAssocID="{3D607F8C-03E2-48FD-AE22-0739716D6AF3}" presName="Name0" presStyleCnt="0">
        <dgm:presLayoutVars>
          <dgm:dir/>
          <dgm:resizeHandles val="exact"/>
        </dgm:presLayoutVars>
      </dgm:prSet>
      <dgm:spPr/>
    </dgm:pt>
    <dgm:pt modelId="{07807C5C-90BC-46F6-B35D-9E7F6E400956}" type="pres">
      <dgm:prSet presAssocID="{3D607F8C-03E2-48FD-AE22-0739716D6AF3}" presName="fgShape" presStyleLbl="fgShp" presStyleIdx="0" presStyleCnt="1" custFlipVert="1" custScaleX="96656" custScaleY="43342" custLinFactNeighborX="1450" custLinFactNeighborY="46148"/>
      <dgm:spPr/>
    </dgm:pt>
    <dgm:pt modelId="{402B9677-9272-4BB5-97A2-5540E18FD5D4}" type="pres">
      <dgm:prSet presAssocID="{3D607F8C-03E2-48FD-AE22-0739716D6AF3}" presName="linComp" presStyleCnt="0"/>
      <dgm:spPr/>
    </dgm:pt>
    <dgm:pt modelId="{0E5FEA36-BA07-46F8-B016-6E99D2370552}" type="pres">
      <dgm:prSet presAssocID="{10B0AAE5-DA8B-4B16-BD82-63A7E4B4AE13}" presName="compNode" presStyleCnt="0"/>
      <dgm:spPr/>
    </dgm:pt>
    <dgm:pt modelId="{7B9ADC86-9B4D-4065-8285-2FE417789CEE}" type="pres">
      <dgm:prSet presAssocID="{10B0AAE5-DA8B-4B16-BD82-63A7E4B4AE13}" presName="bkgdShape" presStyleLbl="node1" presStyleIdx="0" presStyleCnt="4"/>
      <dgm:spPr/>
    </dgm:pt>
    <dgm:pt modelId="{8CFF80CA-6FB7-4A29-A68D-F5DD46406E7D}" type="pres">
      <dgm:prSet presAssocID="{10B0AAE5-DA8B-4B16-BD82-63A7E4B4AE13}" presName="nodeTx" presStyleLbl="node1" presStyleIdx="0" presStyleCnt="4">
        <dgm:presLayoutVars>
          <dgm:bulletEnabled val="1"/>
        </dgm:presLayoutVars>
      </dgm:prSet>
      <dgm:spPr/>
    </dgm:pt>
    <dgm:pt modelId="{7F6344F4-C3ED-4E8E-8269-96D06FDB9E46}" type="pres">
      <dgm:prSet presAssocID="{10B0AAE5-DA8B-4B16-BD82-63A7E4B4AE13}" presName="invisiNode" presStyleLbl="node1" presStyleIdx="0" presStyleCnt="4"/>
      <dgm:spPr/>
    </dgm:pt>
    <dgm:pt modelId="{31877AA7-9C75-4209-814B-037F5ECA3ECA}" type="pres">
      <dgm:prSet presAssocID="{10B0AAE5-DA8B-4B16-BD82-63A7E4B4AE13}" presName="imagNode" presStyleLbl="fgImgPlace1" presStyleIdx="0" presStyleCnt="4" custLinFactNeighborX="3708" custLinFactNeighborY="-2436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3000" r="-3000"/>
          </a:stretch>
        </a:blipFill>
      </dgm:spPr>
      <dgm:extLst>
        <a:ext uri="{E40237B7-FDA0-4F09-8148-C483321AD2D9}">
          <dgm14:cNvPr xmlns:dgm14="http://schemas.microsoft.com/office/drawing/2010/diagram" id="0" name="" descr="Dinero"/>
        </a:ext>
      </dgm:extLst>
    </dgm:pt>
    <dgm:pt modelId="{51EB86DE-76FC-4C55-B334-B4D77DA8D1C7}" type="pres">
      <dgm:prSet presAssocID="{B1D1AE66-721F-4488-B64C-54318F11FA9D}" presName="sibTrans" presStyleLbl="sibTrans2D1" presStyleIdx="0" presStyleCnt="0"/>
      <dgm:spPr/>
    </dgm:pt>
    <dgm:pt modelId="{6FAB336E-208A-462B-AA06-4C8EEDF13D9A}" type="pres">
      <dgm:prSet presAssocID="{C02186DD-5B8C-4C91-8690-DA7286A20E61}" presName="compNode" presStyleCnt="0"/>
      <dgm:spPr/>
    </dgm:pt>
    <dgm:pt modelId="{9713D8AB-5D53-4947-8DB7-B244D090263D}" type="pres">
      <dgm:prSet presAssocID="{C02186DD-5B8C-4C91-8690-DA7286A20E61}" presName="bkgdShape" presStyleLbl="node1" presStyleIdx="1" presStyleCnt="4"/>
      <dgm:spPr/>
    </dgm:pt>
    <dgm:pt modelId="{9F7EF5D7-1746-430E-BA27-311AE2C34902}" type="pres">
      <dgm:prSet presAssocID="{C02186DD-5B8C-4C91-8690-DA7286A20E61}" presName="nodeTx" presStyleLbl="node1" presStyleIdx="1" presStyleCnt="4">
        <dgm:presLayoutVars>
          <dgm:bulletEnabled val="1"/>
        </dgm:presLayoutVars>
      </dgm:prSet>
      <dgm:spPr/>
    </dgm:pt>
    <dgm:pt modelId="{6A9B4F46-51F0-4EBB-BD6F-799248EFBE81}" type="pres">
      <dgm:prSet presAssocID="{C02186DD-5B8C-4C91-8690-DA7286A20E61}" presName="invisiNode" presStyleLbl="node1" presStyleIdx="1" presStyleCnt="4"/>
      <dgm:spPr/>
    </dgm:pt>
    <dgm:pt modelId="{D43D4A6F-A97F-44C7-8F49-CD2652E4A144}" type="pres">
      <dgm:prSet presAssocID="{C02186DD-5B8C-4C91-8690-DA7286A20E61}" presName="imagNode" presStyleLbl="fgImgPlace1" presStyleIdx="1" presStyleCnt="4" custLinFactNeighborX="1906" custLinFactNeighborY="-1801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3000" r="-3000"/>
          </a:stretch>
        </a:blipFill>
      </dgm:spPr>
      <dgm:extLst>
        <a:ext uri="{E40237B7-FDA0-4F09-8148-C483321AD2D9}">
          <dgm14:cNvPr xmlns:dgm14="http://schemas.microsoft.com/office/drawing/2010/diagram" id="0" name="" descr="Registro"/>
        </a:ext>
      </dgm:extLst>
    </dgm:pt>
    <dgm:pt modelId="{F89CEE84-21B6-437F-A65E-8E7EF1F4FD4F}" type="pres">
      <dgm:prSet presAssocID="{201E47CB-FFF9-4D96-B2D1-71119D002805}" presName="sibTrans" presStyleLbl="sibTrans2D1" presStyleIdx="0" presStyleCnt="0"/>
      <dgm:spPr/>
    </dgm:pt>
    <dgm:pt modelId="{5EC701BA-9374-4529-A1E4-3F353D247A2A}" type="pres">
      <dgm:prSet presAssocID="{23D73BFC-2AFC-4FE7-902B-28BB5F729BD7}" presName="compNode" presStyleCnt="0"/>
      <dgm:spPr/>
    </dgm:pt>
    <dgm:pt modelId="{B45C5002-AE41-4046-A546-BF83A05732C2}" type="pres">
      <dgm:prSet presAssocID="{23D73BFC-2AFC-4FE7-902B-28BB5F729BD7}" presName="bkgdShape" presStyleLbl="node1" presStyleIdx="2" presStyleCnt="4"/>
      <dgm:spPr/>
    </dgm:pt>
    <dgm:pt modelId="{9217B83F-AD23-4646-87E0-8777D97B0020}" type="pres">
      <dgm:prSet presAssocID="{23D73BFC-2AFC-4FE7-902B-28BB5F729BD7}" presName="nodeTx" presStyleLbl="node1" presStyleIdx="2" presStyleCnt="4">
        <dgm:presLayoutVars>
          <dgm:bulletEnabled val="1"/>
        </dgm:presLayoutVars>
      </dgm:prSet>
      <dgm:spPr/>
    </dgm:pt>
    <dgm:pt modelId="{083BE360-FDA5-4DB1-B19D-27FB5041FC7B}" type="pres">
      <dgm:prSet presAssocID="{23D73BFC-2AFC-4FE7-902B-28BB5F729BD7}" presName="invisiNode" presStyleLbl="node1" presStyleIdx="2" presStyleCnt="4"/>
      <dgm:spPr/>
    </dgm:pt>
    <dgm:pt modelId="{5D992400-46A5-48DB-A031-8D00B1CF4709}" type="pres">
      <dgm:prSet presAssocID="{23D73BFC-2AFC-4FE7-902B-28BB5F729BD7}" presName="imagNode" presStyleLbl="fgImgPlace1" presStyleIdx="2" presStyleCnt="4" custLinFactNeighborX="-1271" custLinFactNeighborY="-2391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a de comprobación"/>
        </a:ext>
      </dgm:extLst>
    </dgm:pt>
    <dgm:pt modelId="{BCA3FF66-3DA4-4D7F-994F-0404F2932DD6}" type="pres">
      <dgm:prSet presAssocID="{C7D9FFCA-EAFC-4CBD-9DD1-3BFAF820EB45}" presName="sibTrans" presStyleLbl="sibTrans2D1" presStyleIdx="0" presStyleCnt="0"/>
      <dgm:spPr/>
    </dgm:pt>
    <dgm:pt modelId="{E3400CC3-4B8E-4123-9C2A-1D90821CCA29}" type="pres">
      <dgm:prSet presAssocID="{5867D57C-107B-43D7-82A4-0740AC6ACC29}" presName="compNode" presStyleCnt="0"/>
      <dgm:spPr/>
    </dgm:pt>
    <dgm:pt modelId="{EEAD7378-2EA5-4DDC-A270-335FE3282CA9}" type="pres">
      <dgm:prSet presAssocID="{5867D57C-107B-43D7-82A4-0740AC6ACC29}" presName="bkgdShape" presStyleLbl="node1" presStyleIdx="3" presStyleCnt="4"/>
      <dgm:spPr/>
    </dgm:pt>
    <dgm:pt modelId="{91B0DAA2-E814-442A-86EF-D880DEE348CD}" type="pres">
      <dgm:prSet presAssocID="{5867D57C-107B-43D7-82A4-0740AC6ACC29}" presName="nodeTx" presStyleLbl="node1" presStyleIdx="3" presStyleCnt="4">
        <dgm:presLayoutVars>
          <dgm:bulletEnabled val="1"/>
        </dgm:presLayoutVars>
      </dgm:prSet>
      <dgm:spPr/>
    </dgm:pt>
    <dgm:pt modelId="{6A220F03-BD8B-45BB-BDF2-BCB62017FD49}" type="pres">
      <dgm:prSet presAssocID="{5867D57C-107B-43D7-82A4-0740AC6ACC29}" presName="invisiNode" presStyleLbl="node1" presStyleIdx="3" presStyleCnt="4"/>
      <dgm:spPr/>
    </dgm:pt>
    <dgm:pt modelId="{77C90075-53EF-4D87-9FA6-B8C72DACAE89}" type="pres">
      <dgm:prSet presAssocID="{5867D57C-107B-43D7-82A4-0740AC6ACC29}" presName="imagNode" presStyleLbl="fgImgPlace1" presStyleIdx="3" presStyleCnt="4" custLinFactNeighborX="1906" custLinFactNeighborY="-1801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abeza con engranajes"/>
        </a:ext>
      </dgm:extLst>
    </dgm:pt>
  </dgm:ptLst>
  <dgm:cxnLst>
    <dgm:cxn modelId="{9DE89B06-1759-4096-9A71-9F19E513AB66}" type="presOf" srcId="{10B0AAE5-DA8B-4B16-BD82-63A7E4B4AE13}" destId="{7B9ADC86-9B4D-4065-8285-2FE417789CEE}" srcOrd="0" destOrd="0" presId="urn:microsoft.com/office/officeart/2005/8/layout/hList7"/>
    <dgm:cxn modelId="{2FAF442D-6A87-4D10-8750-E82B7A00273D}" type="presOf" srcId="{C7D9FFCA-EAFC-4CBD-9DD1-3BFAF820EB45}" destId="{BCA3FF66-3DA4-4D7F-994F-0404F2932DD6}" srcOrd="0" destOrd="0" presId="urn:microsoft.com/office/officeart/2005/8/layout/hList7"/>
    <dgm:cxn modelId="{FD0A563E-6C04-4FA9-A578-2EC1F53ADBA9}" type="presOf" srcId="{23D73BFC-2AFC-4FE7-902B-28BB5F729BD7}" destId="{B45C5002-AE41-4046-A546-BF83A05732C2}" srcOrd="0" destOrd="0" presId="urn:microsoft.com/office/officeart/2005/8/layout/hList7"/>
    <dgm:cxn modelId="{FFCEA73F-E5BD-471D-95FA-5F9592654A9F}" type="presOf" srcId="{C02186DD-5B8C-4C91-8690-DA7286A20E61}" destId="{9F7EF5D7-1746-430E-BA27-311AE2C34902}" srcOrd="1" destOrd="0" presId="urn:microsoft.com/office/officeart/2005/8/layout/hList7"/>
    <dgm:cxn modelId="{F0FAFD4A-5F5E-4ED9-B095-D4B52CC942A2}" type="presOf" srcId="{201E47CB-FFF9-4D96-B2D1-71119D002805}" destId="{F89CEE84-21B6-437F-A65E-8E7EF1F4FD4F}" srcOrd="0" destOrd="0" presId="urn:microsoft.com/office/officeart/2005/8/layout/hList7"/>
    <dgm:cxn modelId="{5D29816D-B332-4682-AD29-0A58BFA982FA}" srcId="{3D607F8C-03E2-48FD-AE22-0739716D6AF3}" destId="{C02186DD-5B8C-4C91-8690-DA7286A20E61}" srcOrd="1" destOrd="0" parTransId="{18D04C12-F356-4112-A92E-3733DB936FE2}" sibTransId="{201E47CB-FFF9-4D96-B2D1-71119D002805}"/>
    <dgm:cxn modelId="{6548EA6D-978F-4C7E-B744-CE996ECC62C2}" srcId="{3D607F8C-03E2-48FD-AE22-0739716D6AF3}" destId="{5867D57C-107B-43D7-82A4-0740AC6ACC29}" srcOrd="3" destOrd="0" parTransId="{B8C6344D-7463-4608-9719-ACEF96356A7C}" sibTransId="{88DE5BCF-7401-4ABF-92DB-A919225DE772}"/>
    <dgm:cxn modelId="{3729ED72-FE60-4C78-9F21-5885A4AD4562}" type="presOf" srcId="{3D607F8C-03E2-48FD-AE22-0739716D6AF3}" destId="{ADB27E2F-178B-4A9D-84C5-3304D63CFB04}" srcOrd="0" destOrd="0" presId="urn:microsoft.com/office/officeart/2005/8/layout/hList7"/>
    <dgm:cxn modelId="{E5576256-8FD6-4B35-9815-835A2B7923C5}" type="presOf" srcId="{5867D57C-107B-43D7-82A4-0740AC6ACC29}" destId="{EEAD7378-2EA5-4DDC-A270-335FE3282CA9}" srcOrd="0" destOrd="0" presId="urn:microsoft.com/office/officeart/2005/8/layout/hList7"/>
    <dgm:cxn modelId="{9E162982-F1AB-41B6-A4C8-DE3B92F6E85D}" type="presOf" srcId="{C02186DD-5B8C-4C91-8690-DA7286A20E61}" destId="{9713D8AB-5D53-4947-8DB7-B244D090263D}" srcOrd="0" destOrd="0" presId="urn:microsoft.com/office/officeart/2005/8/layout/hList7"/>
    <dgm:cxn modelId="{83B9E688-D9F2-4E58-B883-1D7CF92880F9}" srcId="{3D607F8C-03E2-48FD-AE22-0739716D6AF3}" destId="{23D73BFC-2AFC-4FE7-902B-28BB5F729BD7}" srcOrd="2" destOrd="0" parTransId="{47A5122F-1BCE-4798-963E-3C7006C867EC}" sibTransId="{C7D9FFCA-EAFC-4CBD-9DD1-3BFAF820EB45}"/>
    <dgm:cxn modelId="{83C105A3-8D91-4912-BE5F-B32926B24667}" type="presOf" srcId="{10B0AAE5-DA8B-4B16-BD82-63A7E4B4AE13}" destId="{8CFF80CA-6FB7-4A29-A68D-F5DD46406E7D}" srcOrd="1" destOrd="0" presId="urn:microsoft.com/office/officeart/2005/8/layout/hList7"/>
    <dgm:cxn modelId="{7055B2CF-864D-4402-9A67-608093D6DABC}" type="presOf" srcId="{23D73BFC-2AFC-4FE7-902B-28BB5F729BD7}" destId="{9217B83F-AD23-4646-87E0-8777D97B0020}" srcOrd="1" destOrd="0" presId="urn:microsoft.com/office/officeart/2005/8/layout/hList7"/>
    <dgm:cxn modelId="{A9C4B5DF-2815-458E-B99C-C5F77C14DAAC}" type="presOf" srcId="{B1D1AE66-721F-4488-B64C-54318F11FA9D}" destId="{51EB86DE-76FC-4C55-B334-B4D77DA8D1C7}" srcOrd="0" destOrd="0" presId="urn:microsoft.com/office/officeart/2005/8/layout/hList7"/>
    <dgm:cxn modelId="{F5B51BEA-B28A-4E9D-9582-855A2CB95BCF}" srcId="{3D607F8C-03E2-48FD-AE22-0739716D6AF3}" destId="{10B0AAE5-DA8B-4B16-BD82-63A7E4B4AE13}" srcOrd="0" destOrd="0" parTransId="{38CB8F3D-F7F4-4E65-9736-0860DCD9CF8C}" sibTransId="{B1D1AE66-721F-4488-B64C-54318F11FA9D}"/>
    <dgm:cxn modelId="{566717FA-D9C5-44AD-910B-18B651AA6338}" type="presOf" srcId="{5867D57C-107B-43D7-82A4-0740AC6ACC29}" destId="{91B0DAA2-E814-442A-86EF-D880DEE348CD}" srcOrd="1" destOrd="0" presId="urn:microsoft.com/office/officeart/2005/8/layout/hList7"/>
    <dgm:cxn modelId="{5F36AB16-5443-4376-8F09-0F489C16EBB1}" type="presParOf" srcId="{ADB27E2F-178B-4A9D-84C5-3304D63CFB04}" destId="{07807C5C-90BC-46F6-B35D-9E7F6E400956}" srcOrd="0" destOrd="0" presId="urn:microsoft.com/office/officeart/2005/8/layout/hList7"/>
    <dgm:cxn modelId="{958B6C56-E293-4180-A9EA-6459034B27A3}" type="presParOf" srcId="{ADB27E2F-178B-4A9D-84C5-3304D63CFB04}" destId="{402B9677-9272-4BB5-97A2-5540E18FD5D4}" srcOrd="1" destOrd="0" presId="urn:microsoft.com/office/officeart/2005/8/layout/hList7"/>
    <dgm:cxn modelId="{AFAFEF59-2A96-4012-837C-DD8198C49A3E}" type="presParOf" srcId="{402B9677-9272-4BB5-97A2-5540E18FD5D4}" destId="{0E5FEA36-BA07-46F8-B016-6E99D2370552}" srcOrd="0" destOrd="0" presId="urn:microsoft.com/office/officeart/2005/8/layout/hList7"/>
    <dgm:cxn modelId="{EBEE7813-D31E-4431-8B2E-E215515B02FA}" type="presParOf" srcId="{0E5FEA36-BA07-46F8-B016-6E99D2370552}" destId="{7B9ADC86-9B4D-4065-8285-2FE417789CEE}" srcOrd="0" destOrd="0" presId="urn:microsoft.com/office/officeart/2005/8/layout/hList7"/>
    <dgm:cxn modelId="{ADC23004-D441-485D-AE0B-97E2AA3275BD}" type="presParOf" srcId="{0E5FEA36-BA07-46F8-B016-6E99D2370552}" destId="{8CFF80CA-6FB7-4A29-A68D-F5DD46406E7D}" srcOrd="1" destOrd="0" presId="urn:microsoft.com/office/officeart/2005/8/layout/hList7"/>
    <dgm:cxn modelId="{838199B9-3CC0-4DDB-B4DC-20B99E7B4C98}" type="presParOf" srcId="{0E5FEA36-BA07-46F8-B016-6E99D2370552}" destId="{7F6344F4-C3ED-4E8E-8269-96D06FDB9E46}" srcOrd="2" destOrd="0" presId="urn:microsoft.com/office/officeart/2005/8/layout/hList7"/>
    <dgm:cxn modelId="{F06E9875-4AF4-44CB-A428-EE721CF0CC91}" type="presParOf" srcId="{0E5FEA36-BA07-46F8-B016-6E99D2370552}" destId="{31877AA7-9C75-4209-814B-037F5ECA3ECA}" srcOrd="3" destOrd="0" presId="urn:microsoft.com/office/officeart/2005/8/layout/hList7"/>
    <dgm:cxn modelId="{FEC09E45-287D-41F3-885C-F8624E3763BB}" type="presParOf" srcId="{402B9677-9272-4BB5-97A2-5540E18FD5D4}" destId="{51EB86DE-76FC-4C55-B334-B4D77DA8D1C7}" srcOrd="1" destOrd="0" presId="urn:microsoft.com/office/officeart/2005/8/layout/hList7"/>
    <dgm:cxn modelId="{37673CCD-0745-44EA-8EA5-E5238EDFD6BF}" type="presParOf" srcId="{402B9677-9272-4BB5-97A2-5540E18FD5D4}" destId="{6FAB336E-208A-462B-AA06-4C8EEDF13D9A}" srcOrd="2" destOrd="0" presId="urn:microsoft.com/office/officeart/2005/8/layout/hList7"/>
    <dgm:cxn modelId="{B21DC235-7A25-4769-AFB2-A5E618BB8238}" type="presParOf" srcId="{6FAB336E-208A-462B-AA06-4C8EEDF13D9A}" destId="{9713D8AB-5D53-4947-8DB7-B244D090263D}" srcOrd="0" destOrd="0" presId="urn:microsoft.com/office/officeart/2005/8/layout/hList7"/>
    <dgm:cxn modelId="{6A887BFF-A8CA-4AD8-B259-0733666D270A}" type="presParOf" srcId="{6FAB336E-208A-462B-AA06-4C8EEDF13D9A}" destId="{9F7EF5D7-1746-430E-BA27-311AE2C34902}" srcOrd="1" destOrd="0" presId="urn:microsoft.com/office/officeart/2005/8/layout/hList7"/>
    <dgm:cxn modelId="{9B5B296D-3F27-49EE-8563-0B49218C8E0D}" type="presParOf" srcId="{6FAB336E-208A-462B-AA06-4C8EEDF13D9A}" destId="{6A9B4F46-51F0-4EBB-BD6F-799248EFBE81}" srcOrd="2" destOrd="0" presId="urn:microsoft.com/office/officeart/2005/8/layout/hList7"/>
    <dgm:cxn modelId="{54C1D95C-8F4E-4D7F-B3C6-B13F936644D9}" type="presParOf" srcId="{6FAB336E-208A-462B-AA06-4C8EEDF13D9A}" destId="{D43D4A6F-A97F-44C7-8F49-CD2652E4A144}" srcOrd="3" destOrd="0" presId="urn:microsoft.com/office/officeart/2005/8/layout/hList7"/>
    <dgm:cxn modelId="{9C618EF9-C76F-412B-9948-C36BB15774F4}" type="presParOf" srcId="{402B9677-9272-4BB5-97A2-5540E18FD5D4}" destId="{F89CEE84-21B6-437F-A65E-8E7EF1F4FD4F}" srcOrd="3" destOrd="0" presId="urn:microsoft.com/office/officeart/2005/8/layout/hList7"/>
    <dgm:cxn modelId="{895ED75C-FD2A-4FEE-B499-19F396DCF6F1}" type="presParOf" srcId="{402B9677-9272-4BB5-97A2-5540E18FD5D4}" destId="{5EC701BA-9374-4529-A1E4-3F353D247A2A}" srcOrd="4" destOrd="0" presId="urn:microsoft.com/office/officeart/2005/8/layout/hList7"/>
    <dgm:cxn modelId="{8EA118E5-E99B-41F0-AF98-25D0318763BC}" type="presParOf" srcId="{5EC701BA-9374-4529-A1E4-3F353D247A2A}" destId="{B45C5002-AE41-4046-A546-BF83A05732C2}" srcOrd="0" destOrd="0" presId="urn:microsoft.com/office/officeart/2005/8/layout/hList7"/>
    <dgm:cxn modelId="{866F6BFA-E104-4D0D-B0CB-DFB1C016CEE5}" type="presParOf" srcId="{5EC701BA-9374-4529-A1E4-3F353D247A2A}" destId="{9217B83F-AD23-4646-87E0-8777D97B0020}" srcOrd="1" destOrd="0" presId="urn:microsoft.com/office/officeart/2005/8/layout/hList7"/>
    <dgm:cxn modelId="{4AD3840B-E48A-4BD9-8D75-AB885CEC06F5}" type="presParOf" srcId="{5EC701BA-9374-4529-A1E4-3F353D247A2A}" destId="{083BE360-FDA5-4DB1-B19D-27FB5041FC7B}" srcOrd="2" destOrd="0" presId="urn:microsoft.com/office/officeart/2005/8/layout/hList7"/>
    <dgm:cxn modelId="{60E5A786-38BB-48FE-A561-46760281856D}" type="presParOf" srcId="{5EC701BA-9374-4529-A1E4-3F353D247A2A}" destId="{5D992400-46A5-48DB-A031-8D00B1CF4709}" srcOrd="3" destOrd="0" presId="urn:microsoft.com/office/officeart/2005/8/layout/hList7"/>
    <dgm:cxn modelId="{F6FC419C-7DB3-4A93-A396-C10F623A4EA7}" type="presParOf" srcId="{402B9677-9272-4BB5-97A2-5540E18FD5D4}" destId="{BCA3FF66-3DA4-4D7F-994F-0404F2932DD6}" srcOrd="5" destOrd="0" presId="urn:microsoft.com/office/officeart/2005/8/layout/hList7"/>
    <dgm:cxn modelId="{C358A492-8C75-4E4E-8210-5F2AB5AE8758}" type="presParOf" srcId="{402B9677-9272-4BB5-97A2-5540E18FD5D4}" destId="{E3400CC3-4B8E-4123-9C2A-1D90821CCA29}" srcOrd="6" destOrd="0" presId="urn:microsoft.com/office/officeart/2005/8/layout/hList7"/>
    <dgm:cxn modelId="{BCFE03C9-924A-408A-929E-6E89CE9BDCC2}" type="presParOf" srcId="{E3400CC3-4B8E-4123-9C2A-1D90821CCA29}" destId="{EEAD7378-2EA5-4DDC-A270-335FE3282CA9}" srcOrd="0" destOrd="0" presId="urn:microsoft.com/office/officeart/2005/8/layout/hList7"/>
    <dgm:cxn modelId="{FCD8E856-DC08-43B1-ACAE-A5ABE04BDAD1}" type="presParOf" srcId="{E3400CC3-4B8E-4123-9C2A-1D90821CCA29}" destId="{91B0DAA2-E814-442A-86EF-D880DEE348CD}" srcOrd="1" destOrd="0" presId="urn:microsoft.com/office/officeart/2005/8/layout/hList7"/>
    <dgm:cxn modelId="{89943DBC-013E-418C-8139-1CC2925CF308}" type="presParOf" srcId="{E3400CC3-4B8E-4123-9C2A-1D90821CCA29}" destId="{6A220F03-BD8B-45BB-BDF2-BCB62017FD49}" srcOrd="2" destOrd="0" presId="urn:microsoft.com/office/officeart/2005/8/layout/hList7"/>
    <dgm:cxn modelId="{2732826B-2E10-408F-B8C0-492DC82777DB}" type="presParOf" srcId="{E3400CC3-4B8E-4123-9C2A-1D90821CCA29}" destId="{77C90075-53EF-4D87-9FA6-B8C72DACAE8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C66C50-ABE4-4388-BDD3-E337C42BB716}" type="doc">
      <dgm:prSet loTypeId="urn:microsoft.com/office/officeart/2008/layout/VerticalCircleList" loCatId="list" qsTypeId="urn:microsoft.com/office/officeart/2005/8/quickstyle/simple3" qsCatId="simple" csTypeId="urn:microsoft.com/office/officeart/2005/8/colors/colorful4" csCatId="colorful" phldr="1"/>
      <dgm:spPr/>
      <dgm:t>
        <a:bodyPr/>
        <a:lstStyle/>
        <a:p>
          <a:endParaRPr lang="es-CO"/>
        </a:p>
      </dgm:t>
    </dgm:pt>
    <dgm:pt modelId="{97EF06B2-28CB-4B85-98BE-1120413CEA8D}">
      <dgm:prSet/>
      <dgm:spPr/>
      <dgm:t>
        <a:bodyPr/>
        <a:lstStyle/>
        <a:p>
          <a:r>
            <a:rPr lang="es-ES" dirty="0"/>
            <a:t>• </a:t>
          </a:r>
          <a:r>
            <a:rPr lang="es-ES" b="1" dirty="0"/>
            <a:t>1.</a:t>
          </a:r>
          <a:r>
            <a:rPr lang="es-ES" dirty="0"/>
            <a:t> Revisar las solicitudes de </a:t>
          </a:r>
          <a:r>
            <a:rPr lang="es-ES" b="1" dirty="0"/>
            <a:t>pago</a:t>
          </a:r>
          <a:r>
            <a:rPr lang="es-ES" dirty="0"/>
            <a:t> formuladas por el contratista y llevar el </a:t>
          </a:r>
          <a:r>
            <a:rPr lang="es-ES" b="1" dirty="0"/>
            <a:t>registro cronológico </a:t>
          </a:r>
          <a:r>
            <a:rPr lang="es-ES" dirty="0"/>
            <a:t>de los mismos, al igual que de las deducciones y ajustes efectuados. </a:t>
          </a:r>
          <a:endParaRPr lang="es-CO" dirty="0"/>
        </a:p>
      </dgm:t>
    </dgm:pt>
    <dgm:pt modelId="{09E63702-8A7A-44F1-92DD-9A21FF7CCB80}" type="parTrans" cxnId="{EEE94C8F-9D2F-484B-80D2-262BB19EBA72}">
      <dgm:prSet/>
      <dgm:spPr/>
      <dgm:t>
        <a:bodyPr/>
        <a:lstStyle/>
        <a:p>
          <a:endParaRPr lang="es-CO"/>
        </a:p>
      </dgm:t>
    </dgm:pt>
    <dgm:pt modelId="{17FFF774-8B88-4D6C-9B55-FFEF0FE01382}" type="sibTrans" cxnId="{EEE94C8F-9D2F-484B-80D2-262BB19EBA72}">
      <dgm:prSet/>
      <dgm:spPr/>
      <dgm:t>
        <a:bodyPr/>
        <a:lstStyle/>
        <a:p>
          <a:endParaRPr lang="es-CO"/>
        </a:p>
      </dgm:t>
    </dgm:pt>
    <dgm:pt modelId="{91C5A54B-8933-4531-B8FB-43612D1C125A}">
      <dgm:prSet/>
      <dgm:spPr/>
      <dgm:t>
        <a:bodyPr/>
        <a:lstStyle/>
        <a:p>
          <a:r>
            <a:rPr lang="es-ES" dirty="0"/>
            <a:t>• </a:t>
          </a:r>
          <a:r>
            <a:rPr lang="es-ES" b="1" dirty="0"/>
            <a:t>2. </a:t>
          </a:r>
          <a:r>
            <a:rPr lang="es-ES" dirty="0"/>
            <a:t>Verificar permanentemente la </a:t>
          </a:r>
          <a:r>
            <a:rPr lang="es-ES" b="1" dirty="0"/>
            <a:t>disponibilidad de recursos </a:t>
          </a:r>
          <a:r>
            <a:rPr lang="es-ES" dirty="0"/>
            <a:t>frente a los respectivos registros presupuestales.</a:t>
          </a:r>
          <a:endParaRPr lang="es-CO" dirty="0"/>
        </a:p>
      </dgm:t>
    </dgm:pt>
    <dgm:pt modelId="{18E52426-6C97-42B7-80BF-BA05286DBD11}" type="parTrans" cxnId="{045F34E4-3B15-4B4F-A17C-1418A7B38D63}">
      <dgm:prSet/>
      <dgm:spPr/>
      <dgm:t>
        <a:bodyPr/>
        <a:lstStyle/>
        <a:p>
          <a:endParaRPr lang="es-CO"/>
        </a:p>
      </dgm:t>
    </dgm:pt>
    <dgm:pt modelId="{FBB59012-547E-474E-B79F-E41E98B3178D}" type="sibTrans" cxnId="{045F34E4-3B15-4B4F-A17C-1418A7B38D63}">
      <dgm:prSet/>
      <dgm:spPr/>
      <dgm:t>
        <a:bodyPr/>
        <a:lstStyle/>
        <a:p>
          <a:endParaRPr lang="es-CO"/>
        </a:p>
      </dgm:t>
    </dgm:pt>
    <dgm:pt modelId="{D8E429A6-CEB6-43A3-BF7B-24004257DB17}" type="pres">
      <dgm:prSet presAssocID="{00C66C50-ABE4-4388-BDD3-E337C42BB716}" presName="Name0" presStyleCnt="0">
        <dgm:presLayoutVars>
          <dgm:dir/>
        </dgm:presLayoutVars>
      </dgm:prSet>
      <dgm:spPr/>
    </dgm:pt>
    <dgm:pt modelId="{EC8239F7-41B0-4604-8A27-0AF1B9C8D87D}" type="pres">
      <dgm:prSet presAssocID="{97EF06B2-28CB-4B85-98BE-1120413CEA8D}" presName="noChildren" presStyleCnt="0"/>
      <dgm:spPr/>
    </dgm:pt>
    <dgm:pt modelId="{7FD3347D-7B0C-4AAE-A76B-09EF64314F3D}" type="pres">
      <dgm:prSet presAssocID="{97EF06B2-28CB-4B85-98BE-1120413CEA8D}" presName="gap" presStyleCnt="0"/>
      <dgm:spPr/>
    </dgm:pt>
    <dgm:pt modelId="{036E6586-2920-4F20-BE78-0D17246164C7}" type="pres">
      <dgm:prSet presAssocID="{97EF06B2-28CB-4B85-98BE-1120413CEA8D}" presName="medCircle2" presStyleLbl="vennNode1" presStyleIdx="0" presStyleCnt="2"/>
      <dgm:spPr/>
    </dgm:pt>
    <dgm:pt modelId="{42702F15-E83D-4E75-BA7A-68D9D2FCF222}" type="pres">
      <dgm:prSet presAssocID="{97EF06B2-28CB-4B85-98BE-1120413CEA8D}" presName="txLvlOnly1" presStyleLbl="revTx" presStyleIdx="0" presStyleCnt="2"/>
      <dgm:spPr/>
    </dgm:pt>
    <dgm:pt modelId="{E29F5BD9-C647-4D16-9469-698F4E57959A}" type="pres">
      <dgm:prSet presAssocID="{91C5A54B-8933-4531-B8FB-43612D1C125A}" presName="noChildren" presStyleCnt="0"/>
      <dgm:spPr/>
    </dgm:pt>
    <dgm:pt modelId="{D6D66F24-ED64-4359-93D4-0F3DE1FC95AF}" type="pres">
      <dgm:prSet presAssocID="{91C5A54B-8933-4531-B8FB-43612D1C125A}" presName="gap" presStyleCnt="0"/>
      <dgm:spPr/>
    </dgm:pt>
    <dgm:pt modelId="{2418F5D0-F35D-4972-A320-7A55260747B1}" type="pres">
      <dgm:prSet presAssocID="{91C5A54B-8933-4531-B8FB-43612D1C125A}" presName="medCircle2" presStyleLbl="vennNode1" presStyleIdx="1" presStyleCnt="2"/>
      <dgm:spPr/>
    </dgm:pt>
    <dgm:pt modelId="{69C5E9BA-17A9-4F12-A4B3-05A0A94491B0}" type="pres">
      <dgm:prSet presAssocID="{91C5A54B-8933-4531-B8FB-43612D1C125A}" presName="txLvlOnly1" presStyleLbl="revTx" presStyleIdx="1" presStyleCnt="2"/>
      <dgm:spPr/>
    </dgm:pt>
  </dgm:ptLst>
  <dgm:cxnLst>
    <dgm:cxn modelId="{2BBD6F08-B186-4096-80AC-82D83B281940}" type="presOf" srcId="{00C66C50-ABE4-4388-BDD3-E337C42BB716}" destId="{D8E429A6-CEB6-43A3-BF7B-24004257DB17}" srcOrd="0" destOrd="0" presId="urn:microsoft.com/office/officeart/2008/layout/VerticalCircleList"/>
    <dgm:cxn modelId="{33A6152B-5624-4C06-9CB3-F311603B4464}" type="presOf" srcId="{97EF06B2-28CB-4B85-98BE-1120413CEA8D}" destId="{42702F15-E83D-4E75-BA7A-68D9D2FCF222}" srcOrd="0" destOrd="0" presId="urn:microsoft.com/office/officeart/2008/layout/VerticalCircleList"/>
    <dgm:cxn modelId="{333A4770-F879-4FA6-AB18-C354D6E778D2}" type="presOf" srcId="{91C5A54B-8933-4531-B8FB-43612D1C125A}" destId="{69C5E9BA-17A9-4F12-A4B3-05A0A94491B0}" srcOrd="0" destOrd="0" presId="urn:microsoft.com/office/officeart/2008/layout/VerticalCircleList"/>
    <dgm:cxn modelId="{EEE94C8F-9D2F-484B-80D2-262BB19EBA72}" srcId="{00C66C50-ABE4-4388-BDD3-E337C42BB716}" destId="{97EF06B2-28CB-4B85-98BE-1120413CEA8D}" srcOrd="0" destOrd="0" parTransId="{09E63702-8A7A-44F1-92DD-9A21FF7CCB80}" sibTransId="{17FFF774-8B88-4D6C-9B55-FFEF0FE01382}"/>
    <dgm:cxn modelId="{045F34E4-3B15-4B4F-A17C-1418A7B38D63}" srcId="{00C66C50-ABE4-4388-BDD3-E337C42BB716}" destId="{91C5A54B-8933-4531-B8FB-43612D1C125A}" srcOrd="1" destOrd="0" parTransId="{18E52426-6C97-42B7-80BF-BA05286DBD11}" sibTransId="{FBB59012-547E-474E-B79F-E41E98B3178D}"/>
    <dgm:cxn modelId="{3A334B2E-C443-45F7-A91D-ABBFD020C3D8}" type="presParOf" srcId="{D8E429A6-CEB6-43A3-BF7B-24004257DB17}" destId="{EC8239F7-41B0-4604-8A27-0AF1B9C8D87D}" srcOrd="0" destOrd="0" presId="urn:microsoft.com/office/officeart/2008/layout/VerticalCircleList"/>
    <dgm:cxn modelId="{C37D36B7-5C0D-4EEB-B194-FA4FC4B7BC69}" type="presParOf" srcId="{EC8239F7-41B0-4604-8A27-0AF1B9C8D87D}" destId="{7FD3347D-7B0C-4AAE-A76B-09EF64314F3D}" srcOrd="0" destOrd="0" presId="urn:microsoft.com/office/officeart/2008/layout/VerticalCircleList"/>
    <dgm:cxn modelId="{B16A3521-420C-4314-A2A1-656C394C2EE4}" type="presParOf" srcId="{EC8239F7-41B0-4604-8A27-0AF1B9C8D87D}" destId="{036E6586-2920-4F20-BE78-0D17246164C7}" srcOrd="1" destOrd="0" presId="urn:microsoft.com/office/officeart/2008/layout/VerticalCircleList"/>
    <dgm:cxn modelId="{A7A9AD64-F9CA-49B5-8AF6-9A6F6107530C}" type="presParOf" srcId="{EC8239F7-41B0-4604-8A27-0AF1B9C8D87D}" destId="{42702F15-E83D-4E75-BA7A-68D9D2FCF222}" srcOrd="2" destOrd="0" presId="urn:microsoft.com/office/officeart/2008/layout/VerticalCircleList"/>
    <dgm:cxn modelId="{8CAB63A9-B763-4B0B-8634-C0D05A5BCE8D}" type="presParOf" srcId="{D8E429A6-CEB6-43A3-BF7B-24004257DB17}" destId="{E29F5BD9-C647-4D16-9469-698F4E57959A}" srcOrd="1" destOrd="0" presId="urn:microsoft.com/office/officeart/2008/layout/VerticalCircleList"/>
    <dgm:cxn modelId="{506774DD-30C6-40AB-BCB1-F4ADC0FCAA14}" type="presParOf" srcId="{E29F5BD9-C647-4D16-9469-698F4E57959A}" destId="{D6D66F24-ED64-4359-93D4-0F3DE1FC95AF}" srcOrd="0" destOrd="0" presId="urn:microsoft.com/office/officeart/2008/layout/VerticalCircleList"/>
    <dgm:cxn modelId="{9487E8BE-AC92-489A-8372-1AC3A233A497}" type="presParOf" srcId="{E29F5BD9-C647-4D16-9469-698F4E57959A}" destId="{2418F5D0-F35D-4972-A320-7A55260747B1}" srcOrd="1" destOrd="0" presId="urn:microsoft.com/office/officeart/2008/layout/VerticalCircleList"/>
    <dgm:cxn modelId="{D786A7FA-6582-4BD4-B4E1-F5013F1BF1B2}" type="presParOf" srcId="{E29F5BD9-C647-4D16-9469-698F4E57959A}" destId="{69C5E9BA-17A9-4F12-A4B3-05A0A94491B0}"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7925346-9CBD-4E00-95CE-F6E024A735EF}"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es-CO"/>
        </a:p>
      </dgm:t>
    </dgm:pt>
    <dgm:pt modelId="{BFFF2A81-C48A-49C3-A8BD-9664216D25C2}">
      <dgm:prSet phldrT="[Texto]" custT="1"/>
      <dgm:spPr>
        <a:solidFill>
          <a:srgbClr val="FFEAD0"/>
        </a:solidFill>
      </dgm:spPr>
      <dgm:t>
        <a:bodyPr/>
        <a:lstStyle/>
        <a:p>
          <a:r>
            <a:rPr lang="es-MX" sz="2000" b="1" dirty="0"/>
            <a:t>Adición</a:t>
          </a:r>
          <a:endParaRPr lang="es-CO" sz="2000" b="1" dirty="0"/>
        </a:p>
      </dgm:t>
    </dgm:pt>
    <dgm:pt modelId="{0F8F5172-436B-46FD-B2DA-63A52A741C57}" type="parTrans" cxnId="{3A13B9D9-1946-4705-9D60-C380D278151C}">
      <dgm:prSet/>
      <dgm:spPr/>
      <dgm:t>
        <a:bodyPr/>
        <a:lstStyle/>
        <a:p>
          <a:endParaRPr lang="es-CO"/>
        </a:p>
      </dgm:t>
    </dgm:pt>
    <dgm:pt modelId="{CB51B909-41A3-46A7-BE4D-0592F8D26572}" type="sibTrans" cxnId="{3A13B9D9-1946-4705-9D60-C380D278151C}">
      <dgm:prSet/>
      <dgm:spPr/>
      <dgm:t>
        <a:bodyPr/>
        <a:lstStyle/>
        <a:p>
          <a:endParaRPr lang="es-CO"/>
        </a:p>
      </dgm:t>
    </dgm:pt>
    <dgm:pt modelId="{F270C71E-3635-4A5F-BE25-039B66E5EDF8}">
      <dgm:prSet phldrT="[Texto]" custT="1"/>
      <dgm:spPr/>
      <dgm:t>
        <a:bodyPr/>
        <a:lstStyle/>
        <a:p>
          <a:pPr algn="just"/>
          <a:r>
            <a:rPr lang="es-CO" sz="1600" dirty="0">
              <a:ea typeface="Calibri" panose="020F0502020204030204" pitchFamily="34" charset="0"/>
              <a:cs typeface="Times New Roman" panose="02020603050405020304" pitchFamily="18" charset="0"/>
            </a:rPr>
            <a:t>Se celebra cuando se requiere </a:t>
          </a:r>
          <a:r>
            <a:rPr lang="es-CO" sz="1600" b="1" dirty="0">
              <a:ea typeface="Calibri" panose="020F0502020204030204" pitchFamily="34" charset="0"/>
              <a:cs typeface="Times New Roman" panose="02020603050405020304" pitchFamily="18" charset="0"/>
            </a:rPr>
            <a:t>aumentar el valor </a:t>
          </a:r>
          <a:r>
            <a:rPr lang="es-CO" sz="1600" dirty="0">
              <a:ea typeface="Calibri" panose="020F0502020204030204" pitchFamily="34" charset="0"/>
              <a:cs typeface="Times New Roman" panose="02020603050405020304" pitchFamily="18" charset="0"/>
            </a:rPr>
            <a:t>del contrato en razón de la incorporación de obligaciones, ítems o productos, actividades que necesariamente, deben requerirse para el adecuado cumplimiento del objeto contratado</a:t>
          </a:r>
          <a:endParaRPr lang="es-CO" sz="1600" dirty="0"/>
        </a:p>
      </dgm:t>
    </dgm:pt>
    <dgm:pt modelId="{6618A9BC-A6FD-4CDB-9A6F-E1D068A6D413}" type="parTrans" cxnId="{285B8387-BC20-4E9E-8A11-26E8EE73DFBB}">
      <dgm:prSet/>
      <dgm:spPr/>
      <dgm:t>
        <a:bodyPr/>
        <a:lstStyle/>
        <a:p>
          <a:endParaRPr lang="es-CO"/>
        </a:p>
      </dgm:t>
    </dgm:pt>
    <dgm:pt modelId="{D5DA9304-4F74-4209-9A0C-6F633595D46B}" type="sibTrans" cxnId="{285B8387-BC20-4E9E-8A11-26E8EE73DFBB}">
      <dgm:prSet/>
      <dgm:spPr/>
      <dgm:t>
        <a:bodyPr/>
        <a:lstStyle/>
        <a:p>
          <a:endParaRPr lang="es-CO"/>
        </a:p>
      </dgm:t>
    </dgm:pt>
    <dgm:pt modelId="{9B8C2A57-476F-4E83-AF78-033DE794600B}">
      <dgm:prSet phldrT="[Texto]" custT="1"/>
      <dgm:spPr/>
      <dgm:t>
        <a:bodyPr/>
        <a:lstStyle/>
        <a:p>
          <a:r>
            <a:rPr lang="es-MX" sz="2000" b="1" dirty="0"/>
            <a:t>Prórroga</a:t>
          </a:r>
          <a:endParaRPr lang="es-CO" sz="2000" b="1" dirty="0"/>
        </a:p>
      </dgm:t>
    </dgm:pt>
    <dgm:pt modelId="{7397A258-B849-44A2-B2A0-7250656C7F31}" type="parTrans" cxnId="{732E3121-7A04-4FAB-984A-1796453686A6}">
      <dgm:prSet/>
      <dgm:spPr/>
      <dgm:t>
        <a:bodyPr/>
        <a:lstStyle/>
        <a:p>
          <a:endParaRPr lang="es-CO"/>
        </a:p>
      </dgm:t>
    </dgm:pt>
    <dgm:pt modelId="{8120427B-8770-4247-9E28-6BC5361E2DF4}" type="sibTrans" cxnId="{732E3121-7A04-4FAB-984A-1796453686A6}">
      <dgm:prSet/>
      <dgm:spPr/>
      <dgm:t>
        <a:bodyPr/>
        <a:lstStyle/>
        <a:p>
          <a:endParaRPr lang="es-CO"/>
        </a:p>
      </dgm:t>
    </dgm:pt>
    <dgm:pt modelId="{3DFB1675-F276-494A-985F-C0F5933324E6}">
      <dgm:prSet phldrT="[Texto]" custT="1"/>
      <dgm:spPr/>
      <dgm:t>
        <a:bodyPr/>
        <a:lstStyle/>
        <a:p>
          <a:pPr algn="just"/>
          <a:r>
            <a:rPr lang="es-CO" sz="1600" dirty="0">
              <a:ea typeface="Calibri" panose="020F0502020204030204" pitchFamily="34" charset="0"/>
              <a:cs typeface="Times New Roman" panose="02020603050405020304" pitchFamily="18" charset="0"/>
            </a:rPr>
            <a:t>Consiste en la </a:t>
          </a:r>
          <a:r>
            <a:rPr lang="es-CO" sz="1600" b="1" dirty="0">
              <a:ea typeface="Calibri" panose="020F0502020204030204" pitchFamily="34" charset="0"/>
              <a:cs typeface="Times New Roman" panose="02020603050405020304" pitchFamily="18" charset="0"/>
            </a:rPr>
            <a:t>extensión del plazo de ejecución </a:t>
          </a:r>
          <a:r>
            <a:rPr lang="es-CO" sz="1600" dirty="0">
              <a:ea typeface="Calibri" panose="020F0502020204030204" pitchFamily="34" charset="0"/>
              <a:cs typeface="Times New Roman" panose="02020603050405020304" pitchFamily="18" charset="0"/>
            </a:rPr>
            <a:t>originalmente acordado en el contrato</a:t>
          </a:r>
          <a:endParaRPr lang="es-CO" sz="1600" dirty="0"/>
        </a:p>
      </dgm:t>
    </dgm:pt>
    <dgm:pt modelId="{68571C67-FFF9-459D-85E3-98030B62B44D}" type="parTrans" cxnId="{B5FA66A1-B740-43E5-9C50-67DD0F9A0642}">
      <dgm:prSet/>
      <dgm:spPr/>
      <dgm:t>
        <a:bodyPr/>
        <a:lstStyle/>
        <a:p>
          <a:endParaRPr lang="es-CO"/>
        </a:p>
      </dgm:t>
    </dgm:pt>
    <dgm:pt modelId="{04BBD300-553C-4458-B1DF-1A5387F09C08}" type="sibTrans" cxnId="{B5FA66A1-B740-43E5-9C50-67DD0F9A0642}">
      <dgm:prSet/>
      <dgm:spPr/>
      <dgm:t>
        <a:bodyPr/>
        <a:lstStyle/>
        <a:p>
          <a:endParaRPr lang="es-CO"/>
        </a:p>
      </dgm:t>
    </dgm:pt>
    <dgm:pt modelId="{8EE94912-7E07-4E1B-971F-F6518E4DF728}">
      <dgm:prSet phldrT="[Texto]" custT="1"/>
      <dgm:spPr/>
      <dgm:t>
        <a:bodyPr/>
        <a:lstStyle/>
        <a:p>
          <a:r>
            <a:rPr lang="es-MX" sz="2000" b="1" dirty="0"/>
            <a:t>Suspensión</a:t>
          </a:r>
          <a:endParaRPr lang="es-CO" sz="2000" b="1" dirty="0"/>
        </a:p>
      </dgm:t>
    </dgm:pt>
    <dgm:pt modelId="{0FB4D59A-F07E-4678-82AA-044E8CF6AA59}" type="parTrans" cxnId="{9082F0CB-4AFE-4D09-A4ED-0A95173E079B}">
      <dgm:prSet/>
      <dgm:spPr/>
      <dgm:t>
        <a:bodyPr/>
        <a:lstStyle/>
        <a:p>
          <a:endParaRPr lang="es-CO"/>
        </a:p>
      </dgm:t>
    </dgm:pt>
    <dgm:pt modelId="{31133826-0FFA-43EC-A2C1-E4AA48748ABD}" type="sibTrans" cxnId="{9082F0CB-4AFE-4D09-A4ED-0A95173E079B}">
      <dgm:prSet/>
      <dgm:spPr/>
      <dgm:t>
        <a:bodyPr/>
        <a:lstStyle/>
        <a:p>
          <a:endParaRPr lang="es-CO"/>
        </a:p>
      </dgm:t>
    </dgm:pt>
    <dgm:pt modelId="{BF70CE68-46CB-418D-B924-116167624C6D}">
      <dgm:prSet phldrT="[Texto]" custT="1"/>
      <dgm:spPr/>
      <dgm:t>
        <a:bodyPr/>
        <a:lstStyle/>
        <a:p>
          <a:pPr algn="just"/>
          <a:r>
            <a:rPr lang="es-CO" sz="1600" dirty="0">
              <a:ea typeface="Calibri" panose="020F0502020204030204" pitchFamily="34" charset="0"/>
              <a:cs typeface="Times New Roman" panose="02020603050405020304" pitchFamily="18" charset="0"/>
            </a:rPr>
            <a:t>Es el congelamiento e interrupción de las actividades tanto del contratista como del contratante cuando se presenten situaciones </a:t>
          </a:r>
          <a:r>
            <a:rPr lang="es-CO" sz="1600" b="1" dirty="0">
              <a:ea typeface="Calibri" panose="020F0502020204030204" pitchFamily="34" charset="0"/>
              <a:cs typeface="Times New Roman" panose="02020603050405020304" pitchFamily="18" charset="0"/>
            </a:rPr>
            <a:t>de fuerza mayor o caso fortuito</a:t>
          </a:r>
          <a:r>
            <a:rPr lang="es-CO" sz="1600" dirty="0">
              <a:ea typeface="Calibri" panose="020F0502020204030204" pitchFamily="34" charset="0"/>
              <a:cs typeface="Times New Roman" panose="02020603050405020304" pitchFamily="18" charset="0"/>
            </a:rPr>
            <a:t>, que impiden la ejecución del mismo</a:t>
          </a:r>
          <a:endParaRPr lang="es-CO" sz="1600" dirty="0"/>
        </a:p>
      </dgm:t>
    </dgm:pt>
    <dgm:pt modelId="{897AA9F4-6718-4B34-8ADC-9F51951B21C6}" type="parTrans" cxnId="{403B33F3-395B-4740-A097-72F4C7D5F381}">
      <dgm:prSet/>
      <dgm:spPr/>
      <dgm:t>
        <a:bodyPr/>
        <a:lstStyle/>
        <a:p>
          <a:endParaRPr lang="es-CO"/>
        </a:p>
      </dgm:t>
    </dgm:pt>
    <dgm:pt modelId="{94E0DDEE-B442-4818-8C09-2E4D08994184}" type="sibTrans" cxnId="{403B33F3-395B-4740-A097-72F4C7D5F381}">
      <dgm:prSet/>
      <dgm:spPr/>
      <dgm:t>
        <a:bodyPr/>
        <a:lstStyle/>
        <a:p>
          <a:endParaRPr lang="es-CO"/>
        </a:p>
      </dgm:t>
    </dgm:pt>
    <dgm:pt modelId="{7FF77680-D306-40CF-8D0F-F9555264EE5B}">
      <dgm:prSet phldrT="[Texto]" custT="1"/>
      <dgm:spPr/>
      <dgm:t>
        <a:bodyPr/>
        <a:lstStyle/>
        <a:p>
          <a:r>
            <a:rPr lang="es-MX" sz="2000" b="1" dirty="0"/>
            <a:t>Cesión</a:t>
          </a:r>
          <a:endParaRPr lang="es-CO" sz="2000" b="1" dirty="0"/>
        </a:p>
      </dgm:t>
    </dgm:pt>
    <dgm:pt modelId="{E4CA364E-9DB5-49B7-BD38-117D97B4F4B9}" type="parTrans" cxnId="{C402730A-D389-41FD-945B-4BE3301CEE00}">
      <dgm:prSet/>
      <dgm:spPr/>
      <dgm:t>
        <a:bodyPr/>
        <a:lstStyle/>
        <a:p>
          <a:endParaRPr lang="es-CO"/>
        </a:p>
      </dgm:t>
    </dgm:pt>
    <dgm:pt modelId="{FA4AFBE6-F63B-49D7-939D-DFB930631AA8}" type="sibTrans" cxnId="{C402730A-D389-41FD-945B-4BE3301CEE00}">
      <dgm:prSet/>
      <dgm:spPr/>
      <dgm:t>
        <a:bodyPr/>
        <a:lstStyle/>
        <a:p>
          <a:endParaRPr lang="es-CO"/>
        </a:p>
      </dgm:t>
    </dgm:pt>
    <dgm:pt modelId="{70FE623D-A2B5-40CE-B785-F864751BA597}">
      <dgm:prSet phldrT="[Texto]" custT="1"/>
      <dgm:spPr/>
      <dgm:t>
        <a:bodyPr/>
        <a:lstStyle/>
        <a:p>
          <a:pPr algn="just"/>
          <a:r>
            <a:rPr lang="es-ES" sz="1600" dirty="0"/>
            <a:t>Es el acto por el cual un contratista </a:t>
          </a:r>
          <a:r>
            <a:rPr lang="es-ES" sz="1600" b="1" dirty="0"/>
            <a:t>transfiere</a:t>
          </a:r>
          <a:r>
            <a:rPr lang="es-ES" sz="1600" dirty="0"/>
            <a:t> a una persona natural o jurídica la obligación de continuar con la ejecución de un contrato perfeccionado y legalizado; dicho acto solo procederá con previa autorización expresa y escrita de LA ENTIDAD</a:t>
          </a:r>
          <a:r>
            <a:rPr lang="es-ES" sz="1600" i="1" dirty="0"/>
            <a:t>.</a:t>
          </a:r>
          <a:endParaRPr lang="es-CO" sz="1600" dirty="0"/>
        </a:p>
      </dgm:t>
    </dgm:pt>
    <dgm:pt modelId="{956DB56F-674B-48E5-9767-BC77B744FB0A}" type="parTrans" cxnId="{C679D9EA-5360-44A9-9424-8F4846864C57}">
      <dgm:prSet/>
      <dgm:spPr/>
      <dgm:t>
        <a:bodyPr/>
        <a:lstStyle/>
        <a:p>
          <a:endParaRPr lang="es-CO"/>
        </a:p>
      </dgm:t>
    </dgm:pt>
    <dgm:pt modelId="{DC4A6C63-37EF-4EE6-B410-F2EF48CF8491}" type="sibTrans" cxnId="{C679D9EA-5360-44A9-9424-8F4846864C57}">
      <dgm:prSet/>
      <dgm:spPr/>
      <dgm:t>
        <a:bodyPr/>
        <a:lstStyle/>
        <a:p>
          <a:endParaRPr lang="es-CO"/>
        </a:p>
      </dgm:t>
    </dgm:pt>
    <dgm:pt modelId="{23A39D5A-B650-4179-A459-AD76DDA08C62}">
      <dgm:prSet phldrT="[Texto]" custT="1"/>
      <dgm:spPr/>
      <dgm:t>
        <a:bodyPr/>
        <a:lstStyle/>
        <a:p>
          <a:pPr algn="l"/>
          <a:endParaRPr lang="es-CO" sz="1600" dirty="0"/>
        </a:p>
      </dgm:t>
    </dgm:pt>
    <dgm:pt modelId="{CE943BA9-24FD-47E2-9D8D-375681EFDA32}" type="parTrans" cxnId="{B1A9294F-59C3-4F27-95DA-A72ACE579E12}">
      <dgm:prSet/>
      <dgm:spPr/>
      <dgm:t>
        <a:bodyPr/>
        <a:lstStyle/>
        <a:p>
          <a:endParaRPr lang="es-CO"/>
        </a:p>
      </dgm:t>
    </dgm:pt>
    <dgm:pt modelId="{8CF3F124-F6DE-408E-A5DC-F8DAE7DC4B0D}" type="sibTrans" cxnId="{B1A9294F-59C3-4F27-95DA-A72ACE579E12}">
      <dgm:prSet/>
      <dgm:spPr/>
      <dgm:t>
        <a:bodyPr/>
        <a:lstStyle/>
        <a:p>
          <a:endParaRPr lang="es-CO"/>
        </a:p>
      </dgm:t>
    </dgm:pt>
    <dgm:pt modelId="{D0688C30-B7AD-4BF1-8445-E913F37255C9}">
      <dgm:prSet phldrT="[Texto]" custT="1"/>
      <dgm:spPr/>
      <dgm:t>
        <a:bodyPr/>
        <a:lstStyle/>
        <a:p>
          <a:pPr algn="l"/>
          <a:endParaRPr lang="es-CO" sz="1600" dirty="0"/>
        </a:p>
      </dgm:t>
    </dgm:pt>
    <dgm:pt modelId="{B157F527-72BA-4307-8A7F-0C80666D9232}" type="parTrans" cxnId="{F20629E6-B0A1-48DB-9DBB-CEA3CA624CA1}">
      <dgm:prSet/>
      <dgm:spPr/>
      <dgm:t>
        <a:bodyPr/>
        <a:lstStyle/>
        <a:p>
          <a:endParaRPr lang="es-CO"/>
        </a:p>
      </dgm:t>
    </dgm:pt>
    <dgm:pt modelId="{1BD37B99-6F54-432A-8694-1E44772CA54D}" type="sibTrans" cxnId="{F20629E6-B0A1-48DB-9DBB-CEA3CA624CA1}">
      <dgm:prSet/>
      <dgm:spPr/>
      <dgm:t>
        <a:bodyPr/>
        <a:lstStyle/>
        <a:p>
          <a:endParaRPr lang="es-CO"/>
        </a:p>
      </dgm:t>
    </dgm:pt>
    <dgm:pt modelId="{7C30322B-58A7-455F-B620-4BECD8331566}">
      <dgm:prSet phldrT="[Texto]" custT="1"/>
      <dgm:spPr/>
      <dgm:t>
        <a:bodyPr/>
        <a:lstStyle/>
        <a:p>
          <a:pPr algn="l"/>
          <a:endParaRPr lang="es-CO" sz="1600" dirty="0"/>
        </a:p>
      </dgm:t>
    </dgm:pt>
    <dgm:pt modelId="{4513946E-0D83-4770-92AE-A1D1C352F17D}" type="parTrans" cxnId="{1E0FC03F-26EC-46C1-BF67-1EE0AD2C7831}">
      <dgm:prSet/>
      <dgm:spPr/>
      <dgm:t>
        <a:bodyPr/>
        <a:lstStyle/>
        <a:p>
          <a:endParaRPr lang="es-CO"/>
        </a:p>
      </dgm:t>
    </dgm:pt>
    <dgm:pt modelId="{AA5C71D4-3CB7-4706-BFCA-8730571609B7}" type="sibTrans" cxnId="{1E0FC03F-26EC-46C1-BF67-1EE0AD2C7831}">
      <dgm:prSet/>
      <dgm:spPr/>
      <dgm:t>
        <a:bodyPr/>
        <a:lstStyle/>
        <a:p>
          <a:endParaRPr lang="es-CO"/>
        </a:p>
      </dgm:t>
    </dgm:pt>
    <dgm:pt modelId="{5FC18A09-E056-477E-9FFF-79E891E49675}">
      <dgm:prSet phldrT="[Texto]" custT="1"/>
      <dgm:spPr/>
      <dgm:t>
        <a:bodyPr/>
        <a:lstStyle/>
        <a:p>
          <a:pPr algn="l"/>
          <a:endParaRPr lang="es-CO" sz="1600" dirty="0"/>
        </a:p>
      </dgm:t>
    </dgm:pt>
    <dgm:pt modelId="{B01B7E6E-D007-447A-BD27-71DB894AF275}" type="parTrans" cxnId="{D08F4B87-B3B7-4C4F-8A47-E984D0A4BD67}">
      <dgm:prSet/>
      <dgm:spPr/>
      <dgm:t>
        <a:bodyPr/>
        <a:lstStyle/>
        <a:p>
          <a:endParaRPr lang="es-CO"/>
        </a:p>
      </dgm:t>
    </dgm:pt>
    <dgm:pt modelId="{7F7B6B78-F8D1-4ACA-8E56-B28ECA21C64A}" type="sibTrans" cxnId="{D08F4B87-B3B7-4C4F-8A47-E984D0A4BD67}">
      <dgm:prSet/>
      <dgm:spPr/>
      <dgm:t>
        <a:bodyPr/>
        <a:lstStyle/>
        <a:p>
          <a:endParaRPr lang="es-CO"/>
        </a:p>
      </dgm:t>
    </dgm:pt>
    <dgm:pt modelId="{1940CCB8-D4D6-409E-B68E-D720657D21A1}" type="pres">
      <dgm:prSet presAssocID="{77925346-9CBD-4E00-95CE-F6E024A735EF}" presName="Name0" presStyleCnt="0">
        <dgm:presLayoutVars>
          <dgm:dir/>
          <dgm:animLvl val="lvl"/>
          <dgm:resizeHandles val="exact"/>
        </dgm:presLayoutVars>
      </dgm:prSet>
      <dgm:spPr/>
    </dgm:pt>
    <dgm:pt modelId="{DE2326D4-FDBF-4378-B8CE-DDBF995D893A}" type="pres">
      <dgm:prSet presAssocID="{BFFF2A81-C48A-49C3-A8BD-9664216D25C2}" presName="composite" presStyleCnt="0"/>
      <dgm:spPr/>
    </dgm:pt>
    <dgm:pt modelId="{47AACB35-3B36-4E5A-B4E1-56B31B453696}" type="pres">
      <dgm:prSet presAssocID="{BFFF2A81-C48A-49C3-A8BD-9664216D25C2}" presName="parTx" presStyleLbl="alignNode1" presStyleIdx="0" presStyleCnt="4" custScaleY="100000" custLinFactNeighborX="-166" custLinFactNeighborY="-3079">
        <dgm:presLayoutVars>
          <dgm:chMax val="0"/>
          <dgm:chPref val="0"/>
          <dgm:bulletEnabled val="1"/>
        </dgm:presLayoutVars>
      </dgm:prSet>
      <dgm:spPr/>
    </dgm:pt>
    <dgm:pt modelId="{7FC0E24E-3F83-456B-853C-87A025F910DB}" type="pres">
      <dgm:prSet presAssocID="{BFFF2A81-C48A-49C3-A8BD-9664216D25C2}" presName="desTx" presStyleLbl="alignAccFollowNode1" presStyleIdx="0" presStyleCnt="4">
        <dgm:presLayoutVars>
          <dgm:bulletEnabled val="1"/>
        </dgm:presLayoutVars>
      </dgm:prSet>
      <dgm:spPr/>
    </dgm:pt>
    <dgm:pt modelId="{7B379E1A-DA2C-4D68-87C9-F39738AF3B40}" type="pres">
      <dgm:prSet presAssocID="{CB51B909-41A3-46A7-BE4D-0592F8D26572}" presName="space" presStyleCnt="0"/>
      <dgm:spPr/>
    </dgm:pt>
    <dgm:pt modelId="{C7B4F403-D7A5-4404-8609-B0AF581134AC}" type="pres">
      <dgm:prSet presAssocID="{9B8C2A57-476F-4E83-AF78-033DE794600B}" presName="composite" presStyleCnt="0"/>
      <dgm:spPr/>
    </dgm:pt>
    <dgm:pt modelId="{956CFD35-6782-48AD-BE41-F01A21CB2413}" type="pres">
      <dgm:prSet presAssocID="{9B8C2A57-476F-4E83-AF78-033DE794600B}" presName="parTx" presStyleLbl="alignNode1" presStyleIdx="1" presStyleCnt="4" custScaleY="100000" custLinFactNeighborX="-147" custLinFactNeighborY="-3389">
        <dgm:presLayoutVars>
          <dgm:chMax val="0"/>
          <dgm:chPref val="0"/>
          <dgm:bulletEnabled val="1"/>
        </dgm:presLayoutVars>
      </dgm:prSet>
      <dgm:spPr/>
    </dgm:pt>
    <dgm:pt modelId="{76E2CDA6-67AA-4166-88DA-612F40F3CFAE}" type="pres">
      <dgm:prSet presAssocID="{9B8C2A57-476F-4E83-AF78-033DE794600B}" presName="desTx" presStyleLbl="alignAccFollowNode1" presStyleIdx="1" presStyleCnt="4">
        <dgm:presLayoutVars>
          <dgm:bulletEnabled val="1"/>
        </dgm:presLayoutVars>
      </dgm:prSet>
      <dgm:spPr/>
    </dgm:pt>
    <dgm:pt modelId="{F55AE626-0A05-4EFC-A460-689452D3A705}" type="pres">
      <dgm:prSet presAssocID="{8120427B-8770-4247-9E28-6BC5361E2DF4}" presName="space" presStyleCnt="0"/>
      <dgm:spPr/>
    </dgm:pt>
    <dgm:pt modelId="{270249E4-1A34-4797-A617-9B9DADA17948}" type="pres">
      <dgm:prSet presAssocID="{8EE94912-7E07-4E1B-971F-F6518E4DF728}" presName="composite" presStyleCnt="0"/>
      <dgm:spPr/>
    </dgm:pt>
    <dgm:pt modelId="{D83A775C-977F-4EBE-8333-317686EC1D3A}" type="pres">
      <dgm:prSet presAssocID="{8EE94912-7E07-4E1B-971F-F6518E4DF728}" presName="parTx" presStyleLbl="alignNode1" presStyleIdx="2" presStyleCnt="4" custScaleY="100000" custLinFactNeighborX="-166" custLinFactNeighborY="-3079">
        <dgm:presLayoutVars>
          <dgm:chMax val="0"/>
          <dgm:chPref val="0"/>
          <dgm:bulletEnabled val="1"/>
        </dgm:presLayoutVars>
      </dgm:prSet>
      <dgm:spPr/>
    </dgm:pt>
    <dgm:pt modelId="{CDE42BF4-1E13-42C4-BCF6-6DA99E86A791}" type="pres">
      <dgm:prSet presAssocID="{8EE94912-7E07-4E1B-971F-F6518E4DF728}" presName="desTx" presStyleLbl="alignAccFollowNode1" presStyleIdx="2" presStyleCnt="4">
        <dgm:presLayoutVars>
          <dgm:bulletEnabled val="1"/>
        </dgm:presLayoutVars>
      </dgm:prSet>
      <dgm:spPr/>
    </dgm:pt>
    <dgm:pt modelId="{A45249CD-E018-4E2F-ADDC-D6D8FDDCC3EF}" type="pres">
      <dgm:prSet presAssocID="{31133826-0FFA-43EC-A2C1-E4AA48748ABD}" presName="space" presStyleCnt="0"/>
      <dgm:spPr/>
    </dgm:pt>
    <dgm:pt modelId="{8967782E-C5D0-49FC-8179-F572D9670763}" type="pres">
      <dgm:prSet presAssocID="{7FF77680-D306-40CF-8D0F-F9555264EE5B}" presName="composite" presStyleCnt="0"/>
      <dgm:spPr/>
    </dgm:pt>
    <dgm:pt modelId="{1845E1A6-232E-4735-A628-08F97E99D8ED}" type="pres">
      <dgm:prSet presAssocID="{7FF77680-D306-40CF-8D0F-F9555264EE5B}" presName="parTx" presStyleLbl="alignNode1" presStyleIdx="3" presStyleCnt="4" custScaleY="100000" custLinFactNeighborX="-166" custLinFactNeighborY="-3079">
        <dgm:presLayoutVars>
          <dgm:chMax val="0"/>
          <dgm:chPref val="0"/>
          <dgm:bulletEnabled val="1"/>
        </dgm:presLayoutVars>
      </dgm:prSet>
      <dgm:spPr/>
    </dgm:pt>
    <dgm:pt modelId="{4555C85D-7443-44FA-9BBE-EEE72BF40E29}" type="pres">
      <dgm:prSet presAssocID="{7FF77680-D306-40CF-8D0F-F9555264EE5B}" presName="desTx" presStyleLbl="alignAccFollowNode1" presStyleIdx="3" presStyleCnt="4">
        <dgm:presLayoutVars>
          <dgm:bulletEnabled val="1"/>
        </dgm:presLayoutVars>
      </dgm:prSet>
      <dgm:spPr/>
    </dgm:pt>
  </dgm:ptLst>
  <dgm:cxnLst>
    <dgm:cxn modelId="{C402730A-D389-41FD-945B-4BE3301CEE00}" srcId="{77925346-9CBD-4E00-95CE-F6E024A735EF}" destId="{7FF77680-D306-40CF-8D0F-F9555264EE5B}" srcOrd="3" destOrd="0" parTransId="{E4CA364E-9DB5-49B7-BD38-117D97B4F4B9}" sibTransId="{FA4AFBE6-F63B-49D7-939D-DFB930631AA8}"/>
    <dgm:cxn modelId="{24001B0C-5D0C-4C11-B08C-397DDCC29088}" type="presOf" srcId="{7FF77680-D306-40CF-8D0F-F9555264EE5B}" destId="{1845E1A6-232E-4735-A628-08F97E99D8ED}" srcOrd="0" destOrd="0" presId="urn:microsoft.com/office/officeart/2005/8/layout/hList1"/>
    <dgm:cxn modelId="{42F7CD1F-29A0-4A71-AA8B-36701EE8BCBA}" type="presOf" srcId="{F270C71E-3635-4A5F-BE25-039B66E5EDF8}" destId="{7FC0E24E-3F83-456B-853C-87A025F910DB}" srcOrd="0" destOrd="1" presId="urn:microsoft.com/office/officeart/2005/8/layout/hList1"/>
    <dgm:cxn modelId="{732E3121-7A04-4FAB-984A-1796453686A6}" srcId="{77925346-9CBD-4E00-95CE-F6E024A735EF}" destId="{9B8C2A57-476F-4E83-AF78-033DE794600B}" srcOrd="1" destOrd="0" parTransId="{7397A258-B849-44A2-B2A0-7250656C7F31}" sibTransId="{8120427B-8770-4247-9E28-6BC5361E2DF4}"/>
    <dgm:cxn modelId="{A3844B31-03AF-4E6B-B316-763B70D85A92}" type="presOf" srcId="{7C30322B-58A7-455F-B620-4BECD8331566}" destId="{CDE42BF4-1E13-42C4-BCF6-6DA99E86A791}" srcOrd="0" destOrd="0" presId="urn:microsoft.com/office/officeart/2005/8/layout/hList1"/>
    <dgm:cxn modelId="{1E0FC03F-26EC-46C1-BF67-1EE0AD2C7831}" srcId="{8EE94912-7E07-4E1B-971F-F6518E4DF728}" destId="{7C30322B-58A7-455F-B620-4BECD8331566}" srcOrd="0" destOrd="0" parTransId="{4513946E-0D83-4770-92AE-A1D1C352F17D}" sibTransId="{AA5C71D4-3CB7-4706-BFCA-8730571609B7}"/>
    <dgm:cxn modelId="{3F0ED761-1502-4DB6-83C2-F77EC10404FC}" type="presOf" srcId="{70FE623D-A2B5-40CE-B785-F864751BA597}" destId="{4555C85D-7443-44FA-9BBE-EEE72BF40E29}" srcOrd="0" destOrd="0" presId="urn:microsoft.com/office/officeart/2005/8/layout/hList1"/>
    <dgm:cxn modelId="{B1A9294F-59C3-4F27-95DA-A72ACE579E12}" srcId="{9B8C2A57-476F-4E83-AF78-033DE794600B}" destId="{23A39D5A-B650-4179-A459-AD76DDA08C62}" srcOrd="0" destOrd="0" parTransId="{CE943BA9-24FD-47E2-9D8D-375681EFDA32}" sibTransId="{8CF3F124-F6DE-408E-A5DC-F8DAE7DC4B0D}"/>
    <dgm:cxn modelId="{5E8F7F79-0E1A-49FD-829F-569DAEDBA857}" type="presOf" srcId="{D0688C30-B7AD-4BF1-8445-E913F37255C9}" destId="{76E2CDA6-67AA-4166-88DA-612F40F3CFAE}" srcOrd="0" destOrd="1" presId="urn:microsoft.com/office/officeart/2005/8/layout/hList1"/>
    <dgm:cxn modelId="{00F6F759-C4DF-4680-9826-FE399B1275F6}" type="presOf" srcId="{23A39D5A-B650-4179-A459-AD76DDA08C62}" destId="{76E2CDA6-67AA-4166-88DA-612F40F3CFAE}" srcOrd="0" destOrd="0" presId="urn:microsoft.com/office/officeart/2005/8/layout/hList1"/>
    <dgm:cxn modelId="{7D5DEF7B-12B6-4E4F-91A6-02C889A244EA}" type="presOf" srcId="{77925346-9CBD-4E00-95CE-F6E024A735EF}" destId="{1940CCB8-D4D6-409E-B68E-D720657D21A1}" srcOrd="0" destOrd="0" presId="urn:microsoft.com/office/officeart/2005/8/layout/hList1"/>
    <dgm:cxn modelId="{D08F4B87-B3B7-4C4F-8A47-E984D0A4BD67}" srcId="{BFFF2A81-C48A-49C3-A8BD-9664216D25C2}" destId="{5FC18A09-E056-477E-9FFF-79E891E49675}" srcOrd="0" destOrd="0" parTransId="{B01B7E6E-D007-447A-BD27-71DB894AF275}" sibTransId="{7F7B6B78-F8D1-4ACA-8E56-B28ECA21C64A}"/>
    <dgm:cxn modelId="{285B8387-BC20-4E9E-8A11-26E8EE73DFBB}" srcId="{BFFF2A81-C48A-49C3-A8BD-9664216D25C2}" destId="{F270C71E-3635-4A5F-BE25-039B66E5EDF8}" srcOrd="1" destOrd="0" parTransId="{6618A9BC-A6FD-4CDB-9A6F-E1D068A6D413}" sibTransId="{D5DA9304-4F74-4209-9A0C-6F633595D46B}"/>
    <dgm:cxn modelId="{EE031389-4C7D-4818-8D1C-E82AEB7D6A6E}" type="presOf" srcId="{9B8C2A57-476F-4E83-AF78-033DE794600B}" destId="{956CFD35-6782-48AD-BE41-F01A21CB2413}" srcOrd="0" destOrd="0" presId="urn:microsoft.com/office/officeart/2005/8/layout/hList1"/>
    <dgm:cxn modelId="{83B09693-BEA1-49C5-BA63-6E1590CA7D46}" type="presOf" srcId="{5FC18A09-E056-477E-9FFF-79E891E49675}" destId="{7FC0E24E-3F83-456B-853C-87A025F910DB}" srcOrd="0" destOrd="0" presId="urn:microsoft.com/office/officeart/2005/8/layout/hList1"/>
    <dgm:cxn modelId="{7FA8429A-0791-4D3A-9392-EA69BD9987BE}" type="presOf" srcId="{BFFF2A81-C48A-49C3-A8BD-9664216D25C2}" destId="{47AACB35-3B36-4E5A-B4E1-56B31B453696}" srcOrd="0" destOrd="0" presId="urn:microsoft.com/office/officeart/2005/8/layout/hList1"/>
    <dgm:cxn modelId="{B5FA66A1-B740-43E5-9C50-67DD0F9A0642}" srcId="{9B8C2A57-476F-4E83-AF78-033DE794600B}" destId="{3DFB1675-F276-494A-985F-C0F5933324E6}" srcOrd="2" destOrd="0" parTransId="{68571C67-FFF9-459D-85E3-98030B62B44D}" sibTransId="{04BBD300-553C-4458-B1DF-1A5387F09C08}"/>
    <dgm:cxn modelId="{B187E0A8-2C79-49D1-8B6A-4C5764B09F9D}" type="presOf" srcId="{8EE94912-7E07-4E1B-971F-F6518E4DF728}" destId="{D83A775C-977F-4EBE-8333-317686EC1D3A}" srcOrd="0" destOrd="0" presId="urn:microsoft.com/office/officeart/2005/8/layout/hList1"/>
    <dgm:cxn modelId="{741CB7B4-ED20-4B43-BD7F-BD601D098971}" type="presOf" srcId="{3DFB1675-F276-494A-985F-C0F5933324E6}" destId="{76E2CDA6-67AA-4166-88DA-612F40F3CFAE}" srcOrd="0" destOrd="2" presId="urn:microsoft.com/office/officeart/2005/8/layout/hList1"/>
    <dgm:cxn modelId="{2103C8B5-DF2F-4F54-84AB-3752F5051E20}" type="presOf" srcId="{BF70CE68-46CB-418D-B924-116167624C6D}" destId="{CDE42BF4-1E13-42C4-BCF6-6DA99E86A791}" srcOrd="0" destOrd="1" presId="urn:microsoft.com/office/officeart/2005/8/layout/hList1"/>
    <dgm:cxn modelId="{9082F0CB-4AFE-4D09-A4ED-0A95173E079B}" srcId="{77925346-9CBD-4E00-95CE-F6E024A735EF}" destId="{8EE94912-7E07-4E1B-971F-F6518E4DF728}" srcOrd="2" destOrd="0" parTransId="{0FB4D59A-F07E-4678-82AA-044E8CF6AA59}" sibTransId="{31133826-0FFA-43EC-A2C1-E4AA48748ABD}"/>
    <dgm:cxn modelId="{3A13B9D9-1946-4705-9D60-C380D278151C}" srcId="{77925346-9CBD-4E00-95CE-F6E024A735EF}" destId="{BFFF2A81-C48A-49C3-A8BD-9664216D25C2}" srcOrd="0" destOrd="0" parTransId="{0F8F5172-436B-46FD-B2DA-63A52A741C57}" sibTransId="{CB51B909-41A3-46A7-BE4D-0592F8D26572}"/>
    <dgm:cxn modelId="{F20629E6-B0A1-48DB-9DBB-CEA3CA624CA1}" srcId="{9B8C2A57-476F-4E83-AF78-033DE794600B}" destId="{D0688C30-B7AD-4BF1-8445-E913F37255C9}" srcOrd="1" destOrd="0" parTransId="{B157F527-72BA-4307-8A7F-0C80666D9232}" sibTransId="{1BD37B99-6F54-432A-8694-1E44772CA54D}"/>
    <dgm:cxn modelId="{C679D9EA-5360-44A9-9424-8F4846864C57}" srcId="{7FF77680-D306-40CF-8D0F-F9555264EE5B}" destId="{70FE623D-A2B5-40CE-B785-F864751BA597}" srcOrd="0" destOrd="0" parTransId="{956DB56F-674B-48E5-9767-BC77B744FB0A}" sibTransId="{DC4A6C63-37EF-4EE6-B410-F2EF48CF8491}"/>
    <dgm:cxn modelId="{403B33F3-395B-4740-A097-72F4C7D5F381}" srcId="{8EE94912-7E07-4E1B-971F-F6518E4DF728}" destId="{BF70CE68-46CB-418D-B924-116167624C6D}" srcOrd="1" destOrd="0" parTransId="{897AA9F4-6718-4B34-8ADC-9F51951B21C6}" sibTransId="{94E0DDEE-B442-4818-8C09-2E4D08994184}"/>
    <dgm:cxn modelId="{C0FEE81C-0860-41F1-8E50-6CF8B3683B1B}" type="presParOf" srcId="{1940CCB8-D4D6-409E-B68E-D720657D21A1}" destId="{DE2326D4-FDBF-4378-B8CE-DDBF995D893A}" srcOrd="0" destOrd="0" presId="urn:microsoft.com/office/officeart/2005/8/layout/hList1"/>
    <dgm:cxn modelId="{698A5A99-2904-43B6-9EF1-18A055F60F61}" type="presParOf" srcId="{DE2326D4-FDBF-4378-B8CE-DDBF995D893A}" destId="{47AACB35-3B36-4E5A-B4E1-56B31B453696}" srcOrd="0" destOrd="0" presId="urn:microsoft.com/office/officeart/2005/8/layout/hList1"/>
    <dgm:cxn modelId="{EC230983-C14E-4E0D-AC9D-0FA280F5ADE7}" type="presParOf" srcId="{DE2326D4-FDBF-4378-B8CE-DDBF995D893A}" destId="{7FC0E24E-3F83-456B-853C-87A025F910DB}" srcOrd="1" destOrd="0" presId="urn:microsoft.com/office/officeart/2005/8/layout/hList1"/>
    <dgm:cxn modelId="{B215BC9C-80DB-47F3-8D37-9F0F7B3306C4}" type="presParOf" srcId="{1940CCB8-D4D6-409E-B68E-D720657D21A1}" destId="{7B379E1A-DA2C-4D68-87C9-F39738AF3B40}" srcOrd="1" destOrd="0" presId="urn:microsoft.com/office/officeart/2005/8/layout/hList1"/>
    <dgm:cxn modelId="{D9256DEA-2E3F-4FBB-B97D-58985F2775A6}" type="presParOf" srcId="{1940CCB8-D4D6-409E-B68E-D720657D21A1}" destId="{C7B4F403-D7A5-4404-8609-B0AF581134AC}" srcOrd="2" destOrd="0" presId="urn:microsoft.com/office/officeart/2005/8/layout/hList1"/>
    <dgm:cxn modelId="{964103B4-5DB0-42BB-8A87-EF406430FF9B}" type="presParOf" srcId="{C7B4F403-D7A5-4404-8609-B0AF581134AC}" destId="{956CFD35-6782-48AD-BE41-F01A21CB2413}" srcOrd="0" destOrd="0" presId="urn:microsoft.com/office/officeart/2005/8/layout/hList1"/>
    <dgm:cxn modelId="{915F16BB-08CA-4C08-AF8B-2B490706E0DA}" type="presParOf" srcId="{C7B4F403-D7A5-4404-8609-B0AF581134AC}" destId="{76E2CDA6-67AA-4166-88DA-612F40F3CFAE}" srcOrd="1" destOrd="0" presId="urn:microsoft.com/office/officeart/2005/8/layout/hList1"/>
    <dgm:cxn modelId="{886A8CD2-4449-4C0A-9CEC-1E944AA1D4E1}" type="presParOf" srcId="{1940CCB8-D4D6-409E-B68E-D720657D21A1}" destId="{F55AE626-0A05-4EFC-A460-689452D3A705}" srcOrd="3" destOrd="0" presId="urn:microsoft.com/office/officeart/2005/8/layout/hList1"/>
    <dgm:cxn modelId="{060395B6-E6A9-40D2-99DB-63ED6273F53D}" type="presParOf" srcId="{1940CCB8-D4D6-409E-B68E-D720657D21A1}" destId="{270249E4-1A34-4797-A617-9B9DADA17948}" srcOrd="4" destOrd="0" presId="urn:microsoft.com/office/officeart/2005/8/layout/hList1"/>
    <dgm:cxn modelId="{F9833059-F961-4689-A11A-5979A77C64B8}" type="presParOf" srcId="{270249E4-1A34-4797-A617-9B9DADA17948}" destId="{D83A775C-977F-4EBE-8333-317686EC1D3A}" srcOrd="0" destOrd="0" presId="urn:microsoft.com/office/officeart/2005/8/layout/hList1"/>
    <dgm:cxn modelId="{D9B6E42E-6B3E-45A0-AC52-6DF7192AE699}" type="presParOf" srcId="{270249E4-1A34-4797-A617-9B9DADA17948}" destId="{CDE42BF4-1E13-42C4-BCF6-6DA99E86A791}" srcOrd="1" destOrd="0" presId="urn:microsoft.com/office/officeart/2005/8/layout/hList1"/>
    <dgm:cxn modelId="{CE1F716D-D74E-4E6D-BCFC-7517CD4B6C90}" type="presParOf" srcId="{1940CCB8-D4D6-409E-B68E-D720657D21A1}" destId="{A45249CD-E018-4E2F-ADDC-D6D8FDDCC3EF}" srcOrd="5" destOrd="0" presId="urn:microsoft.com/office/officeart/2005/8/layout/hList1"/>
    <dgm:cxn modelId="{520C0428-D2C4-45B6-8729-324437F20E29}" type="presParOf" srcId="{1940CCB8-D4D6-409E-B68E-D720657D21A1}" destId="{8967782E-C5D0-49FC-8179-F572D9670763}" srcOrd="6" destOrd="0" presId="urn:microsoft.com/office/officeart/2005/8/layout/hList1"/>
    <dgm:cxn modelId="{68DAFA91-6059-45A8-ABCF-B4CD306082E9}" type="presParOf" srcId="{8967782E-C5D0-49FC-8179-F572D9670763}" destId="{1845E1A6-232E-4735-A628-08F97E99D8ED}" srcOrd="0" destOrd="0" presId="urn:microsoft.com/office/officeart/2005/8/layout/hList1"/>
    <dgm:cxn modelId="{EE9A216E-73BC-49F3-8589-AAEF1CF27B0B}" type="presParOf" srcId="{8967782E-C5D0-49FC-8179-F572D9670763}" destId="{4555C85D-7443-44FA-9BBE-EEE72BF40E2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E721124-CD5A-483A-8D0C-9C60DD315F85}" type="doc">
      <dgm:prSet loTypeId="urn:microsoft.com/office/officeart/2005/8/layout/target3" loCatId="list" qsTypeId="urn:microsoft.com/office/officeart/2005/8/quickstyle/simple3" qsCatId="simple" csTypeId="urn:microsoft.com/office/officeart/2005/8/colors/colorful4" csCatId="colorful" phldr="1"/>
      <dgm:spPr/>
      <dgm:t>
        <a:bodyPr/>
        <a:lstStyle/>
        <a:p>
          <a:endParaRPr lang="es-CO"/>
        </a:p>
      </dgm:t>
    </dgm:pt>
    <dgm:pt modelId="{C6885211-4F1D-47C2-BF25-16DC8EB5D40C}">
      <dgm:prSet phldrT="[Texto]"/>
      <dgm:spPr/>
      <dgm:t>
        <a:bodyPr/>
        <a:lstStyle/>
        <a:p>
          <a:r>
            <a:rPr lang="es-CO" b="1">
              <a:effectLst/>
              <a:latin typeface="+mn-lt"/>
              <a:ea typeface="Calibri" panose="020F0502020204030204" pitchFamily="34" charset="0"/>
              <a:cs typeface="Times New Roman" panose="02020603050405020304" pitchFamily="18" charset="0"/>
            </a:rPr>
            <a:t>LEY 80 DE 1993: ARTICULO 40. DEL CONTENIDO DEL CONTRATO ESTATAL.</a:t>
          </a:r>
          <a:r>
            <a:rPr lang="es-CO">
              <a:effectLst/>
              <a:latin typeface="+mn-lt"/>
              <a:ea typeface="Calibri" panose="020F0502020204030204" pitchFamily="34" charset="0"/>
              <a:cs typeface="Times New Roman" panose="02020603050405020304" pitchFamily="18" charset="0"/>
            </a:rPr>
            <a:t> </a:t>
          </a:r>
          <a:r>
            <a:rPr lang="es-CO">
              <a:effectLst/>
              <a:latin typeface="+mn-lt"/>
              <a:ea typeface="Times New Roman" panose="02020603050405020304" pitchFamily="18" charset="0"/>
              <a:cs typeface="Times New Roman" panose="02020603050405020304" pitchFamily="18" charset="0"/>
            </a:rPr>
            <a:t>Las estipulaciones de los contratos serán las que, de acuerdo con las </a:t>
          </a:r>
          <a:r>
            <a:rPr lang="es-CO" b="1">
              <a:effectLst/>
              <a:latin typeface="+mn-lt"/>
              <a:ea typeface="Times New Roman" panose="02020603050405020304" pitchFamily="18" charset="0"/>
              <a:cs typeface="Times New Roman" panose="02020603050405020304" pitchFamily="18" charset="0"/>
            </a:rPr>
            <a:t>normas civiles, comerciales y las previstas en esta ley</a:t>
          </a:r>
          <a:r>
            <a:rPr lang="es-CO">
              <a:effectLst/>
              <a:latin typeface="+mn-lt"/>
              <a:ea typeface="Times New Roman" panose="02020603050405020304" pitchFamily="18" charset="0"/>
              <a:cs typeface="Times New Roman" panose="02020603050405020304" pitchFamily="18" charset="0"/>
            </a:rPr>
            <a:t>, correspondan a su esencia y naturaleza. Las entidades podrán celebrar los contratos y acuerdos que permitan la autonomía de la voluntad y requieran </a:t>
          </a:r>
          <a:r>
            <a:rPr lang="es-CO" b="1">
              <a:effectLst/>
              <a:latin typeface="+mn-lt"/>
              <a:ea typeface="Times New Roman" panose="02020603050405020304" pitchFamily="18" charset="0"/>
              <a:cs typeface="Times New Roman" panose="02020603050405020304" pitchFamily="18" charset="0"/>
            </a:rPr>
            <a:t>el cumplimiento de los fines estatales.</a:t>
          </a:r>
          <a:endParaRPr lang="es-CO" dirty="0"/>
        </a:p>
      </dgm:t>
    </dgm:pt>
    <dgm:pt modelId="{2F952510-C04A-435F-80ED-7CBB51144805}" type="parTrans" cxnId="{F5803A7D-5086-44FC-A407-8EBD01D6B97B}">
      <dgm:prSet/>
      <dgm:spPr/>
      <dgm:t>
        <a:bodyPr/>
        <a:lstStyle/>
        <a:p>
          <a:endParaRPr lang="es-CO"/>
        </a:p>
      </dgm:t>
    </dgm:pt>
    <dgm:pt modelId="{B4C548F8-F3DE-4D0E-ABDD-08E82F9E3B0D}" type="sibTrans" cxnId="{F5803A7D-5086-44FC-A407-8EBD01D6B97B}">
      <dgm:prSet/>
      <dgm:spPr/>
      <dgm:t>
        <a:bodyPr/>
        <a:lstStyle/>
        <a:p>
          <a:endParaRPr lang="es-CO"/>
        </a:p>
      </dgm:t>
    </dgm:pt>
    <dgm:pt modelId="{2B9E7D16-6338-4B72-9C54-99BE2E57396C}">
      <dgm:prSet phldrT="[Texto]"/>
      <dgm:spPr/>
      <dgm:t>
        <a:bodyPr/>
        <a:lstStyle/>
        <a:p>
          <a:r>
            <a:rPr lang="es-CO">
              <a:effectLst/>
              <a:latin typeface="+mn-lt"/>
              <a:ea typeface="Times New Roman" panose="02020603050405020304" pitchFamily="18" charset="0"/>
              <a:cs typeface="Times New Roman" panose="02020603050405020304" pitchFamily="18" charset="0"/>
            </a:rPr>
            <a:t>En los contratos que celebren las entidades estatales podrán incluirse las modalidades, condiciones y, en general, las cláusulas o estipulaciones que las partes consideren necesarias y convenientes, </a:t>
          </a:r>
          <a:r>
            <a:rPr lang="es-CO" b="1">
              <a:effectLst/>
              <a:latin typeface="+mn-lt"/>
              <a:ea typeface="Times New Roman" panose="02020603050405020304" pitchFamily="18" charset="0"/>
              <a:cs typeface="Times New Roman" panose="02020603050405020304" pitchFamily="18" charset="0"/>
            </a:rPr>
            <a:t>siempre que no sean contrarias a la Constitución, la ley, el orden público y a los principios y finalidades de esta ley y a los de la buena administración.</a:t>
          </a:r>
          <a:endParaRPr lang="es-CO" dirty="0"/>
        </a:p>
      </dgm:t>
    </dgm:pt>
    <dgm:pt modelId="{8AA8D66B-420B-49B6-B7F8-9DDB334A0BBB}" type="parTrans" cxnId="{DD2C4B01-7ADE-40BD-AD10-4669F1EF1B81}">
      <dgm:prSet/>
      <dgm:spPr/>
      <dgm:t>
        <a:bodyPr/>
        <a:lstStyle/>
        <a:p>
          <a:endParaRPr lang="es-CO"/>
        </a:p>
      </dgm:t>
    </dgm:pt>
    <dgm:pt modelId="{F613FECF-A36D-4902-8E52-878283C2FAD7}" type="sibTrans" cxnId="{DD2C4B01-7ADE-40BD-AD10-4669F1EF1B81}">
      <dgm:prSet/>
      <dgm:spPr/>
      <dgm:t>
        <a:bodyPr/>
        <a:lstStyle/>
        <a:p>
          <a:endParaRPr lang="es-CO"/>
        </a:p>
      </dgm:t>
    </dgm:pt>
    <dgm:pt modelId="{3DEF68E9-4AC1-4737-BDE1-2D1F5E313E71}">
      <dgm:prSet phldrT="[Texto]"/>
      <dgm:spPr/>
      <dgm:t>
        <a:bodyPr/>
        <a:lstStyle/>
        <a:p>
          <a:r>
            <a:rPr lang="es-CO" dirty="0">
              <a:effectLst/>
              <a:latin typeface="+mn-lt"/>
              <a:ea typeface="+mn-ea"/>
              <a:cs typeface="+mn-cs"/>
            </a:rPr>
            <a:t>Los contratos </a:t>
          </a:r>
          <a:r>
            <a:rPr lang="es-CO" b="1" dirty="0">
              <a:effectLst/>
              <a:latin typeface="+mn-lt"/>
              <a:ea typeface="+mn-ea"/>
              <a:cs typeface="+mn-cs"/>
            </a:rPr>
            <a:t>no podrán adicionarse en más del 50% </a:t>
          </a:r>
          <a:r>
            <a:rPr lang="es-CO" dirty="0">
              <a:effectLst/>
              <a:latin typeface="+mn-lt"/>
              <a:ea typeface="+mn-ea"/>
              <a:cs typeface="+mn-cs"/>
            </a:rPr>
            <a:t>de su valor inicial, expresado en SMLM</a:t>
          </a:r>
          <a:endParaRPr lang="es-CO" dirty="0"/>
        </a:p>
      </dgm:t>
    </dgm:pt>
    <dgm:pt modelId="{33AF3D20-60F8-4453-96C7-BD46D31A4D19}" type="parTrans" cxnId="{33C2D7AF-F2D9-4517-BA69-1C07B8F4FC22}">
      <dgm:prSet/>
      <dgm:spPr/>
      <dgm:t>
        <a:bodyPr/>
        <a:lstStyle/>
        <a:p>
          <a:endParaRPr lang="es-CO"/>
        </a:p>
      </dgm:t>
    </dgm:pt>
    <dgm:pt modelId="{CB5ACDE1-9F01-48B9-A55C-007789D2FC42}" type="sibTrans" cxnId="{33C2D7AF-F2D9-4517-BA69-1C07B8F4FC22}">
      <dgm:prSet/>
      <dgm:spPr/>
      <dgm:t>
        <a:bodyPr/>
        <a:lstStyle/>
        <a:p>
          <a:endParaRPr lang="es-CO"/>
        </a:p>
      </dgm:t>
    </dgm:pt>
    <dgm:pt modelId="{AEBE879F-D438-40DB-A35A-E8A9546BD066}" type="pres">
      <dgm:prSet presAssocID="{4E721124-CD5A-483A-8D0C-9C60DD315F85}" presName="Name0" presStyleCnt="0">
        <dgm:presLayoutVars>
          <dgm:chMax val="7"/>
          <dgm:dir/>
          <dgm:animLvl val="lvl"/>
          <dgm:resizeHandles val="exact"/>
        </dgm:presLayoutVars>
      </dgm:prSet>
      <dgm:spPr/>
    </dgm:pt>
    <dgm:pt modelId="{659BCFD7-86CC-4203-B366-50CCC58C5794}" type="pres">
      <dgm:prSet presAssocID="{C6885211-4F1D-47C2-BF25-16DC8EB5D40C}" presName="circle1" presStyleLbl="node1" presStyleIdx="0" presStyleCnt="3"/>
      <dgm:spPr>
        <a:solidFill>
          <a:srgbClr val="FFDB98"/>
        </a:solidFill>
      </dgm:spPr>
    </dgm:pt>
    <dgm:pt modelId="{16D03BA7-FAEE-403D-A07F-A5AB5E630D45}" type="pres">
      <dgm:prSet presAssocID="{C6885211-4F1D-47C2-BF25-16DC8EB5D40C}" presName="space" presStyleCnt="0"/>
      <dgm:spPr/>
    </dgm:pt>
    <dgm:pt modelId="{CCDA2E22-AF4B-4024-A89B-0900BD0447C5}" type="pres">
      <dgm:prSet presAssocID="{C6885211-4F1D-47C2-BF25-16DC8EB5D40C}" presName="rect1" presStyleLbl="alignAcc1" presStyleIdx="0" presStyleCnt="3"/>
      <dgm:spPr/>
    </dgm:pt>
    <dgm:pt modelId="{C998DADB-42FF-4621-9B89-1A9411FC579F}" type="pres">
      <dgm:prSet presAssocID="{2B9E7D16-6338-4B72-9C54-99BE2E57396C}" presName="vertSpace2" presStyleLbl="node1" presStyleIdx="0" presStyleCnt="3"/>
      <dgm:spPr/>
    </dgm:pt>
    <dgm:pt modelId="{30AC0CF3-A77F-458A-AE3F-B9949BF15939}" type="pres">
      <dgm:prSet presAssocID="{2B9E7D16-6338-4B72-9C54-99BE2E57396C}" presName="circle2" presStyleLbl="node1" presStyleIdx="1" presStyleCnt="3"/>
      <dgm:spPr/>
    </dgm:pt>
    <dgm:pt modelId="{ADDB25F0-A39E-4926-85E9-428F03C65C33}" type="pres">
      <dgm:prSet presAssocID="{2B9E7D16-6338-4B72-9C54-99BE2E57396C}" presName="rect2" presStyleLbl="alignAcc1" presStyleIdx="1" presStyleCnt="3"/>
      <dgm:spPr/>
    </dgm:pt>
    <dgm:pt modelId="{A1D7BD25-FDA5-4079-8C41-BDF718F5EADF}" type="pres">
      <dgm:prSet presAssocID="{3DEF68E9-4AC1-4737-BDE1-2D1F5E313E71}" presName="vertSpace3" presStyleLbl="node1" presStyleIdx="1" presStyleCnt="3"/>
      <dgm:spPr/>
    </dgm:pt>
    <dgm:pt modelId="{F9E36F45-2B91-438E-86F5-BDD197DE8B4D}" type="pres">
      <dgm:prSet presAssocID="{3DEF68E9-4AC1-4737-BDE1-2D1F5E313E71}" presName="circle3" presStyleLbl="node1" presStyleIdx="2" presStyleCnt="3"/>
      <dgm:spPr/>
    </dgm:pt>
    <dgm:pt modelId="{3A99DB44-40D8-4601-AAFB-C75C847AE046}" type="pres">
      <dgm:prSet presAssocID="{3DEF68E9-4AC1-4737-BDE1-2D1F5E313E71}" presName="rect3" presStyleLbl="alignAcc1" presStyleIdx="2" presStyleCnt="3"/>
      <dgm:spPr/>
    </dgm:pt>
    <dgm:pt modelId="{DB4B846F-D813-436B-8213-909C161ED754}" type="pres">
      <dgm:prSet presAssocID="{C6885211-4F1D-47C2-BF25-16DC8EB5D40C}" presName="rect1ParTxNoCh" presStyleLbl="alignAcc1" presStyleIdx="2" presStyleCnt="3">
        <dgm:presLayoutVars>
          <dgm:chMax val="1"/>
          <dgm:bulletEnabled val="1"/>
        </dgm:presLayoutVars>
      </dgm:prSet>
      <dgm:spPr/>
    </dgm:pt>
    <dgm:pt modelId="{CE90C247-2104-48C0-ACF1-68CCDB02965C}" type="pres">
      <dgm:prSet presAssocID="{2B9E7D16-6338-4B72-9C54-99BE2E57396C}" presName="rect2ParTxNoCh" presStyleLbl="alignAcc1" presStyleIdx="2" presStyleCnt="3">
        <dgm:presLayoutVars>
          <dgm:chMax val="1"/>
          <dgm:bulletEnabled val="1"/>
        </dgm:presLayoutVars>
      </dgm:prSet>
      <dgm:spPr/>
    </dgm:pt>
    <dgm:pt modelId="{FB3EA964-57FB-4217-99C3-28AA58446B6A}" type="pres">
      <dgm:prSet presAssocID="{3DEF68E9-4AC1-4737-BDE1-2D1F5E313E71}" presName="rect3ParTxNoCh" presStyleLbl="alignAcc1" presStyleIdx="2" presStyleCnt="3">
        <dgm:presLayoutVars>
          <dgm:chMax val="1"/>
          <dgm:bulletEnabled val="1"/>
        </dgm:presLayoutVars>
      </dgm:prSet>
      <dgm:spPr/>
    </dgm:pt>
  </dgm:ptLst>
  <dgm:cxnLst>
    <dgm:cxn modelId="{DD2C4B01-7ADE-40BD-AD10-4669F1EF1B81}" srcId="{4E721124-CD5A-483A-8D0C-9C60DD315F85}" destId="{2B9E7D16-6338-4B72-9C54-99BE2E57396C}" srcOrd="1" destOrd="0" parTransId="{8AA8D66B-420B-49B6-B7F8-9DDB334A0BBB}" sibTransId="{F613FECF-A36D-4902-8E52-878283C2FAD7}"/>
    <dgm:cxn modelId="{DF672040-1475-4449-A836-9961990D4111}" type="presOf" srcId="{C6885211-4F1D-47C2-BF25-16DC8EB5D40C}" destId="{DB4B846F-D813-436B-8213-909C161ED754}" srcOrd="1" destOrd="0" presId="urn:microsoft.com/office/officeart/2005/8/layout/target3"/>
    <dgm:cxn modelId="{F5803A7D-5086-44FC-A407-8EBD01D6B97B}" srcId="{4E721124-CD5A-483A-8D0C-9C60DD315F85}" destId="{C6885211-4F1D-47C2-BF25-16DC8EB5D40C}" srcOrd="0" destOrd="0" parTransId="{2F952510-C04A-435F-80ED-7CBB51144805}" sibTransId="{B4C548F8-F3DE-4D0E-ABDD-08E82F9E3B0D}"/>
    <dgm:cxn modelId="{3DDF1D7F-E9DF-47C1-9F34-5752B970ECB0}" type="presOf" srcId="{2B9E7D16-6338-4B72-9C54-99BE2E57396C}" destId="{CE90C247-2104-48C0-ACF1-68CCDB02965C}" srcOrd="1" destOrd="0" presId="urn:microsoft.com/office/officeart/2005/8/layout/target3"/>
    <dgm:cxn modelId="{2ED1D594-46B1-4ADD-B870-2015A0D6BB09}" type="presOf" srcId="{C6885211-4F1D-47C2-BF25-16DC8EB5D40C}" destId="{CCDA2E22-AF4B-4024-A89B-0900BD0447C5}" srcOrd="0" destOrd="0" presId="urn:microsoft.com/office/officeart/2005/8/layout/target3"/>
    <dgm:cxn modelId="{920BEDAE-699C-430C-B1B8-F2F9811A9FFD}" type="presOf" srcId="{2B9E7D16-6338-4B72-9C54-99BE2E57396C}" destId="{ADDB25F0-A39E-4926-85E9-428F03C65C33}" srcOrd="0" destOrd="0" presId="urn:microsoft.com/office/officeart/2005/8/layout/target3"/>
    <dgm:cxn modelId="{33C2D7AF-F2D9-4517-BA69-1C07B8F4FC22}" srcId="{4E721124-CD5A-483A-8D0C-9C60DD315F85}" destId="{3DEF68E9-4AC1-4737-BDE1-2D1F5E313E71}" srcOrd="2" destOrd="0" parTransId="{33AF3D20-60F8-4453-96C7-BD46D31A4D19}" sibTransId="{CB5ACDE1-9F01-48B9-A55C-007789D2FC42}"/>
    <dgm:cxn modelId="{6F1A7EBB-D858-48D8-B430-2E80B236689E}" type="presOf" srcId="{3DEF68E9-4AC1-4737-BDE1-2D1F5E313E71}" destId="{FB3EA964-57FB-4217-99C3-28AA58446B6A}" srcOrd="1" destOrd="0" presId="urn:microsoft.com/office/officeart/2005/8/layout/target3"/>
    <dgm:cxn modelId="{367B7EE2-6A0A-4620-A138-B387D6FBFCA7}" type="presOf" srcId="{4E721124-CD5A-483A-8D0C-9C60DD315F85}" destId="{AEBE879F-D438-40DB-A35A-E8A9546BD066}" srcOrd="0" destOrd="0" presId="urn:microsoft.com/office/officeart/2005/8/layout/target3"/>
    <dgm:cxn modelId="{8D42D4E9-3250-4E9D-B9BF-041349650F45}" type="presOf" srcId="{3DEF68E9-4AC1-4737-BDE1-2D1F5E313E71}" destId="{3A99DB44-40D8-4601-AAFB-C75C847AE046}" srcOrd="0" destOrd="0" presId="urn:microsoft.com/office/officeart/2005/8/layout/target3"/>
    <dgm:cxn modelId="{BD3C219A-F070-4D80-A05D-5FF0FBAB3727}" type="presParOf" srcId="{AEBE879F-D438-40DB-A35A-E8A9546BD066}" destId="{659BCFD7-86CC-4203-B366-50CCC58C5794}" srcOrd="0" destOrd="0" presId="urn:microsoft.com/office/officeart/2005/8/layout/target3"/>
    <dgm:cxn modelId="{0837E715-753D-4F1B-BA90-C3D44A8AF53E}" type="presParOf" srcId="{AEBE879F-D438-40DB-A35A-E8A9546BD066}" destId="{16D03BA7-FAEE-403D-A07F-A5AB5E630D45}" srcOrd="1" destOrd="0" presId="urn:microsoft.com/office/officeart/2005/8/layout/target3"/>
    <dgm:cxn modelId="{CCE6E6AB-F12C-493F-9DAF-404754A71C7B}" type="presParOf" srcId="{AEBE879F-D438-40DB-A35A-E8A9546BD066}" destId="{CCDA2E22-AF4B-4024-A89B-0900BD0447C5}" srcOrd="2" destOrd="0" presId="urn:microsoft.com/office/officeart/2005/8/layout/target3"/>
    <dgm:cxn modelId="{7E302221-9147-488E-BA21-B1AD51F09B10}" type="presParOf" srcId="{AEBE879F-D438-40DB-A35A-E8A9546BD066}" destId="{C998DADB-42FF-4621-9B89-1A9411FC579F}" srcOrd="3" destOrd="0" presId="urn:microsoft.com/office/officeart/2005/8/layout/target3"/>
    <dgm:cxn modelId="{3F880B1F-FD89-4288-A03C-845AE774EE9D}" type="presParOf" srcId="{AEBE879F-D438-40DB-A35A-E8A9546BD066}" destId="{30AC0CF3-A77F-458A-AE3F-B9949BF15939}" srcOrd="4" destOrd="0" presId="urn:microsoft.com/office/officeart/2005/8/layout/target3"/>
    <dgm:cxn modelId="{37B903AB-AB8E-484E-A4EF-C5C8BC334744}" type="presParOf" srcId="{AEBE879F-D438-40DB-A35A-E8A9546BD066}" destId="{ADDB25F0-A39E-4926-85E9-428F03C65C33}" srcOrd="5" destOrd="0" presId="urn:microsoft.com/office/officeart/2005/8/layout/target3"/>
    <dgm:cxn modelId="{05734491-29C3-446B-9FF4-53DE6CE2E649}" type="presParOf" srcId="{AEBE879F-D438-40DB-A35A-E8A9546BD066}" destId="{A1D7BD25-FDA5-4079-8C41-BDF718F5EADF}" srcOrd="6" destOrd="0" presId="urn:microsoft.com/office/officeart/2005/8/layout/target3"/>
    <dgm:cxn modelId="{83EAAA39-CD85-4CEF-85B7-B4E1200C2494}" type="presParOf" srcId="{AEBE879F-D438-40DB-A35A-E8A9546BD066}" destId="{F9E36F45-2B91-438E-86F5-BDD197DE8B4D}" srcOrd="7" destOrd="0" presId="urn:microsoft.com/office/officeart/2005/8/layout/target3"/>
    <dgm:cxn modelId="{92EE7F2F-EA4F-4F85-8B49-B58E0C8B6926}" type="presParOf" srcId="{AEBE879F-D438-40DB-A35A-E8A9546BD066}" destId="{3A99DB44-40D8-4601-AAFB-C75C847AE046}" srcOrd="8" destOrd="0" presId="urn:microsoft.com/office/officeart/2005/8/layout/target3"/>
    <dgm:cxn modelId="{0628A218-5632-4500-8DE2-D46E05C8E950}" type="presParOf" srcId="{AEBE879F-D438-40DB-A35A-E8A9546BD066}" destId="{DB4B846F-D813-436B-8213-909C161ED754}" srcOrd="9" destOrd="0" presId="urn:microsoft.com/office/officeart/2005/8/layout/target3"/>
    <dgm:cxn modelId="{AC0B2E23-C2E7-4D46-9A22-049743889D81}" type="presParOf" srcId="{AEBE879F-D438-40DB-A35A-E8A9546BD066}" destId="{CE90C247-2104-48C0-ACF1-68CCDB02965C}" srcOrd="10" destOrd="0" presId="urn:microsoft.com/office/officeart/2005/8/layout/target3"/>
    <dgm:cxn modelId="{46B352E0-A602-40C4-A420-69EE89C5C646}" type="presParOf" srcId="{AEBE879F-D438-40DB-A35A-E8A9546BD066}" destId="{FB3EA964-57FB-4217-99C3-28AA58446B6A}"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7B3926F-E4C4-471A-B389-35495F59A616}" type="doc">
      <dgm:prSet loTypeId="urn:microsoft.com/office/officeart/2005/8/layout/hierarchy4" loCatId="list" qsTypeId="urn:microsoft.com/office/officeart/2005/8/quickstyle/simple1" qsCatId="simple" csTypeId="urn:microsoft.com/office/officeart/2005/8/colors/accent5_5" csCatId="accent5" phldr="1"/>
      <dgm:spPr/>
      <dgm:t>
        <a:bodyPr/>
        <a:lstStyle/>
        <a:p>
          <a:endParaRPr lang="es-CO"/>
        </a:p>
      </dgm:t>
    </dgm:pt>
    <dgm:pt modelId="{B6312A2D-F114-497B-998A-E441036225E1}">
      <dgm:prSet custT="1"/>
      <dgm:spPr>
        <a:solidFill>
          <a:srgbClr val="FFDB98">
            <a:alpha val="80000"/>
          </a:srgbClr>
        </a:solidFill>
      </dgm:spPr>
      <dgm:t>
        <a:bodyPr/>
        <a:lstStyle/>
        <a:p>
          <a:r>
            <a:rPr lang="es-MX" sz="4000" b="1" dirty="0">
              <a:solidFill>
                <a:schemeClr val="tx1">
                  <a:lumMod val="85000"/>
                  <a:lumOff val="15000"/>
                </a:schemeClr>
              </a:solidFill>
            </a:rPr>
            <a:t>LIQUIDACIÓN DE LOS CONTRATOS ESTATALES</a:t>
          </a:r>
          <a:endParaRPr lang="es-CO" sz="4000" b="1" dirty="0">
            <a:solidFill>
              <a:schemeClr val="tx1">
                <a:lumMod val="85000"/>
                <a:lumOff val="15000"/>
              </a:schemeClr>
            </a:solidFill>
          </a:endParaRPr>
        </a:p>
      </dgm:t>
    </dgm:pt>
    <dgm:pt modelId="{E9944C7B-B37F-4F7A-AB28-3A258B710848}" type="parTrans" cxnId="{9C0B6B26-BA25-44ED-B2A9-7EE19B224A72}">
      <dgm:prSet/>
      <dgm:spPr/>
      <dgm:t>
        <a:bodyPr/>
        <a:lstStyle/>
        <a:p>
          <a:endParaRPr lang="es-CO"/>
        </a:p>
      </dgm:t>
    </dgm:pt>
    <dgm:pt modelId="{3C02FCC0-406C-4012-8F05-F77E591930C1}" type="sibTrans" cxnId="{9C0B6B26-BA25-44ED-B2A9-7EE19B224A72}">
      <dgm:prSet/>
      <dgm:spPr/>
      <dgm:t>
        <a:bodyPr/>
        <a:lstStyle/>
        <a:p>
          <a:endParaRPr lang="es-CO"/>
        </a:p>
      </dgm:t>
    </dgm:pt>
    <dgm:pt modelId="{C2B95ED9-E5A0-4598-9BF5-8FB7810BF3A2}">
      <dgm:prSet custT="1"/>
      <dgm:spPr>
        <a:solidFill>
          <a:srgbClr val="FFDB98">
            <a:alpha val="70000"/>
          </a:srgbClr>
        </a:solidFill>
      </dgm:spPr>
      <dgm:t>
        <a:bodyPr/>
        <a:lstStyle/>
        <a:p>
          <a:r>
            <a:rPr lang="es-MX" sz="4000" b="1" dirty="0">
              <a:solidFill>
                <a:schemeClr val="tx1">
                  <a:lumMod val="85000"/>
                  <a:lumOff val="15000"/>
                </a:schemeClr>
              </a:solidFill>
            </a:rPr>
            <a:t>Normativa de la etapa de liquidación</a:t>
          </a:r>
          <a:endParaRPr lang="es-CO" sz="4000" b="1" dirty="0">
            <a:solidFill>
              <a:schemeClr val="tx1">
                <a:lumMod val="85000"/>
                <a:lumOff val="15000"/>
              </a:schemeClr>
            </a:solidFill>
          </a:endParaRPr>
        </a:p>
      </dgm:t>
    </dgm:pt>
    <dgm:pt modelId="{5DC4D53B-A9E1-4242-AC23-75B14A15D881}" type="parTrans" cxnId="{394C3CA1-CE93-4ECB-9EE6-981FCCA8CC9C}">
      <dgm:prSet/>
      <dgm:spPr/>
      <dgm:t>
        <a:bodyPr/>
        <a:lstStyle/>
        <a:p>
          <a:endParaRPr lang="es-CO"/>
        </a:p>
      </dgm:t>
    </dgm:pt>
    <dgm:pt modelId="{1E70539F-601F-4549-880F-9831CD468DFC}" type="sibTrans" cxnId="{394C3CA1-CE93-4ECB-9EE6-981FCCA8CC9C}">
      <dgm:prSet/>
      <dgm:spPr/>
      <dgm:t>
        <a:bodyPr/>
        <a:lstStyle/>
        <a:p>
          <a:endParaRPr lang="es-CO"/>
        </a:p>
      </dgm:t>
    </dgm:pt>
    <dgm:pt modelId="{CC6F66C1-0194-4A53-B690-ABBB74977DCD}">
      <dgm:prSet custT="1"/>
      <dgm:spPr>
        <a:solidFill>
          <a:srgbClr val="FFEAD0">
            <a:alpha val="50000"/>
          </a:srgbClr>
        </a:solidFill>
      </dgm:spPr>
      <dgm:t>
        <a:bodyPr/>
        <a:lstStyle/>
        <a:p>
          <a:pPr>
            <a:lnSpc>
              <a:spcPct val="100000"/>
            </a:lnSpc>
            <a:spcAft>
              <a:spcPts val="0"/>
            </a:spcAft>
          </a:pPr>
          <a:r>
            <a:rPr lang="es-MX" sz="2800" b="0" u="sng" dirty="0">
              <a:solidFill>
                <a:schemeClr val="tx1">
                  <a:lumMod val="85000"/>
                  <a:lumOff val="15000"/>
                </a:schemeClr>
              </a:solidFill>
            </a:rPr>
            <a:t>Ley 80 de 1993</a:t>
          </a:r>
        </a:p>
        <a:p>
          <a:pPr>
            <a:lnSpc>
              <a:spcPct val="90000"/>
            </a:lnSpc>
            <a:spcAft>
              <a:spcPct val="35000"/>
            </a:spcAft>
          </a:pPr>
          <a:r>
            <a:rPr lang="es-ES_tradnl" altLang="es-ES" sz="2400" b="0" dirty="0">
              <a:solidFill>
                <a:schemeClr val="tx1">
                  <a:lumMod val="85000"/>
                  <a:lumOff val="15000"/>
                </a:schemeClr>
              </a:solidFill>
              <a:latin typeface="Avenir Next" panose="020B0503020202020204" pitchFamily="34" charset="0"/>
            </a:rPr>
            <a:t>Art. 60 </a:t>
          </a:r>
          <a:r>
            <a:rPr lang="es-ES_tradnl" altLang="es-ES" sz="1600" b="0" dirty="0">
              <a:solidFill>
                <a:schemeClr val="tx1">
                  <a:lumMod val="85000"/>
                  <a:lumOff val="15000"/>
                </a:schemeClr>
              </a:solidFill>
              <a:latin typeface="Avenir Next" panose="020B0503020202020204" pitchFamily="34" charset="0"/>
            </a:rPr>
            <a:t>(modificado por el Art. 217 Decreto 019 de 2012)</a:t>
          </a:r>
          <a:endParaRPr lang="es-CO" sz="1600" b="0" dirty="0">
            <a:solidFill>
              <a:schemeClr val="tx1">
                <a:lumMod val="85000"/>
                <a:lumOff val="15000"/>
              </a:schemeClr>
            </a:solidFill>
          </a:endParaRPr>
        </a:p>
      </dgm:t>
    </dgm:pt>
    <dgm:pt modelId="{2CB249F7-CA80-4A39-82C6-95D0C1688B93}" type="parTrans" cxnId="{E5757F1E-0C70-4497-85FE-FFEE50D43609}">
      <dgm:prSet/>
      <dgm:spPr/>
      <dgm:t>
        <a:bodyPr/>
        <a:lstStyle/>
        <a:p>
          <a:endParaRPr lang="es-CO"/>
        </a:p>
      </dgm:t>
    </dgm:pt>
    <dgm:pt modelId="{60DF1FA8-F76D-4869-8E28-5667C4419D04}" type="sibTrans" cxnId="{E5757F1E-0C70-4497-85FE-FFEE50D43609}">
      <dgm:prSet/>
      <dgm:spPr/>
      <dgm:t>
        <a:bodyPr/>
        <a:lstStyle/>
        <a:p>
          <a:endParaRPr lang="es-CO"/>
        </a:p>
      </dgm:t>
    </dgm:pt>
    <dgm:pt modelId="{42B95A22-7514-4563-A529-FD9CA8482F57}">
      <dgm:prSet custT="1"/>
      <dgm:spPr>
        <a:solidFill>
          <a:srgbClr val="FFEAD0">
            <a:alpha val="50000"/>
          </a:srgbClr>
        </a:solidFill>
      </dgm:spPr>
      <dgm:t>
        <a:bodyPr/>
        <a:lstStyle/>
        <a:p>
          <a:pPr marL="0" lvl="0" indent="0" algn="ctr" defTabSz="1244600">
            <a:lnSpc>
              <a:spcPct val="100000"/>
            </a:lnSpc>
            <a:spcBef>
              <a:spcPct val="0"/>
            </a:spcBef>
            <a:spcAft>
              <a:spcPts val="0"/>
            </a:spcAft>
            <a:buNone/>
          </a:pPr>
          <a:r>
            <a:rPr lang="es-MX" sz="2800" b="0" u="sng" kern="1200" dirty="0">
              <a:solidFill>
                <a:prstClr val="black">
                  <a:lumMod val="85000"/>
                  <a:lumOff val="15000"/>
                </a:prstClr>
              </a:solidFill>
              <a:latin typeface="Calibri"/>
              <a:ea typeface="+mn-ea"/>
              <a:cs typeface="+mn-cs"/>
            </a:rPr>
            <a:t>Ley 1150 del 2007  </a:t>
          </a:r>
        </a:p>
        <a:p>
          <a:pPr marL="0" lvl="0" indent="0" algn="ctr" defTabSz="1244600">
            <a:lnSpc>
              <a:spcPct val="100000"/>
            </a:lnSpc>
            <a:spcBef>
              <a:spcPct val="0"/>
            </a:spcBef>
            <a:spcAft>
              <a:spcPts val="0"/>
            </a:spcAft>
            <a:buNone/>
          </a:pPr>
          <a:r>
            <a:rPr lang="es-ES_tradnl" altLang="es-ES" sz="2800" b="0" kern="1200" dirty="0">
              <a:solidFill>
                <a:schemeClr val="tx1">
                  <a:lumMod val="85000"/>
                  <a:lumOff val="15000"/>
                </a:schemeClr>
              </a:solidFill>
              <a:latin typeface="Avenir Next" panose="020B0503020202020204" pitchFamily="34" charset="0"/>
            </a:rPr>
            <a:t>Art. 11 </a:t>
          </a:r>
          <a:endParaRPr lang="es-CO" sz="2800" b="0" u="sng" kern="1200" dirty="0">
            <a:solidFill>
              <a:prstClr val="black">
                <a:lumMod val="85000"/>
                <a:lumOff val="15000"/>
              </a:prstClr>
            </a:solidFill>
            <a:latin typeface="Calibri"/>
            <a:ea typeface="+mn-ea"/>
            <a:cs typeface="+mn-cs"/>
          </a:endParaRPr>
        </a:p>
      </dgm:t>
    </dgm:pt>
    <dgm:pt modelId="{916E5CFA-691F-4998-8393-2B566E663420}" type="parTrans" cxnId="{07656E68-9FF8-4D84-AB4C-58025E5076EC}">
      <dgm:prSet/>
      <dgm:spPr/>
      <dgm:t>
        <a:bodyPr/>
        <a:lstStyle/>
        <a:p>
          <a:endParaRPr lang="es-CO"/>
        </a:p>
      </dgm:t>
    </dgm:pt>
    <dgm:pt modelId="{B48D1F78-192F-4E97-8B48-62F46FA203B2}" type="sibTrans" cxnId="{07656E68-9FF8-4D84-AB4C-58025E5076EC}">
      <dgm:prSet/>
      <dgm:spPr/>
      <dgm:t>
        <a:bodyPr/>
        <a:lstStyle/>
        <a:p>
          <a:endParaRPr lang="es-CO"/>
        </a:p>
      </dgm:t>
    </dgm:pt>
    <dgm:pt modelId="{FB8C1795-06FC-483C-A58A-BD3FBCAF7A45}" type="pres">
      <dgm:prSet presAssocID="{B7B3926F-E4C4-471A-B389-35495F59A616}" presName="Name0" presStyleCnt="0">
        <dgm:presLayoutVars>
          <dgm:chPref val="1"/>
          <dgm:dir/>
          <dgm:animOne val="branch"/>
          <dgm:animLvl val="lvl"/>
          <dgm:resizeHandles/>
        </dgm:presLayoutVars>
      </dgm:prSet>
      <dgm:spPr/>
    </dgm:pt>
    <dgm:pt modelId="{8AD17B5A-B82E-49EC-BC66-2F0C9CA8B0CB}" type="pres">
      <dgm:prSet presAssocID="{B6312A2D-F114-497B-998A-E441036225E1}" presName="vertOne" presStyleCnt="0"/>
      <dgm:spPr/>
    </dgm:pt>
    <dgm:pt modelId="{81EA66FF-8C08-486D-9225-B0F4A7BF9EFB}" type="pres">
      <dgm:prSet presAssocID="{B6312A2D-F114-497B-998A-E441036225E1}" presName="txOne" presStyleLbl="node0" presStyleIdx="0" presStyleCnt="1" custScaleX="100072" custScaleY="32554" custLinFactY="-14446" custLinFactNeighborX="-2893" custLinFactNeighborY="-100000">
        <dgm:presLayoutVars>
          <dgm:chPref val="3"/>
        </dgm:presLayoutVars>
      </dgm:prSet>
      <dgm:spPr/>
    </dgm:pt>
    <dgm:pt modelId="{1FC21125-354B-4F20-B3D5-04EF166DF7E2}" type="pres">
      <dgm:prSet presAssocID="{B6312A2D-F114-497B-998A-E441036225E1}" presName="parTransOne" presStyleCnt="0"/>
      <dgm:spPr/>
    </dgm:pt>
    <dgm:pt modelId="{69E01CB9-F381-46DF-A33E-3CA378F42856}" type="pres">
      <dgm:prSet presAssocID="{B6312A2D-F114-497B-998A-E441036225E1}" presName="horzOne" presStyleCnt="0"/>
      <dgm:spPr/>
    </dgm:pt>
    <dgm:pt modelId="{F06A45FE-B188-46BD-B50D-EF5217B54AB8}" type="pres">
      <dgm:prSet presAssocID="{C2B95ED9-E5A0-4598-9BF5-8FB7810BF3A2}" presName="vertTwo" presStyleCnt="0"/>
      <dgm:spPr/>
    </dgm:pt>
    <dgm:pt modelId="{BE749E41-F945-4623-A55D-65FAFD4B43AC}" type="pres">
      <dgm:prSet presAssocID="{C2B95ED9-E5A0-4598-9BF5-8FB7810BF3A2}" presName="txTwo" presStyleLbl="node2" presStyleIdx="0" presStyleCnt="1" custScaleY="30640">
        <dgm:presLayoutVars>
          <dgm:chPref val="3"/>
        </dgm:presLayoutVars>
      </dgm:prSet>
      <dgm:spPr/>
    </dgm:pt>
    <dgm:pt modelId="{2C56BCA2-B646-4E04-AE99-89ACCCA58EB1}" type="pres">
      <dgm:prSet presAssocID="{C2B95ED9-E5A0-4598-9BF5-8FB7810BF3A2}" presName="parTransTwo" presStyleCnt="0"/>
      <dgm:spPr/>
    </dgm:pt>
    <dgm:pt modelId="{C4607C6D-9591-444F-8393-7826DFFE2BDC}" type="pres">
      <dgm:prSet presAssocID="{C2B95ED9-E5A0-4598-9BF5-8FB7810BF3A2}" presName="horzTwo" presStyleCnt="0"/>
      <dgm:spPr/>
    </dgm:pt>
    <dgm:pt modelId="{1579BDDC-E93F-41EE-B262-3F12B2058F76}" type="pres">
      <dgm:prSet presAssocID="{CC6F66C1-0194-4A53-B690-ABBB74977DCD}" presName="vertThree" presStyleCnt="0"/>
      <dgm:spPr/>
    </dgm:pt>
    <dgm:pt modelId="{5AEDB846-A0C1-4628-A7D1-40AE710F53DF}" type="pres">
      <dgm:prSet presAssocID="{CC6F66C1-0194-4A53-B690-ABBB74977DCD}" presName="txThree" presStyleLbl="node3" presStyleIdx="0" presStyleCnt="2">
        <dgm:presLayoutVars>
          <dgm:chPref val="3"/>
        </dgm:presLayoutVars>
      </dgm:prSet>
      <dgm:spPr/>
    </dgm:pt>
    <dgm:pt modelId="{CFA9B648-32B3-4A12-8EAB-5BE10315C3DC}" type="pres">
      <dgm:prSet presAssocID="{CC6F66C1-0194-4A53-B690-ABBB74977DCD}" presName="horzThree" presStyleCnt="0"/>
      <dgm:spPr/>
    </dgm:pt>
    <dgm:pt modelId="{1E58B1BE-0247-4E82-A31C-A1559D66AAFE}" type="pres">
      <dgm:prSet presAssocID="{60DF1FA8-F76D-4869-8E28-5667C4419D04}" presName="sibSpaceThree" presStyleCnt="0"/>
      <dgm:spPr/>
    </dgm:pt>
    <dgm:pt modelId="{2BEF6D07-D319-4945-B67D-4016D531DEE4}" type="pres">
      <dgm:prSet presAssocID="{42B95A22-7514-4563-A529-FD9CA8482F57}" presName="vertThree" presStyleCnt="0"/>
      <dgm:spPr/>
    </dgm:pt>
    <dgm:pt modelId="{F6588EF4-12FF-4865-AD81-601B8DE54495}" type="pres">
      <dgm:prSet presAssocID="{42B95A22-7514-4563-A529-FD9CA8482F57}" presName="txThree" presStyleLbl="node3" presStyleIdx="1" presStyleCnt="2" custScaleX="89202">
        <dgm:presLayoutVars>
          <dgm:chPref val="3"/>
        </dgm:presLayoutVars>
      </dgm:prSet>
      <dgm:spPr/>
    </dgm:pt>
    <dgm:pt modelId="{DAE2648B-2965-4ACF-B8DA-A25BCEB30BF1}" type="pres">
      <dgm:prSet presAssocID="{42B95A22-7514-4563-A529-FD9CA8482F57}" presName="horzThree" presStyleCnt="0"/>
      <dgm:spPr/>
    </dgm:pt>
  </dgm:ptLst>
  <dgm:cxnLst>
    <dgm:cxn modelId="{66F2030C-1FA2-4214-ACCB-EBAE257CC7DA}" type="presOf" srcId="{B7B3926F-E4C4-471A-B389-35495F59A616}" destId="{FB8C1795-06FC-483C-A58A-BD3FBCAF7A45}" srcOrd="0" destOrd="0" presId="urn:microsoft.com/office/officeart/2005/8/layout/hierarchy4"/>
    <dgm:cxn modelId="{E5757F1E-0C70-4497-85FE-FFEE50D43609}" srcId="{C2B95ED9-E5A0-4598-9BF5-8FB7810BF3A2}" destId="{CC6F66C1-0194-4A53-B690-ABBB74977DCD}" srcOrd="0" destOrd="0" parTransId="{2CB249F7-CA80-4A39-82C6-95D0C1688B93}" sibTransId="{60DF1FA8-F76D-4869-8E28-5667C4419D04}"/>
    <dgm:cxn modelId="{9C0B6B26-BA25-44ED-B2A9-7EE19B224A72}" srcId="{B7B3926F-E4C4-471A-B389-35495F59A616}" destId="{B6312A2D-F114-497B-998A-E441036225E1}" srcOrd="0" destOrd="0" parTransId="{E9944C7B-B37F-4F7A-AB28-3A258B710848}" sibTransId="{3C02FCC0-406C-4012-8F05-F77E591930C1}"/>
    <dgm:cxn modelId="{9D6CE43E-2446-42DD-A2C5-2499B7A200E4}" type="presOf" srcId="{CC6F66C1-0194-4A53-B690-ABBB74977DCD}" destId="{5AEDB846-A0C1-4628-A7D1-40AE710F53DF}" srcOrd="0" destOrd="0" presId="urn:microsoft.com/office/officeart/2005/8/layout/hierarchy4"/>
    <dgm:cxn modelId="{07656E68-9FF8-4D84-AB4C-58025E5076EC}" srcId="{C2B95ED9-E5A0-4598-9BF5-8FB7810BF3A2}" destId="{42B95A22-7514-4563-A529-FD9CA8482F57}" srcOrd="1" destOrd="0" parTransId="{916E5CFA-691F-4998-8393-2B566E663420}" sibTransId="{B48D1F78-192F-4E97-8B48-62F46FA203B2}"/>
    <dgm:cxn modelId="{5C225B7C-2927-41DE-9C47-07610895B0C0}" type="presOf" srcId="{C2B95ED9-E5A0-4598-9BF5-8FB7810BF3A2}" destId="{BE749E41-F945-4623-A55D-65FAFD4B43AC}" srcOrd="0" destOrd="0" presId="urn:microsoft.com/office/officeart/2005/8/layout/hierarchy4"/>
    <dgm:cxn modelId="{394C3CA1-CE93-4ECB-9EE6-981FCCA8CC9C}" srcId="{B6312A2D-F114-497B-998A-E441036225E1}" destId="{C2B95ED9-E5A0-4598-9BF5-8FB7810BF3A2}" srcOrd="0" destOrd="0" parTransId="{5DC4D53B-A9E1-4242-AC23-75B14A15D881}" sibTransId="{1E70539F-601F-4549-880F-9831CD468DFC}"/>
    <dgm:cxn modelId="{0CB9ABA8-0DCA-4865-866F-1B1DA510628F}" type="presOf" srcId="{B6312A2D-F114-497B-998A-E441036225E1}" destId="{81EA66FF-8C08-486D-9225-B0F4A7BF9EFB}" srcOrd="0" destOrd="0" presId="urn:microsoft.com/office/officeart/2005/8/layout/hierarchy4"/>
    <dgm:cxn modelId="{137105FD-2527-4F14-8C4A-82A5354F89A1}" type="presOf" srcId="{42B95A22-7514-4563-A529-FD9CA8482F57}" destId="{F6588EF4-12FF-4865-AD81-601B8DE54495}" srcOrd="0" destOrd="0" presId="urn:microsoft.com/office/officeart/2005/8/layout/hierarchy4"/>
    <dgm:cxn modelId="{BD086D2D-6A5E-4F41-B735-E8271D436A6A}" type="presParOf" srcId="{FB8C1795-06FC-483C-A58A-BD3FBCAF7A45}" destId="{8AD17B5A-B82E-49EC-BC66-2F0C9CA8B0CB}" srcOrd="0" destOrd="0" presId="urn:microsoft.com/office/officeart/2005/8/layout/hierarchy4"/>
    <dgm:cxn modelId="{63063885-EFE2-49B8-9FDC-57AD5109DD44}" type="presParOf" srcId="{8AD17B5A-B82E-49EC-BC66-2F0C9CA8B0CB}" destId="{81EA66FF-8C08-486D-9225-B0F4A7BF9EFB}" srcOrd="0" destOrd="0" presId="urn:microsoft.com/office/officeart/2005/8/layout/hierarchy4"/>
    <dgm:cxn modelId="{296ED081-6B10-401A-A2CE-73A4AE1CE9DB}" type="presParOf" srcId="{8AD17B5A-B82E-49EC-BC66-2F0C9CA8B0CB}" destId="{1FC21125-354B-4F20-B3D5-04EF166DF7E2}" srcOrd="1" destOrd="0" presId="urn:microsoft.com/office/officeart/2005/8/layout/hierarchy4"/>
    <dgm:cxn modelId="{55D0D9BA-48BE-460F-8F0F-9C194C0C3125}" type="presParOf" srcId="{8AD17B5A-B82E-49EC-BC66-2F0C9CA8B0CB}" destId="{69E01CB9-F381-46DF-A33E-3CA378F42856}" srcOrd="2" destOrd="0" presId="urn:microsoft.com/office/officeart/2005/8/layout/hierarchy4"/>
    <dgm:cxn modelId="{62DF0F29-EAE4-4FA5-AAB8-722D815A2C59}" type="presParOf" srcId="{69E01CB9-F381-46DF-A33E-3CA378F42856}" destId="{F06A45FE-B188-46BD-B50D-EF5217B54AB8}" srcOrd="0" destOrd="0" presId="urn:microsoft.com/office/officeart/2005/8/layout/hierarchy4"/>
    <dgm:cxn modelId="{537A4D39-EE96-40B6-B527-7A25E4FF7A77}" type="presParOf" srcId="{F06A45FE-B188-46BD-B50D-EF5217B54AB8}" destId="{BE749E41-F945-4623-A55D-65FAFD4B43AC}" srcOrd="0" destOrd="0" presId="urn:microsoft.com/office/officeart/2005/8/layout/hierarchy4"/>
    <dgm:cxn modelId="{0F13C6EB-C90D-4BA8-A809-1E85DA9C7031}" type="presParOf" srcId="{F06A45FE-B188-46BD-B50D-EF5217B54AB8}" destId="{2C56BCA2-B646-4E04-AE99-89ACCCA58EB1}" srcOrd="1" destOrd="0" presId="urn:microsoft.com/office/officeart/2005/8/layout/hierarchy4"/>
    <dgm:cxn modelId="{90D0E782-583D-4E0C-BDAE-8CE89D74FDFA}" type="presParOf" srcId="{F06A45FE-B188-46BD-B50D-EF5217B54AB8}" destId="{C4607C6D-9591-444F-8393-7826DFFE2BDC}" srcOrd="2" destOrd="0" presId="urn:microsoft.com/office/officeart/2005/8/layout/hierarchy4"/>
    <dgm:cxn modelId="{65A0C9FF-F6B0-43B5-AA1C-F4495C0E6044}" type="presParOf" srcId="{C4607C6D-9591-444F-8393-7826DFFE2BDC}" destId="{1579BDDC-E93F-41EE-B262-3F12B2058F76}" srcOrd="0" destOrd="0" presId="urn:microsoft.com/office/officeart/2005/8/layout/hierarchy4"/>
    <dgm:cxn modelId="{53B05524-28CF-4D82-BE29-7E73BFC58D8D}" type="presParOf" srcId="{1579BDDC-E93F-41EE-B262-3F12B2058F76}" destId="{5AEDB846-A0C1-4628-A7D1-40AE710F53DF}" srcOrd="0" destOrd="0" presId="urn:microsoft.com/office/officeart/2005/8/layout/hierarchy4"/>
    <dgm:cxn modelId="{4AF5EC97-B6F9-4954-9804-3870F4F80262}" type="presParOf" srcId="{1579BDDC-E93F-41EE-B262-3F12B2058F76}" destId="{CFA9B648-32B3-4A12-8EAB-5BE10315C3DC}" srcOrd="1" destOrd="0" presId="urn:microsoft.com/office/officeart/2005/8/layout/hierarchy4"/>
    <dgm:cxn modelId="{604E7272-0360-4400-96D3-E6B518F07F58}" type="presParOf" srcId="{C4607C6D-9591-444F-8393-7826DFFE2BDC}" destId="{1E58B1BE-0247-4E82-A31C-A1559D66AAFE}" srcOrd="1" destOrd="0" presId="urn:microsoft.com/office/officeart/2005/8/layout/hierarchy4"/>
    <dgm:cxn modelId="{53C047B5-2065-44D4-AA47-90FF01156F95}" type="presParOf" srcId="{C4607C6D-9591-444F-8393-7826DFFE2BDC}" destId="{2BEF6D07-D319-4945-B67D-4016D531DEE4}" srcOrd="2" destOrd="0" presId="urn:microsoft.com/office/officeart/2005/8/layout/hierarchy4"/>
    <dgm:cxn modelId="{0272F054-9AAA-4F99-A5FC-90FEA6A0E919}" type="presParOf" srcId="{2BEF6D07-D319-4945-B67D-4016D531DEE4}" destId="{F6588EF4-12FF-4865-AD81-601B8DE54495}" srcOrd="0" destOrd="0" presId="urn:microsoft.com/office/officeart/2005/8/layout/hierarchy4"/>
    <dgm:cxn modelId="{4F8C3AEE-43AD-49F6-8B54-6FF89080081B}" type="presParOf" srcId="{2BEF6D07-D319-4945-B67D-4016D531DEE4}" destId="{DAE2648B-2965-4ACF-B8DA-A25BCEB30B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1BAA821-007F-47EB-88FE-48FA547E0747}" type="doc">
      <dgm:prSet loTypeId="urn:microsoft.com/office/officeart/2008/layout/VerticalCircleList" loCatId="list" qsTypeId="urn:microsoft.com/office/officeart/2005/8/quickstyle/simple3" qsCatId="simple" csTypeId="urn:microsoft.com/office/officeart/2005/8/colors/colorful4" csCatId="colorful" phldr="1"/>
      <dgm:spPr/>
      <dgm:t>
        <a:bodyPr/>
        <a:lstStyle/>
        <a:p>
          <a:endParaRPr lang="es-CO"/>
        </a:p>
      </dgm:t>
    </dgm:pt>
    <dgm:pt modelId="{85EA7288-7D20-4B3E-9B02-13F40084A2F6}">
      <dgm:prSet custT="1"/>
      <dgm:spPr/>
      <dgm:t>
        <a:bodyPr/>
        <a:lstStyle/>
        <a:p>
          <a:r>
            <a:rPr lang="es-ES" sz="1800" dirty="0"/>
            <a:t>Los contratos cuya terminación se fundamenta en casos especiales de terminación por circunstancias previstas en la Ley 80 de 1993, ej. los </a:t>
          </a:r>
          <a:r>
            <a:rPr lang="es-CO" sz="1800" dirty="0"/>
            <a:t>terminados anormalmente (Terminación anticipada o terminación unilateral – Muerte terminación por resolución) </a:t>
          </a:r>
        </a:p>
      </dgm:t>
    </dgm:pt>
    <dgm:pt modelId="{4FBD4D4C-3D83-452F-9076-2984A5FA32B1}" type="parTrans" cxnId="{03321050-E287-41E9-A958-D1C2CF10836A}">
      <dgm:prSet/>
      <dgm:spPr/>
      <dgm:t>
        <a:bodyPr/>
        <a:lstStyle/>
        <a:p>
          <a:endParaRPr lang="es-CO" sz="2400"/>
        </a:p>
      </dgm:t>
    </dgm:pt>
    <dgm:pt modelId="{73E4AD04-EA52-413E-8FFF-3FFAD565EF6B}" type="sibTrans" cxnId="{03321050-E287-41E9-A958-D1C2CF10836A}">
      <dgm:prSet/>
      <dgm:spPr/>
      <dgm:t>
        <a:bodyPr/>
        <a:lstStyle/>
        <a:p>
          <a:endParaRPr lang="es-CO" sz="2400"/>
        </a:p>
      </dgm:t>
    </dgm:pt>
    <dgm:pt modelId="{A07CAA5D-9D64-46F5-AEF2-8DFDE564DEE2}">
      <dgm:prSet custT="1"/>
      <dgm:spPr/>
      <dgm:t>
        <a:bodyPr/>
        <a:lstStyle/>
        <a:p>
          <a:r>
            <a:rPr lang="es-CO" sz="1800" dirty="0"/>
            <a:t>Los contratos que hayan sido objeto de multas, sanciones o incumplimientos </a:t>
          </a:r>
        </a:p>
      </dgm:t>
    </dgm:pt>
    <dgm:pt modelId="{23844870-B6B2-4847-B79E-3648D36C7790}" type="parTrans" cxnId="{1282DB1C-5BA0-4FD7-A12A-29AE1B02FC74}">
      <dgm:prSet/>
      <dgm:spPr/>
      <dgm:t>
        <a:bodyPr/>
        <a:lstStyle/>
        <a:p>
          <a:endParaRPr lang="es-CO" sz="2400"/>
        </a:p>
      </dgm:t>
    </dgm:pt>
    <dgm:pt modelId="{B2544969-4820-46AF-910E-7F683B6AB46F}" type="sibTrans" cxnId="{1282DB1C-5BA0-4FD7-A12A-29AE1B02FC74}">
      <dgm:prSet/>
      <dgm:spPr/>
      <dgm:t>
        <a:bodyPr/>
        <a:lstStyle/>
        <a:p>
          <a:endParaRPr lang="es-CO" sz="2400"/>
        </a:p>
      </dgm:t>
    </dgm:pt>
    <dgm:pt modelId="{4C0D09A8-7869-49CA-B101-DBA0EF933D92}">
      <dgm:prSet custT="1"/>
      <dgm:spPr/>
      <dgm:t>
        <a:bodyPr/>
        <a:lstStyle/>
        <a:p>
          <a:r>
            <a:rPr lang="es-ES" sz="1800" dirty="0"/>
            <a:t>Los contratos de tracto sucesivo: Comportan entregas o prestaciones periódicas que se desarrollan en un tiempo prolongado. </a:t>
          </a:r>
          <a:r>
            <a:rPr lang="es-CO" sz="1800" dirty="0"/>
            <a:t>(ej. Contratos de suministro, prestación de servicios distintos de los profesionales y de apoyo a la gestión, obra, mantenimiento, consultoría, interventoría)</a:t>
          </a:r>
        </a:p>
      </dgm:t>
    </dgm:pt>
    <dgm:pt modelId="{5A583A7E-CC10-43B0-8598-F2325BBC4F4D}" type="sibTrans" cxnId="{E4A6B961-B19E-4F91-8D48-897B6A18D01B}">
      <dgm:prSet/>
      <dgm:spPr/>
      <dgm:t>
        <a:bodyPr/>
        <a:lstStyle/>
        <a:p>
          <a:endParaRPr lang="es-CO" sz="2400"/>
        </a:p>
      </dgm:t>
    </dgm:pt>
    <dgm:pt modelId="{61EC9773-2667-45B2-9B1C-3871D3D0D0D0}" type="parTrans" cxnId="{E4A6B961-B19E-4F91-8D48-897B6A18D01B}">
      <dgm:prSet/>
      <dgm:spPr/>
      <dgm:t>
        <a:bodyPr/>
        <a:lstStyle/>
        <a:p>
          <a:endParaRPr lang="es-CO" sz="2400"/>
        </a:p>
      </dgm:t>
    </dgm:pt>
    <dgm:pt modelId="{CE6A41B8-1C6F-402F-98D0-1BA8AEFECF98}" type="pres">
      <dgm:prSet presAssocID="{61BAA821-007F-47EB-88FE-48FA547E0747}" presName="Name0" presStyleCnt="0">
        <dgm:presLayoutVars>
          <dgm:dir/>
        </dgm:presLayoutVars>
      </dgm:prSet>
      <dgm:spPr/>
    </dgm:pt>
    <dgm:pt modelId="{4F585BE9-3619-4D4D-ACCD-7F737EB0DD4B}" type="pres">
      <dgm:prSet presAssocID="{4C0D09A8-7869-49CA-B101-DBA0EF933D92}" presName="noChildren" presStyleCnt="0"/>
      <dgm:spPr/>
    </dgm:pt>
    <dgm:pt modelId="{9D839F81-CF5B-4E7A-B757-88AF63918ABD}" type="pres">
      <dgm:prSet presAssocID="{4C0D09A8-7869-49CA-B101-DBA0EF933D92}" presName="gap" presStyleCnt="0"/>
      <dgm:spPr/>
    </dgm:pt>
    <dgm:pt modelId="{8D117C38-00F8-41A6-8BF0-7B5F676EBC07}" type="pres">
      <dgm:prSet presAssocID="{4C0D09A8-7869-49CA-B101-DBA0EF933D92}" presName="medCircle2" presStyleLbl="vennNode1" presStyleIdx="0" presStyleCnt="3"/>
      <dgm:spPr/>
    </dgm:pt>
    <dgm:pt modelId="{6C882479-73B0-45D4-9E8A-7B262F79670B}" type="pres">
      <dgm:prSet presAssocID="{4C0D09A8-7869-49CA-B101-DBA0EF933D92}" presName="txLvlOnly1" presStyleLbl="revTx" presStyleIdx="0" presStyleCnt="3"/>
      <dgm:spPr/>
    </dgm:pt>
    <dgm:pt modelId="{A0C9D359-7F8C-4A23-903F-F830C41B8901}" type="pres">
      <dgm:prSet presAssocID="{85EA7288-7D20-4B3E-9B02-13F40084A2F6}" presName="noChildren" presStyleCnt="0"/>
      <dgm:spPr/>
    </dgm:pt>
    <dgm:pt modelId="{37A1B2F2-CD70-43FE-963E-BF6BCE2489DD}" type="pres">
      <dgm:prSet presAssocID="{85EA7288-7D20-4B3E-9B02-13F40084A2F6}" presName="gap" presStyleCnt="0"/>
      <dgm:spPr/>
    </dgm:pt>
    <dgm:pt modelId="{960F386C-2B2C-4F0C-AC46-C9FC2396830D}" type="pres">
      <dgm:prSet presAssocID="{85EA7288-7D20-4B3E-9B02-13F40084A2F6}" presName="medCircle2" presStyleLbl="vennNode1" presStyleIdx="1" presStyleCnt="3"/>
      <dgm:spPr/>
    </dgm:pt>
    <dgm:pt modelId="{15246648-B3AB-401A-A47C-86E56B398ACA}" type="pres">
      <dgm:prSet presAssocID="{85EA7288-7D20-4B3E-9B02-13F40084A2F6}" presName="txLvlOnly1" presStyleLbl="revTx" presStyleIdx="1" presStyleCnt="3"/>
      <dgm:spPr/>
    </dgm:pt>
    <dgm:pt modelId="{550BFD50-4A6C-40DD-9A81-5200692437AE}" type="pres">
      <dgm:prSet presAssocID="{A07CAA5D-9D64-46F5-AEF2-8DFDE564DEE2}" presName="noChildren" presStyleCnt="0"/>
      <dgm:spPr/>
    </dgm:pt>
    <dgm:pt modelId="{7D27CF4B-0ECD-410D-A8B2-0E6C218234C4}" type="pres">
      <dgm:prSet presAssocID="{A07CAA5D-9D64-46F5-AEF2-8DFDE564DEE2}" presName="gap" presStyleCnt="0"/>
      <dgm:spPr/>
    </dgm:pt>
    <dgm:pt modelId="{47064630-55C9-4042-8BA2-8B6B4E428624}" type="pres">
      <dgm:prSet presAssocID="{A07CAA5D-9D64-46F5-AEF2-8DFDE564DEE2}" presName="medCircle2" presStyleLbl="vennNode1" presStyleIdx="2" presStyleCnt="3"/>
      <dgm:spPr/>
    </dgm:pt>
    <dgm:pt modelId="{0089EB90-BB3E-4285-A897-18A73C162ED7}" type="pres">
      <dgm:prSet presAssocID="{A07CAA5D-9D64-46F5-AEF2-8DFDE564DEE2}" presName="txLvlOnly1" presStyleLbl="revTx" presStyleIdx="2" presStyleCnt="3"/>
      <dgm:spPr/>
    </dgm:pt>
  </dgm:ptLst>
  <dgm:cxnLst>
    <dgm:cxn modelId="{1282DB1C-5BA0-4FD7-A12A-29AE1B02FC74}" srcId="{61BAA821-007F-47EB-88FE-48FA547E0747}" destId="{A07CAA5D-9D64-46F5-AEF2-8DFDE564DEE2}" srcOrd="2" destOrd="0" parTransId="{23844870-B6B2-4847-B79E-3648D36C7790}" sibTransId="{B2544969-4820-46AF-910E-7F683B6AB46F}"/>
    <dgm:cxn modelId="{F208EC26-E643-4D3E-8017-A0BF62D1E2B3}" type="presOf" srcId="{A07CAA5D-9D64-46F5-AEF2-8DFDE564DEE2}" destId="{0089EB90-BB3E-4285-A897-18A73C162ED7}" srcOrd="0" destOrd="0" presId="urn:microsoft.com/office/officeart/2008/layout/VerticalCircleList"/>
    <dgm:cxn modelId="{E4A6B961-B19E-4F91-8D48-897B6A18D01B}" srcId="{61BAA821-007F-47EB-88FE-48FA547E0747}" destId="{4C0D09A8-7869-49CA-B101-DBA0EF933D92}" srcOrd="0" destOrd="0" parTransId="{61EC9773-2667-45B2-9B1C-3871D3D0D0D0}" sibTransId="{5A583A7E-CC10-43B0-8598-F2325BBC4F4D}"/>
    <dgm:cxn modelId="{03321050-E287-41E9-A958-D1C2CF10836A}" srcId="{61BAA821-007F-47EB-88FE-48FA547E0747}" destId="{85EA7288-7D20-4B3E-9B02-13F40084A2F6}" srcOrd="1" destOrd="0" parTransId="{4FBD4D4C-3D83-452F-9076-2984A5FA32B1}" sibTransId="{73E4AD04-EA52-413E-8FFF-3FFAD565EF6B}"/>
    <dgm:cxn modelId="{001B215A-AC3C-4C4B-AD62-0C8EDBF98FF0}" type="presOf" srcId="{85EA7288-7D20-4B3E-9B02-13F40084A2F6}" destId="{15246648-B3AB-401A-A47C-86E56B398ACA}" srcOrd="0" destOrd="0" presId="urn:microsoft.com/office/officeart/2008/layout/VerticalCircleList"/>
    <dgm:cxn modelId="{78176496-B6EF-46E5-B899-CDD1D3A33A83}" type="presOf" srcId="{4C0D09A8-7869-49CA-B101-DBA0EF933D92}" destId="{6C882479-73B0-45D4-9E8A-7B262F79670B}" srcOrd="0" destOrd="0" presId="urn:microsoft.com/office/officeart/2008/layout/VerticalCircleList"/>
    <dgm:cxn modelId="{DA2EC4CC-69FC-46BA-B021-AEA58134EEBF}" type="presOf" srcId="{61BAA821-007F-47EB-88FE-48FA547E0747}" destId="{CE6A41B8-1C6F-402F-98D0-1BA8AEFECF98}" srcOrd="0" destOrd="0" presId="urn:microsoft.com/office/officeart/2008/layout/VerticalCircleList"/>
    <dgm:cxn modelId="{BBE363AD-38FE-4570-9FE4-568768499E3D}" type="presParOf" srcId="{CE6A41B8-1C6F-402F-98D0-1BA8AEFECF98}" destId="{4F585BE9-3619-4D4D-ACCD-7F737EB0DD4B}" srcOrd="0" destOrd="0" presId="urn:microsoft.com/office/officeart/2008/layout/VerticalCircleList"/>
    <dgm:cxn modelId="{D3FA5B75-2278-4708-ABF1-6DC377B9DE17}" type="presParOf" srcId="{4F585BE9-3619-4D4D-ACCD-7F737EB0DD4B}" destId="{9D839F81-CF5B-4E7A-B757-88AF63918ABD}" srcOrd="0" destOrd="0" presId="urn:microsoft.com/office/officeart/2008/layout/VerticalCircleList"/>
    <dgm:cxn modelId="{77E680B0-B0C0-408F-BA26-685AC956F52C}" type="presParOf" srcId="{4F585BE9-3619-4D4D-ACCD-7F737EB0DD4B}" destId="{8D117C38-00F8-41A6-8BF0-7B5F676EBC07}" srcOrd="1" destOrd="0" presId="urn:microsoft.com/office/officeart/2008/layout/VerticalCircleList"/>
    <dgm:cxn modelId="{478D8DE9-FCB5-4E47-8827-CB5FAA853997}" type="presParOf" srcId="{4F585BE9-3619-4D4D-ACCD-7F737EB0DD4B}" destId="{6C882479-73B0-45D4-9E8A-7B262F79670B}" srcOrd="2" destOrd="0" presId="urn:microsoft.com/office/officeart/2008/layout/VerticalCircleList"/>
    <dgm:cxn modelId="{A0A7A2DF-1163-4B31-B559-1D1713355023}" type="presParOf" srcId="{CE6A41B8-1C6F-402F-98D0-1BA8AEFECF98}" destId="{A0C9D359-7F8C-4A23-903F-F830C41B8901}" srcOrd="1" destOrd="0" presId="urn:microsoft.com/office/officeart/2008/layout/VerticalCircleList"/>
    <dgm:cxn modelId="{573635B4-5BEA-4D8E-A23D-66F4401C8F2B}" type="presParOf" srcId="{A0C9D359-7F8C-4A23-903F-F830C41B8901}" destId="{37A1B2F2-CD70-43FE-963E-BF6BCE2489DD}" srcOrd="0" destOrd="0" presId="urn:microsoft.com/office/officeart/2008/layout/VerticalCircleList"/>
    <dgm:cxn modelId="{EB2DA3C9-DADD-4056-B702-72CBDB981C51}" type="presParOf" srcId="{A0C9D359-7F8C-4A23-903F-F830C41B8901}" destId="{960F386C-2B2C-4F0C-AC46-C9FC2396830D}" srcOrd="1" destOrd="0" presId="urn:microsoft.com/office/officeart/2008/layout/VerticalCircleList"/>
    <dgm:cxn modelId="{CDB9E567-94AF-4B44-90A7-9453956C3D80}" type="presParOf" srcId="{A0C9D359-7F8C-4A23-903F-F830C41B8901}" destId="{15246648-B3AB-401A-A47C-86E56B398ACA}" srcOrd="2" destOrd="0" presId="urn:microsoft.com/office/officeart/2008/layout/VerticalCircleList"/>
    <dgm:cxn modelId="{874F5D2A-48BD-47B7-A50E-FBD3BC4E51F1}" type="presParOf" srcId="{CE6A41B8-1C6F-402F-98D0-1BA8AEFECF98}" destId="{550BFD50-4A6C-40DD-9A81-5200692437AE}" srcOrd="2" destOrd="0" presId="urn:microsoft.com/office/officeart/2008/layout/VerticalCircleList"/>
    <dgm:cxn modelId="{F18EF121-6032-4797-95B8-C9283BAFBBAA}" type="presParOf" srcId="{550BFD50-4A6C-40DD-9A81-5200692437AE}" destId="{7D27CF4B-0ECD-410D-A8B2-0E6C218234C4}" srcOrd="0" destOrd="0" presId="urn:microsoft.com/office/officeart/2008/layout/VerticalCircleList"/>
    <dgm:cxn modelId="{9F1DDC32-D257-463D-A40C-071892EBFC91}" type="presParOf" srcId="{550BFD50-4A6C-40DD-9A81-5200692437AE}" destId="{47064630-55C9-4042-8BA2-8B6B4E428624}" srcOrd="1" destOrd="0" presId="urn:microsoft.com/office/officeart/2008/layout/VerticalCircleList"/>
    <dgm:cxn modelId="{DEB33F35-60BE-4C6A-81F0-6ED09BA2C731}" type="presParOf" srcId="{550BFD50-4A6C-40DD-9A81-5200692437AE}" destId="{0089EB90-BB3E-4285-A897-18A73C162ED7}"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75101-82B9-41C1-99F2-E87109A9C915}"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s-CO"/>
        </a:p>
      </dgm:t>
    </dgm:pt>
    <dgm:pt modelId="{D4117252-FA03-487D-A3D0-23A5DDA4A0E0}">
      <dgm:prSet/>
      <dgm:spPr/>
      <dgm:t>
        <a:bodyPr/>
        <a:lstStyle/>
        <a:p>
          <a:r>
            <a:rPr lang="es-ES_tradnl" b="1" dirty="0"/>
            <a:t>Artículo </a:t>
          </a:r>
          <a:r>
            <a:rPr lang="es-CO" b="1" dirty="0"/>
            <a:t>2.3.1.6.3.11. </a:t>
          </a:r>
          <a:r>
            <a:rPr lang="es-CO" b="1" i="1" dirty="0"/>
            <a:t>Utilización de los recursos.</a:t>
          </a:r>
          <a:r>
            <a:rPr lang="es-CO" dirty="0"/>
            <a:t> </a:t>
          </a:r>
          <a:r>
            <a:rPr lang="es-CO" u="sng" dirty="0"/>
            <a:t>Conceptos en los que se deben utilizar recursos de los FSE</a:t>
          </a:r>
          <a:r>
            <a:rPr lang="es-CO" dirty="0"/>
            <a:t>, siempre que guarden estricta relación con el Proyecto Educativo Institucional. (19 numerales)</a:t>
          </a:r>
        </a:p>
      </dgm:t>
    </dgm:pt>
    <dgm:pt modelId="{DC9EE59C-B387-40BA-BA05-499F695B7B8F}" type="parTrans" cxnId="{488CBC43-3656-4318-9B68-526D432CADDF}">
      <dgm:prSet/>
      <dgm:spPr/>
      <dgm:t>
        <a:bodyPr/>
        <a:lstStyle/>
        <a:p>
          <a:endParaRPr lang="es-CO"/>
        </a:p>
      </dgm:t>
    </dgm:pt>
    <dgm:pt modelId="{C849D444-F589-42FA-8D8B-E82398E19BEE}" type="sibTrans" cxnId="{488CBC43-3656-4318-9B68-526D432CADDF}">
      <dgm:prSet/>
      <dgm:spPr/>
      <dgm:t>
        <a:bodyPr/>
        <a:lstStyle/>
        <a:p>
          <a:endParaRPr lang="es-CO"/>
        </a:p>
      </dgm:t>
    </dgm:pt>
    <dgm:pt modelId="{4B267CD6-5BB8-48C4-A011-C9421C5EFFAF}">
      <dgm:prSet/>
      <dgm:spPr/>
      <dgm:t>
        <a:bodyPr/>
        <a:lstStyle/>
        <a:p>
          <a:r>
            <a:rPr lang="es-ES_tradnl" b="1" i="0" baseline="0" dirty="0"/>
            <a:t>Artículo </a:t>
          </a:r>
          <a:r>
            <a:rPr lang="es-CO" b="1" i="0" baseline="0" dirty="0"/>
            <a:t>2.3.1.6.3.13. </a:t>
          </a:r>
          <a:r>
            <a:rPr lang="es-CO" b="1" i="1" baseline="0" dirty="0"/>
            <a:t>Prohibiciones en la ejecución del gasto</a:t>
          </a:r>
          <a:r>
            <a:rPr lang="es-CO" b="0" i="0" baseline="0" dirty="0"/>
            <a:t>. </a:t>
          </a:r>
          <a:r>
            <a:rPr lang="es-CO" dirty="0"/>
            <a:t>Contempla los </a:t>
          </a:r>
          <a:r>
            <a:rPr lang="es-CO" b="0" i="0" baseline="0" dirty="0"/>
            <a:t>conceptos en los que el  </a:t>
          </a:r>
          <a:r>
            <a:rPr lang="es-CO" b="0" i="0" u="sng" baseline="0" dirty="0"/>
            <a:t>ordenador del gasto del FSE no puede</a:t>
          </a:r>
          <a:r>
            <a:rPr lang="es-CO" dirty="0"/>
            <a:t> utilizar los recursos de los FSE. (7 numerales)</a:t>
          </a:r>
          <a:endParaRPr lang="es-CO" strike="sngStrike" dirty="0"/>
        </a:p>
      </dgm:t>
    </dgm:pt>
    <dgm:pt modelId="{01178D56-DA29-4C12-A308-8E01B9581105}" type="parTrans" cxnId="{755A85D9-8C49-48DE-8012-4BC1D2F54A41}">
      <dgm:prSet/>
      <dgm:spPr/>
      <dgm:t>
        <a:bodyPr/>
        <a:lstStyle/>
        <a:p>
          <a:endParaRPr lang="es-CO"/>
        </a:p>
      </dgm:t>
    </dgm:pt>
    <dgm:pt modelId="{1A466B1B-5B88-4B01-94FB-33B973D9EFDD}" type="sibTrans" cxnId="{755A85D9-8C49-48DE-8012-4BC1D2F54A41}">
      <dgm:prSet/>
      <dgm:spPr/>
      <dgm:t>
        <a:bodyPr/>
        <a:lstStyle/>
        <a:p>
          <a:endParaRPr lang="es-CO"/>
        </a:p>
      </dgm:t>
    </dgm:pt>
    <dgm:pt modelId="{904F43C8-033D-46C7-8101-3D379CD3A801}" type="pres">
      <dgm:prSet presAssocID="{27775101-82B9-41C1-99F2-E87109A9C915}" presName="linear" presStyleCnt="0">
        <dgm:presLayoutVars>
          <dgm:animLvl val="lvl"/>
          <dgm:resizeHandles val="exact"/>
        </dgm:presLayoutVars>
      </dgm:prSet>
      <dgm:spPr/>
    </dgm:pt>
    <dgm:pt modelId="{2C2D9492-10C3-4FCB-AC7A-B2499CB450F5}" type="pres">
      <dgm:prSet presAssocID="{D4117252-FA03-487D-A3D0-23A5DDA4A0E0}" presName="parentText" presStyleLbl="node1" presStyleIdx="0" presStyleCnt="2">
        <dgm:presLayoutVars>
          <dgm:chMax val="0"/>
          <dgm:bulletEnabled val="1"/>
        </dgm:presLayoutVars>
      </dgm:prSet>
      <dgm:spPr/>
    </dgm:pt>
    <dgm:pt modelId="{1067F9D0-E972-476A-A49A-119E307849C1}" type="pres">
      <dgm:prSet presAssocID="{C849D444-F589-42FA-8D8B-E82398E19BEE}" presName="spacer" presStyleCnt="0"/>
      <dgm:spPr/>
    </dgm:pt>
    <dgm:pt modelId="{C7F2627B-E311-4D4A-8103-E221158E82E5}" type="pres">
      <dgm:prSet presAssocID="{4B267CD6-5BB8-48C4-A011-C9421C5EFFAF}" presName="parentText" presStyleLbl="node1" presStyleIdx="1" presStyleCnt="2">
        <dgm:presLayoutVars>
          <dgm:chMax val="0"/>
          <dgm:bulletEnabled val="1"/>
        </dgm:presLayoutVars>
      </dgm:prSet>
      <dgm:spPr/>
    </dgm:pt>
  </dgm:ptLst>
  <dgm:cxnLst>
    <dgm:cxn modelId="{31CE285D-80E3-4B3D-B1E4-346652836DEC}" type="presOf" srcId="{27775101-82B9-41C1-99F2-E87109A9C915}" destId="{904F43C8-033D-46C7-8101-3D379CD3A801}" srcOrd="0" destOrd="0" presId="urn:microsoft.com/office/officeart/2005/8/layout/vList2"/>
    <dgm:cxn modelId="{EE3E4843-AED2-4DAB-89E6-D8AB626D4803}" type="presOf" srcId="{D4117252-FA03-487D-A3D0-23A5DDA4A0E0}" destId="{2C2D9492-10C3-4FCB-AC7A-B2499CB450F5}" srcOrd="0" destOrd="0" presId="urn:microsoft.com/office/officeart/2005/8/layout/vList2"/>
    <dgm:cxn modelId="{488CBC43-3656-4318-9B68-526D432CADDF}" srcId="{27775101-82B9-41C1-99F2-E87109A9C915}" destId="{D4117252-FA03-487D-A3D0-23A5DDA4A0E0}" srcOrd="0" destOrd="0" parTransId="{DC9EE59C-B387-40BA-BA05-499F695B7B8F}" sibTransId="{C849D444-F589-42FA-8D8B-E82398E19BEE}"/>
    <dgm:cxn modelId="{755A85D9-8C49-48DE-8012-4BC1D2F54A41}" srcId="{27775101-82B9-41C1-99F2-E87109A9C915}" destId="{4B267CD6-5BB8-48C4-A011-C9421C5EFFAF}" srcOrd="1" destOrd="0" parTransId="{01178D56-DA29-4C12-A308-8E01B9581105}" sibTransId="{1A466B1B-5B88-4B01-94FB-33B973D9EFDD}"/>
    <dgm:cxn modelId="{9C3FCDE3-DE3E-4B99-A265-03171747634E}" type="presOf" srcId="{4B267CD6-5BB8-48C4-A011-C9421C5EFFAF}" destId="{C7F2627B-E311-4D4A-8103-E221158E82E5}" srcOrd="0" destOrd="0" presId="urn:microsoft.com/office/officeart/2005/8/layout/vList2"/>
    <dgm:cxn modelId="{2AFD4F98-DF28-4145-BA96-43A3A371F9E6}" type="presParOf" srcId="{904F43C8-033D-46C7-8101-3D379CD3A801}" destId="{2C2D9492-10C3-4FCB-AC7A-B2499CB450F5}" srcOrd="0" destOrd="0" presId="urn:microsoft.com/office/officeart/2005/8/layout/vList2"/>
    <dgm:cxn modelId="{4B7322D3-9B39-416A-9ACC-A4F6D895D6BC}" type="presParOf" srcId="{904F43C8-033D-46C7-8101-3D379CD3A801}" destId="{1067F9D0-E972-476A-A49A-119E307849C1}" srcOrd="1" destOrd="0" presId="urn:microsoft.com/office/officeart/2005/8/layout/vList2"/>
    <dgm:cxn modelId="{2F286470-79EC-4BEB-AD7B-6C590ED1E147}" type="presParOf" srcId="{904F43C8-033D-46C7-8101-3D379CD3A801}" destId="{C7F2627B-E311-4D4A-8103-E221158E82E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1BAA821-007F-47EB-88FE-48FA547E0747}" type="doc">
      <dgm:prSet loTypeId="urn:microsoft.com/office/officeart/2008/layout/VerticalCircleList" loCatId="list" qsTypeId="urn:microsoft.com/office/officeart/2005/8/quickstyle/simple3" qsCatId="simple" csTypeId="urn:microsoft.com/office/officeart/2005/8/colors/colorful4" csCatId="colorful" phldr="1"/>
      <dgm:spPr/>
      <dgm:t>
        <a:bodyPr/>
        <a:lstStyle/>
        <a:p>
          <a:endParaRPr lang="es-CO"/>
        </a:p>
      </dgm:t>
    </dgm:pt>
    <dgm:pt modelId="{489728CB-34A4-41FC-ACCF-8F0B1EBF2B6F}">
      <dgm:prSet/>
      <dgm:spPr/>
      <dgm:t>
        <a:bodyPr/>
        <a:lstStyle/>
        <a:p>
          <a:r>
            <a:rPr lang="es-ES" dirty="0"/>
            <a:t>Los contratos en los cuales se pacte la liquidación. </a:t>
          </a:r>
          <a:endParaRPr lang="es-CO" dirty="0"/>
        </a:p>
      </dgm:t>
    </dgm:pt>
    <dgm:pt modelId="{3D01B603-C84E-491F-9750-9F683EB34A5B}" type="parTrans" cxnId="{7CBB5397-45D9-4A47-94B3-2CE37AEB5CBB}">
      <dgm:prSet/>
      <dgm:spPr/>
      <dgm:t>
        <a:bodyPr/>
        <a:lstStyle/>
        <a:p>
          <a:endParaRPr lang="es-CO"/>
        </a:p>
      </dgm:t>
    </dgm:pt>
    <dgm:pt modelId="{EF258066-02FC-40FF-B9EC-A36B5A1CADF0}" type="sibTrans" cxnId="{7CBB5397-45D9-4A47-94B3-2CE37AEB5CBB}">
      <dgm:prSet/>
      <dgm:spPr/>
      <dgm:t>
        <a:bodyPr/>
        <a:lstStyle/>
        <a:p>
          <a:endParaRPr lang="es-CO"/>
        </a:p>
      </dgm:t>
    </dgm:pt>
    <dgm:pt modelId="{FD7DFC14-65CD-478B-AA97-A4B93D9F0E47}">
      <dgm:prSet/>
      <dgm:spPr/>
      <dgm:t>
        <a:bodyPr/>
        <a:lstStyle/>
        <a:p>
          <a:r>
            <a:rPr lang="es-CO"/>
            <a:t>En esta etapa las partes acordarán los ajustes, revisiones y reconocimientos a que haya lugar.</a:t>
          </a:r>
        </a:p>
      </dgm:t>
    </dgm:pt>
    <dgm:pt modelId="{4B3DE932-9FB6-42DF-841D-0FB727EAD989}" type="parTrans" cxnId="{6A04EAD7-9492-45A5-8DF6-8ACBDA452C78}">
      <dgm:prSet/>
      <dgm:spPr/>
      <dgm:t>
        <a:bodyPr/>
        <a:lstStyle/>
        <a:p>
          <a:endParaRPr lang="es-CO"/>
        </a:p>
      </dgm:t>
    </dgm:pt>
    <dgm:pt modelId="{678F6898-1A63-4F27-AADB-A0B0D39DF65A}" type="sibTrans" cxnId="{6A04EAD7-9492-45A5-8DF6-8ACBDA452C78}">
      <dgm:prSet/>
      <dgm:spPr/>
      <dgm:t>
        <a:bodyPr/>
        <a:lstStyle/>
        <a:p>
          <a:endParaRPr lang="es-CO"/>
        </a:p>
      </dgm:t>
    </dgm:pt>
    <dgm:pt modelId="{6559F12E-772A-4382-8159-4E888FF835C7}">
      <dgm:prSet/>
      <dgm:spPr/>
      <dgm:t>
        <a:bodyPr/>
        <a:lstStyle/>
        <a:p>
          <a:r>
            <a:rPr lang="es-CO"/>
            <a:t>En el acta de Liquidación constarán los acuerdos, conciliaciones y transacciones a que lleguen las partes para saldar divergencias, y poder declararse a paz y salvo.</a:t>
          </a:r>
        </a:p>
      </dgm:t>
    </dgm:pt>
    <dgm:pt modelId="{65A8343E-2298-43A5-A60D-23672485A28D}" type="parTrans" cxnId="{924D470E-89C4-4787-8B8D-EFB961F9FE03}">
      <dgm:prSet/>
      <dgm:spPr/>
      <dgm:t>
        <a:bodyPr/>
        <a:lstStyle/>
        <a:p>
          <a:endParaRPr lang="es-CO"/>
        </a:p>
      </dgm:t>
    </dgm:pt>
    <dgm:pt modelId="{8DE069BA-7F6B-4EAA-BFFA-B40E16E74EC0}" type="sibTrans" cxnId="{924D470E-89C4-4787-8B8D-EFB961F9FE03}">
      <dgm:prSet/>
      <dgm:spPr/>
      <dgm:t>
        <a:bodyPr/>
        <a:lstStyle/>
        <a:p>
          <a:endParaRPr lang="es-CO"/>
        </a:p>
      </dgm:t>
    </dgm:pt>
    <dgm:pt modelId="{CA431F48-0A55-41F1-A6A0-59AD3FFC5D62}" type="pres">
      <dgm:prSet presAssocID="{61BAA821-007F-47EB-88FE-48FA547E0747}" presName="Name0" presStyleCnt="0">
        <dgm:presLayoutVars>
          <dgm:dir/>
        </dgm:presLayoutVars>
      </dgm:prSet>
      <dgm:spPr/>
    </dgm:pt>
    <dgm:pt modelId="{9DB0871A-766F-4B01-AE66-0BAE83C36EEC}" type="pres">
      <dgm:prSet presAssocID="{489728CB-34A4-41FC-ACCF-8F0B1EBF2B6F}" presName="noChildren" presStyleCnt="0"/>
      <dgm:spPr/>
    </dgm:pt>
    <dgm:pt modelId="{50EE2C46-E8B2-4EE9-A97C-29801DC3451C}" type="pres">
      <dgm:prSet presAssocID="{489728CB-34A4-41FC-ACCF-8F0B1EBF2B6F}" presName="gap" presStyleCnt="0"/>
      <dgm:spPr/>
    </dgm:pt>
    <dgm:pt modelId="{63AA6C3A-7BF5-403A-93A9-01A145CEF3A0}" type="pres">
      <dgm:prSet presAssocID="{489728CB-34A4-41FC-ACCF-8F0B1EBF2B6F}" presName="medCircle2" presStyleLbl="vennNode1" presStyleIdx="0" presStyleCnt="3"/>
      <dgm:spPr/>
    </dgm:pt>
    <dgm:pt modelId="{AE1D88DA-CF3A-44E6-B87E-E37AC93CF07E}" type="pres">
      <dgm:prSet presAssocID="{489728CB-34A4-41FC-ACCF-8F0B1EBF2B6F}" presName="txLvlOnly1" presStyleLbl="revTx" presStyleIdx="0" presStyleCnt="3"/>
      <dgm:spPr/>
    </dgm:pt>
    <dgm:pt modelId="{C247D431-99BA-47D6-9817-F9C453FBC316}" type="pres">
      <dgm:prSet presAssocID="{FD7DFC14-65CD-478B-AA97-A4B93D9F0E47}" presName="noChildren" presStyleCnt="0"/>
      <dgm:spPr/>
    </dgm:pt>
    <dgm:pt modelId="{768708FA-2D59-4067-878F-0C2BA5F5C9D6}" type="pres">
      <dgm:prSet presAssocID="{FD7DFC14-65CD-478B-AA97-A4B93D9F0E47}" presName="gap" presStyleCnt="0"/>
      <dgm:spPr/>
    </dgm:pt>
    <dgm:pt modelId="{3D29ED7A-5150-4D21-A143-223523239BA7}" type="pres">
      <dgm:prSet presAssocID="{FD7DFC14-65CD-478B-AA97-A4B93D9F0E47}" presName="medCircle2" presStyleLbl="vennNode1" presStyleIdx="1" presStyleCnt="3"/>
      <dgm:spPr/>
    </dgm:pt>
    <dgm:pt modelId="{D7AEE01E-4607-4F02-AAD4-DA076818A1A1}" type="pres">
      <dgm:prSet presAssocID="{FD7DFC14-65CD-478B-AA97-A4B93D9F0E47}" presName="txLvlOnly1" presStyleLbl="revTx" presStyleIdx="1" presStyleCnt="3"/>
      <dgm:spPr/>
    </dgm:pt>
    <dgm:pt modelId="{E1F632CD-2107-4933-ABFE-6233990FA108}" type="pres">
      <dgm:prSet presAssocID="{6559F12E-772A-4382-8159-4E888FF835C7}" presName="noChildren" presStyleCnt="0"/>
      <dgm:spPr/>
    </dgm:pt>
    <dgm:pt modelId="{8AE89403-65AC-4F22-A635-3C0C93DD3D5D}" type="pres">
      <dgm:prSet presAssocID="{6559F12E-772A-4382-8159-4E888FF835C7}" presName="gap" presStyleCnt="0"/>
      <dgm:spPr/>
    </dgm:pt>
    <dgm:pt modelId="{8E63FC32-8708-4A6F-9483-B414CE1B197F}" type="pres">
      <dgm:prSet presAssocID="{6559F12E-772A-4382-8159-4E888FF835C7}" presName="medCircle2" presStyleLbl="vennNode1" presStyleIdx="2" presStyleCnt="3"/>
      <dgm:spPr/>
    </dgm:pt>
    <dgm:pt modelId="{A9B1D7A0-697C-4265-85F1-9948EC9C67B2}" type="pres">
      <dgm:prSet presAssocID="{6559F12E-772A-4382-8159-4E888FF835C7}" presName="txLvlOnly1" presStyleLbl="revTx" presStyleIdx="2" presStyleCnt="3"/>
      <dgm:spPr/>
    </dgm:pt>
  </dgm:ptLst>
  <dgm:cxnLst>
    <dgm:cxn modelId="{924D470E-89C4-4787-8B8D-EFB961F9FE03}" srcId="{61BAA821-007F-47EB-88FE-48FA547E0747}" destId="{6559F12E-772A-4382-8159-4E888FF835C7}" srcOrd="2" destOrd="0" parTransId="{65A8343E-2298-43A5-A60D-23672485A28D}" sibTransId="{8DE069BA-7F6B-4EAA-BFFA-B40E16E74EC0}"/>
    <dgm:cxn modelId="{7BFD3857-EFE3-46F9-99CB-42256C24854C}" type="presOf" srcId="{61BAA821-007F-47EB-88FE-48FA547E0747}" destId="{CA431F48-0A55-41F1-A6A0-59AD3FFC5D62}" srcOrd="0" destOrd="0" presId="urn:microsoft.com/office/officeart/2008/layout/VerticalCircleList"/>
    <dgm:cxn modelId="{798DD07D-450D-44DD-ADFB-8B457443B83D}" type="presOf" srcId="{489728CB-34A4-41FC-ACCF-8F0B1EBF2B6F}" destId="{AE1D88DA-CF3A-44E6-B87E-E37AC93CF07E}" srcOrd="0" destOrd="0" presId="urn:microsoft.com/office/officeart/2008/layout/VerticalCircleList"/>
    <dgm:cxn modelId="{7CBB5397-45D9-4A47-94B3-2CE37AEB5CBB}" srcId="{61BAA821-007F-47EB-88FE-48FA547E0747}" destId="{489728CB-34A4-41FC-ACCF-8F0B1EBF2B6F}" srcOrd="0" destOrd="0" parTransId="{3D01B603-C84E-491F-9750-9F683EB34A5B}" sibTransId="{EF258066-02FC-40FF-B9EC-A36B5A1CADF0}"/>
    <dgm:cxn modelId="{CE88BDC7-5B27-4E33-A1B5-EA3BE051D252}" type="presOf" srcId="{6559F12E-772A-4382-8159-4E888FF835C7}" destId="{A9B1D7A0-697C-4265-85F1-9948EC9C67B2}" srcOrd="0" destOrd="0" presId="urn:microsoft.com/office/officeart/2008/layout/VerticalCircleList"/>
    <dgm:cxn modelId="{6A04EAD7-9492-45A5-8DF6-8ACBDA452C78}" srcId="{61BAA821-007F-47EB-88FE-48FA547E0747}" destId="{FD7DFC14-65CD-478B-AA97-A4B93D9F0E47}" srcOrd="1" destOrd="0" parTransId="{4B3DE932-9FB6-42DF-841D-0FB727EAD989}" sibTransId="{678F6898-1A63-4F27-AADB-A0B0D39DF65A}"/>
    <dgm:cxn modelId="{B16A01DA-1EDF-4868-9C63-5CBF5F1043F3}" type="presOf" srcId="{FD7DFC14-65CD-478B-AA97-A4B93D9F0E47}" destId="{D7AEE01E-4607-4F02-AAD4-DA076818A1A1}" srcOrd="0" destOrd="0" presId="urn:microsoft.com/office/officeart/2008/layout/VerticalCircleList"/>
    <dgm:cxn modelId="{11A0A683-E0BE-4234-BBE6-3606529A407B}" type="presParOf" srcId="{CA431F48-0A55-41F1-A6A0-59AD3FFC5D62}" destId="{9DB0871A-766F-4B01-AE66-0BAE83C36EEC}" srcOrd="0" destOrd="0" presId="urn:microsoft.com/office/officeart/2008/layout/VerticalCircleList"/>
    <dgm:cxn modelId="{4EBF6A7F-8EAE-479A-A128-7B722D858F47}" type="presParOf" srcId="{9DB0871A-766F-4B01-AE66-0BAE83C36EEC}" destId="{50EE2C46-E8B2-4EE9-A97C-29801DC3451C}" srcOrd="0" destOrd="0" presId="urn:microsoft.com/office/officeart/2008/layout/VerticalCircleList"/>
    <dgm:cxn modelId="{E178A4D0-85DC-44FC-A236-2555562EB6FC}" type="presParOf" srcId="{9DB0871A-766F-4B01-AE66-0BAE83C36EEC}" destId="{63AA6C3A-7BF5-403A-93A9-01A145CEF3A0}" srcOrd="1" destOrd="0" presId="urn:microsoft.com/office/officeart/2008/layout/VerticalCircleList"/>
    <dgm:cxn modelId="{D90D1FCE-9425-42A2-9D6C-67DC4F941B83}" type="presParOf" srcId="{9DB0871A-766F-4B01-AE66-0BAE83C36EEC}" destId="{AE1D88DA-CF3A-44E6-B87E-E37AC93CF07E}" srcOrd="2" destOrd="0" presId="urn:microsoft.com/office/officeart/2008/layout/VerticalCircleList"/>
    <dgm:cxn modelId="{E7690DFC-B830-4E6A-9890-D095484ADA8A}" type="presParOf" srcId="{CA431F48-0A55-41F1-A6A0-59AD3FFC5D62}" destId="{C247D431-99BA-47D6-9817-F9C453FBC316}" srcOrd="1" destOrd="0" presId="urn:microsoft.com/office/officeart/2008/layout/VerticalCircleList"/>
    <dgm:cxn modelId="{63149E5C-1CDA-4394-B645-B7371DA89E5C}" type="presParOf" srcId="{C247D431-99BA-47D6-9817-F9C453FBC316}" destId="{768708FA-2D59-4067-878F-0C2BA5F5C9D6}" srcOrd="0" destOrd="0" presId="urn:microsoft.com/office/officeart/2008/layout/VerticalCircleList"/>
    <dgm:cxn modelId="{C17B73C4-8B08-4D55-BF3E-452042E76662}" type="presParOf" srcId="{C247D431-99BA-47D6-9817-F9C453FBC316}" destId="{3D29ED7A-5150-4D21-A143-223523239BA7}" srcOrd="1" destOrd="0" presId="urn:microsoft.com/office/officeart/2008/layout/VerticalCircleList"/>
    <dgm:cxn modelId="{30EEC5D3-B6F3-4710-8C07-D3D84C7FECBF}" type="presParOf" srcId="{C247D431-99BA-47D6-9817-F9C453FBC316}" destId="{D7AEE01E-4607-4F02-AAD4-DA076818A1A1}" srcOrd="2" destOrd="0" presId="urn:microsoft.com/office/officeart/2008/layout/VerticalCircleList"/>
    <dgm:cxn modelId="{2405863D-1DE0-4087-AAC3-C3BF20544364}" type="presParOf" srcId="{CA431F48-0A55-41F1-A6A0-59AD3FFC5D62}" destId="{E1F632CD-2107-4933-ABFE-6233990FA108}" srcOrd="2" destOrd="0" presId="urn:microsoft.com/office/officeart/2008/layout/VerticalCircleList"/>
    <dgm:cxn modelId="{D3C1CDAD-E8DE-48AB-BD0B-1836EE22FF94}" type="presParOf" srcId="{E1F632CD-2107-4933-ABFE-6233990FA108}" destId="{8AE89403-65AC-4F22-A635-3C0C93DD3D5D}" srcOrd="0" destOrd="0" presId="urn:microsoft.com/office/officeart/2008/layout/VerticalCircleList"/>
    <dgm:cxn modelId="{B9769124-D507-4D46-8925-1E752306B9CD}" type="presParOf" srcId="{E1F632CD-2107-4933-ABFE-6233990FA108}" destId="{8E63FC32-8708-4A6F-9483-B414CE1B197F}" srcOrd="1" destOrd="0" presId="urn:microsoft.com/office/officeart/2008/layout/VerticalCircleList"/>
    <dgm:cxn modelId="{D3C7D829-946C-4F20-910C-CD067AC29B64}" type="presParOf" srcId="{E1F632CD-2107-4933-ABFE-6233990FA108}" destId="{A9B1D7A0-697C-4265-85F1-9948EC9C67B2}"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574E015-A346-4F7D-9D7B-77581E1F381A}" type="doc">
      <dgm:prSet loTypeId="urn:microsoft.com/office/officeart/2008/layout/VerticalCircleList" loCatId="list" qsTypeId="urn:microsoft.com/office/officeart/2005/8/quickstyle/simple1" qsCatId="simple" csTypeId="urn:microsoft.com/office/officeart/2005/8/colors/colorful1" csCatId="colorful" phldr="1"/>
      <dgm:spPr/>
      <dgm:t>
        <a:bodyPr/>
        <a:lstStyle/>
        <a:p>
          <a:endParaRPr lang="es-CO"/>
        </a:p>
      </dgm:t>
    </dgm:pt>
    <dgm:pt modelId="{BBB1A03A-AD44-4235-B720-3E62041FD888}">
      <dgm:prSet custT="1"/>
      <dgm:spPr/>
      <dgm:t>
        <a:bodyPr/>
        <a:lstStyle/>
        <a:p>
          <a:r>
            <a:rPr lang="es-CO" sz="2400" dirty="0"/>
            <a:t>Los contratos de PSP y AG, cuyo cumplimiento haya sido certificado por el supervisor, siempre y cuando no hubieran terminado anormalmente </a:t>
          </a:r>
          <a:r>
            <a:rPr lang="es-CO" sz="2400" b="1" dirty="0"/>
            <a:t>(Terminación anticipada, terminación unilateral) </a:t>
          </a:r>
          <a:endParaRPr lang="es-CO" sz="2400" dirty="0"/>
        </a:p>
      </dgm:t>
    </dgm:pt>
    <dgm:pt modelId="{F4F4091E-21FD-471C-8FCE-6D577CAB3459}" type="parTrans" cxnId="{96E7C85C-C85E-44A2-9D31-9B0D02AB539B}">
      <dgm:prSet/>
      <dgm:spPr/>
      <dgm:t>
        <a:bodyPr/>
        <a:lstStyle/>
        <a:p>
          <a:endParaRPr lang="es-CO" sz="1600"/>
        </a:p>
      </dgm:t>
    </dgm:pt>
    <dgm:pt modelId="{F51C632C-F75A-407A-91D3-428E569EDB69}" type="sibTrans" cxnId="{96E7C85C-C85E-44A2-9D31-9B0D02AB539B}">
      <dgm:prSet/>
      <dgm:spPr/>
      <dgm:t>
        <a:bodyPr/>
        <a:lstStyle/>
        <a:p>
          <a:endParaRPr lang="es-CO" sz="1600"/>
        </a:p>
      </dgm:t>
    </dgm:pt>
    <dgm:pt modelId="{A8DFC076-7090-4BF2-B354-C2ACA00D8C72}">
      <dgm:prSet custT="1"/>
      <dgm:spPr/>
      <dgm:t>
        <a:bodyPr/>
        <a:lstStyle/>
        <a:p>
          <a:r>
            <a:rPr lang="es-CO" sz="2400" dirty="0"/>
            <a:t>Los de ejecución instantánea en los que no concurran los eventos enunciados y que no esté prevista la liquidación en el clausulado. </a:t>
          </a:r>
        </a:p>
      </dgm:t>
    </dgm:pt>
    <dgm:pt modelId="{22715A9E-40BC-4E72-9775-DDB2188AB44D}" type="parTrans" cxnId="{3F971559-91ED-4958-9B52-7684544E7019}">
      <dgm:prSet/>
      <dgm:spPr/>
      <dgm:t>
        <a:bodyPr/>
        <a:lstStyle/>
        <a:p>
          <a:endParaRPr lang="es-CO" sz="1600"/>
        </a:p>
      </dgm:t>
    </dgm:pt>
    <dgm:pt modelId="{E58842A9-9A24-4761-A60C-B5C9518ED3E5}" type="sibTrans" cxnId="{3F971559-91ED-4958-9B52-7684544E7019}">
      <dgm:prSet/>
      <dgm:spPr/>
      <dgm:t>
        <a:bodyPr/>
        <a:lstStyle/>
        <a:p>
          <a:endParaRPr lang="es-CO" sz="1600"/>
        </a:p>
      </dgm:t>
    </dgm:pt>
    <dgm:pt modelId="{7552DBD0-7E39-4060-9706-990CF37C2290}" type="pres">
      <dgm:prSet presAssocID="{1574E015-A346-4F7D-9D7B-77581E1F381A}" presName="Name0" presStyleCnt="0">
        <dgm:presLayoutVars>
          <dgm:dir/>
        </dgm:presLayoutVars>
      </dgm:prSet>
      <dgm:spPr/>
    </dgm:pt>
    <dgm:pt modelId="{CB1953C1-448A-457D-94A4-B28C80DB4DF2}" type="pres">
      <dgm:prSet presAssocID="{BBB1A03A-AD44-4235-B720-3E62041FD888}" presName="noChildren" presStyleCnt="0"/>
      <dgm:spPr/>
    </dgm:pt>
    <dgm:pt modelId="{1137F02A-5D38-40D6-9100-DE4D0A398081}" type="pres">
      <dgm:prSet presAssocID="{BBB1A03A-AD44-4235-B720-3E62041FD888}" presName="gap" presStyleCnt="0"/>
      <dgm:spPr/>
    </dgm:pt>
    <dgm:pt modelId="{A964D6BE-157C-4146-8485-4B6C18DCF383}" type="pres">
      <dgm:prSet presAssocID="{BBB1A03A-AD44-4235-B720-3E62041FD888}" presName="medCircle2" presStyleLbl="vennNode1" presStyleIdx="0" presStyleCnt="2"/>
      <dgm:spPr>
        <a:solidFill>
          <a:srgbClr val="F6BE98"/>
        </a:solidFill>
      </dgm:spPr>
    </dgm:pt>
    <dgm:pt modelId="{C894D73B-6F5F-435D-9C15-4A626EC53412}" type="pres">
      <dgm:prSet presAssocID="{BBB1A03A-AD44-4235-B720-3E62041FD888}" presName="txLvlOnly1" presStyleLbl="revTx" presStyleIdx="0" presStyleCnt="2"/>
      <dgm:spPr/>
    </dgm:pt>
    <dgm:pt modelId="{4017E6F2-7729-4387-BDC2-4A8DF8FE81DD}" type="pres">
      <dgm:prSet presAssocID="{A8DFC076-7090-4BF2-B354-C2ACA00D8C72}" presName="noChildren" presStyleCnt="0"/>
      <dgm:spPr/>
    </dgm:pt>
    <dgm:pt modelId="{019C5461-B2E5-4A43-B67B-D2BE1F76115E}" type="pres">
      <dgm:prSet presAssocID="{A8DFC076-7090-4BF2-B354-C2ACA00D8C72}" presName="gap" presStyleCnt="0"/>
      <dgm:spPr/>
    </dgm:pt>
    <dgm:pt modelId="{5BE181F0-67B0-4BE5-ABBD-DECF30D13D25}" type="pres">
      <dgm:prSet presAssocID="{A8DFC076-7090-4BF2-B354-C2ACA00D8C72}" presName="medCircle2" presStyleLbl="vennNode1" presStyleIdx="1" presStyleCnt="2"/>
      <dgm:spPr/>
    </dgm:pt>
    <dgm:pt modelId="{94B55F57-68CD-469F-BC3D-E428F2DC9E5E}" type="pres">
      <dgm:prSet presAssocID="{A8DFC076-7090-4BF2-B354-C2ACA00D8C72}" presName="txLvlOnly1" presStyleLbl="revTx" presStyleIdx="1" presStyleCnt="2"/>
      <dgm:spPr/>
    </dgm:pt>
  </dgm:ptLst>
  <dgm:cxnLst>
    <dgm:cxn modelId="{96E7C85C-C85E-44A2-9D31-9B0D02AB539B}" srcId="{1574E015-A346-4F7D-9D7B-77581E1F381A}" destId="{BBB1A03A-AD44-4235-B720-3E62041FD888}" srcOrd="0" destOrd="0" parTransId="{F4F4091E-21FD-471C-8FCE-6D577CAB3459}" sibTransId="{F51C632C-F75A-407A-91D3-428E569EDB69}"/>
    <dgm:cxn modelId="{51F1D94B-EABD-4F13-B6F2-3F2621C08D3C}" type="presOf" srcId="{A8DFC076-7090-4BF2-B354-C2ACA00D8C72}" destId="{94B55F57-68CD-469F-BC3D-E428F2DC9E5E}" srcOrd="0" destOrd="0" presId="urn:microsoft.com/office/officeart/2008/layout/VerticalCircleList"/>
    <dgm:cxn modelId="{C4167C57-686C-4693-9912-7F18A4AC8EBF}" type="presOf" srcId="{BBB1A03A-AD44-4235-B720-3E62041FD888}" destId="{C894D73B-6F5F-435D-9C15-4A626EC53412}" srcOrd="0" destOrd="0" presId="urn:microsoft.com/office/officeart/2008/layout/VerticalCircleList"/>
    <dgm:cxn modelId="{3F971559-91ED-4958-9B52-7684544E7019}" srcId="{1574E015-A346-4F7D-9D7B-77581E1F381A}" destId="{A8DFC076-7090-4BF2-B354-C2ACA00D8C72}" srcOrd="1" destOrd="0" parTransId="{22715A9E-40BC-4E72-9775-DDB2188AB44D}" sibTransId="{E58842A9-9A24-4761-A60C-B5C9518ED3E5}"/>
    <dgm:cxn modelId="{B88607F9-A72D-4B42-81D5-E6A6D54BD793}" type="presOf" srcId="{1574E015-A346-4F7D-9D7B-77581E1F381A}" destId="{7552DBD0-7E39-4060-9706-990CF37C2290}" srcOrd="0" destOrd="0" presId="urn:microsoft.com/office/officeart/2008/layout/VerticalCircleList"/>
    <dgm:cxn modelId="{4AB88C37-FA4E-44C5-8DB9-C82F6C7B2766}" type="presParOf" srcId="{7552DBD0-7E39-4060-9706-990CF37C2290}" destId="{CB1953C1-448A-457D-94A4-B28C80DB4DF2}" srcOrd="0" destOrd="0" presId="urn:microsoft.com/office/officeart/2008/layout/VerticalCircleList"/>
    <dgm:cxn modelId="{A2E21CD1-D032-4624-926C-DD0D5663F576}" type="presParOf" srcId="{CB1953C1-448A-457D-94A4-B28C80DB4DF2}" destId="{1137F02A-5D38-40D6-9100-DE4D0A398081}" srcOrd="0" destOrd="0" presId="urn:microsoft.com/office/officeart/2008/layout/VerticalCircleList"/>
    <dgm:cxn modelId="{DD348D85-3553-4CEA-B2B0-B131F092FE16}" type="presParOf" srcId="{CB1953C1-448A-457D-94A4-B28C80DB4DF2}" destId="{A964D6BE-157C-4146-8485-4B6C18DCF383}" srcOrd="1" destOrd="0" presId="urn:microsoft.com/office/officeart/2008/layout/VerticalCircleList"/>
    <dgm:cxn modelId="{A31FA8DF-DC80-4357-BDB0-20E15E8D532C}" type="presParOf" srcId="{CB1953C1-448A-457D-94A4-B28C80DB4DF2}" destId="{C894D73B-6F5F-435D-9C15-4A626EC53412}" srcOrd="2" destOrd="0" presId="urn:microsoft.com/office/officeart/2008/layout/VerticalCircleList"/>
    <dgm:cxn modelId="{A8E88A07-B01A-45BD-909C-BEA1CBDCAECB}" type="presParOf" srcId="{7552DBD0-7E39-4060-9706-990CF37C2290}" destId="{4017E6F2-7729-4387-BDC2-4A8DF8FE81DD}" srcOrd="1" destOrd="0" presId="urn:microsoft.com/office/officeart/2008/layout/VerticalCircleList"/>
    <dgm:cxn modelId="{8A13F2D2-C7FE-4A95-901D-87E21A77FB32}" type="presParOf" srcId="{4017E6F2-7729-4387-BDC2-4A8DF8FE81DD}" destId="{019C5461-B2E5-4A43-B67B-D2BE1F76115E}" srcOrd="0" destOrd="0" presId="urn:microsoft.com/office/officeart/2008/layout/VerticalCircleList"/>
    <dgm:cxn modelId="{5470CDA3-181E-4BD0-A717-C7602D61C8E5}" type="presParOf" srcId="{4017E6F2-7729-4387-BDC2-4A8DF8FE81DD}" destId="{5BE181F0-67B0-4BE5-ABBD-DECF30D13D25}" srcOrd="1" destOrd="0" presId="urn:microsoft.com/office/officeart/2008/layout/VerticalCircleList"/>
    <dgm:cxn modelId="{E469BD41-F040-4F77-AB63-2F18925B4E63}" type="presParOf" srcId="{4017E6F2-7729-4387-BDC2-4A8DF8FE81DD}" destId="{94B55F57-68CD-469F-BC3D-E428F2DC9E5E}"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BE4CCB3-0A81-42C3-9905-137AB9197F40}" type="doc">
      <dgm:prSet loTypeId="urn:microsoft.com/office/officeart/2005/8/layout/process5" loCatId="process" qsTypeId="urn:microsoft.com/office/officeart/2005/8/quickstyle/simple3" qsCatId="simple" csTypeId="urn:microsoft.com/office/officeart/2005/8/colors/colorful1" csCatId="colorful" phldr="1"/>
      <dgm:spPr/>
      <dgm:t>
        <a:bodyPr/>
        <a:lstStyle/>
        <a:p>
          <a:endParaRPr lang="es-CO"/>
        </a:p>
      </dgm:t>
    </dgm:pt>
    <dgm:pt modelId="{99BBAA73-4062-4072-92A8-704A3BDD90DB}">
      <dgm:prSet custT="1"/>
      <dgm:spPr/>
      <dgm:t>
        <a:bodyPr/>
        <a:lstStyle/>
        <a:p>
          <a:r>
            <a:rPr lang="es-ES" sz="1800"/>
            <a:t>Constatar la información a consignar en el proyecto de liquidación</a:t>
          </a:r>
          <a:endParaRPr lang="es-CO" sz="1800"/>
        </a:p>
      </dgm:t>
    </dgm:pt>
    <dgm:pt modelId="{6B030B5B-7087-4A70-995D-2C2D5B7B1541}" type="parTrans" cxnId="{5A4B5B40-6D8F-477A-B8B2-E76818DE3231}">
      <dgm:prSet/>
      <dgm:spPr/>
      <dgm:t>
        <a:bodyPr/>
        <a:lstStyle/>
        <a:p>
          <a:endParaRPr lang="es-CO" sz="2400"/>
        </a:p>
      </dgm:t>
    </dgm:pt>
    <dgm:pt modelId="{12735011-F135-4935-8BDD-10B066887247}" type="sibTrans" cxnId="{5A4B5B40-6D8F-477A-B8B2-E76818DE3231}">
      <dgm:prSet custT="1"/>
      <dgm:spPr/>
      <dgm:t>
        <a:bodyPr/>
        <a:lstStyle/>
        <a:p>
          <a:endParaRPr lang="es-CO" sz="1400"/>
        </a:p>
      </dgm:t>
    </dgm:pt>
    <dgm:pt modelId="{D101226B-B3AC-4C29-BEFC-D53D1C36D0CB}">
      <dgm:prSet custT="1"/>
      <dgm:spPr/>
      <dgm:t>
        <a:bodyPr/>
        <a:lstStyle/>
        <a:p>
          <a:r>
            <a:rPr lang="es-ES" sz="1800"/>
            <a:t>Solicitar la extensión de las garantías, atendiendo a la suficiencia y vigencia pactada en el contrato. </a:t>
          </a:r>
          <a:endParaRPr lang="es-CO" sz="1800"/>
        </a:p>
      </dgm:t>
    </dgm:pt>
    <dgm:pt modelId="{FD2FB140-41DD-4942-A306-A8EE90284D0D}" type="parTrans" cxnId="{A2DC151B-CAF9-400F-9718-512DA2288E31}">
      <dgm:prSet/>
      <dgm:spPr/>
      <dgm:t>
        <a:bodyPr/>
        <a:lstStyle/>
        <a:p>
          <a:endParaRPr lang="es-CO" sz="2400"/>
        </a:p>
      </dgm:t>
    </dgm:pt>
    <dgm:pt modelId="{398670A0-C991-4D99-8BD5-266FA32BA07A}" type="sibTrans" cxnId="{A2DC151B-CAF9-400F-9718-512DA2288E31}">
      <dgm:prSet custT="1"/>
      <dgm:spPr/>
      <dgm:t>
        <a:bodyPr/>
        <a:lstStyle/>
        <a:p>
          <a:endParaRPr lang="es-CO" sz="1400"/>
        </a:p>
      </dgm:t>
    </dgm:pt>
    <dgm:pt modelId="{BDC936DC-152E-4E8C-A05B-36EA83264639}">
      <dgm:prSet custT="1"/>
      <dgm:spPr/>
      <dgm:t>
        <a:bodyPr/>
        <a:lstStyle/>
        <a:p>
          <a:r>
            <a:rPr lang="es-ES" sz="1600" dirty="0"/>
            <a:t>Verificar los antecedentes de ejecución del contrato, para que quede acreditado el cumplimiento de las obligaciones contractuales y del sistema de seguridad social y parafiscal. </a:t>
          </a:r>
          <a:endParaRPr lang="es-CO" sz="1600" dirty="0"/>
        </a:p>
      </dgm:t>
    </dgm:pt>
    <dgm:pt modelId="{1FCA4639-7B5D-4BB1-B7E0-765AFE8BE679}" type="parTrans" cxnId="{0B0DA88F-CC17-4C19-8CFE-699DAB2D2E2E}">
      <dgm:prSet/>
      <dgm:spPr/>
      <dgm:t>
        <a:bodyPr/>
        <a:lstStyle/>
        <a:p>
          <a:endParaRPr lang="es-CO" sz="2400"/>
        </a:p>
      </dgm:t>
    </dgm:pt>
    <dgm:pt modelId="{7CD574BE-03DC-4319-B1D0-647EC2697C08}" type="sibTrans" cxnId="{0B0DA88F-CC17-4C19-8CFE-699DAB2D2E2E}">
      <dgm:prSet custT="1"/>
      <dgm:spPr/>
      <dgm:t>
        <a:bodyPr/>
        <a:lstStyle/>
        <a:p>
          <a:endParaRPr lang="es-CO" sz="1400"/>
        </a:p>
      </dgm:t>
    </dgm:pt>
    <dgm:pt modelId="{0C504319-4C63-4823-B10B-85B4CA9C5180}">
      <dgm:prSet custT="1"/>
      <dgm:spPr/>
      <dgm:t>
        <a:bodyPr/>
        <a:lstStyle/>
        <a:p>
          <a:r>
            <a:rPr lang="es-ES" sz="1800"/>
            <a:t>Verificar y soportar el estado financiero del contrato, estableciendo  los CRP que ampara el contrato, la relación de los pagos realizados.</a:t>
          </a:r>
          <a:endParaRPr lang="es-CO" sz="1800"/>
        </a:p>
      </dgm:t>
    </dgm:pt>
    <dgm:pt modelId="{2B9A65CC-8A66-4CCD-ACE4-09E32A0E9174}" type="parTrans" cxnId="{14F0B85F-D68B-43AA-9BB7-9936DC71E02B}">
      <dgm:prSet/>
      <dgm:spPr/>
      <dgm:t>
        <a:bodyPr/>
        <a:lstStyle/>
        <a:p>
          <a:endParaRPr lang="es-CO" sz="2400"/>
        </a:p>
      </dgm:t>
    </dgm:pt>
    <dgm:pt modelId="{4CDE1587-C89D-4C3A-8DAC-B634F7D05EC1}" type="sibTrans" cxnId="{14F0B85F-D68B-43AA-9BB7-9936DC71E02B}">
      <dgm:prSet custT="1"/>
      <dgm:spPr/>
      <dgm:t>
        <a:bodyPr/>
        <a:lstStyle/>
        <a:p>
          <a:endParaRPr lang="es-CO" sz="1400"/>
        </a:p>
      </dgm:t>
    </dgm:pt>
    <dgm:pt modelId="{AD2F8FAB-DE82-4FC0-8450-BFC2376323F9}">
      <dgm:prSet custT="1"/>
      <dgm:spPr/>
      <dgm:t>
        <a:bodyPr/>
        <a:lstStyle/>
        <a:p>
          <a:r>
            <a:rPr lang="es-ES" sz="1800"/>
            <a:t>Verificar que cuente con el CDP de pasivo exigible o reconocimientos a los contratistas. (cuando aplique) </a:t>
          </a:r>
          <a:endParaRPr lang="es-CO" sz="1800"/>
        </a:p>
      </dgm:t>
    </dgm:pt>
    <dgm:pt modelId="{66F7C1F6-47CE-4531-BBFD-046EE5505DEC}" type="parTrans" cxnId="{223FDCDC-6708-4BE2-8C7E-612547CADB2B}">
      <dgm:prSet/>
      <dgm:spPr/>
      <dgm:t>
        <a:bodyPr/>
        <a:lstStyle/>
        <a:p>
          <a:endParaRPr lang="es-CO" sz="2400"/>
        </a:p>
      </dgm:t>
    </dgm:pt>
    <dgm:pt modelId="{23D7CD9E-2B59-428E-B873-9C8C6F792CBD}" type="sibTrans" cxnId="{223FDCDC-6708-4BE2-8C7E-612547CADB2B}">
      <dgm:prSet custT="1"/>
      <dgm:spPr/>
      <dgm:t>
        <a:bodyPr/>
        <a:lstStyle/>
        <a:p>
          <a:endParaRPr lang="es-CO" sz="1400"/>
        </a:p>
      </dgm:t>
    </dgm:pt>
    <dgm:pt modelId="{EC0141EA-09A9-4DFE-8CBB-389C8BFC399E}">
      <dgm:prSet custT="1"/>
      <dgm:spPr/>
      <dgm:t>
        <a:bodyPr/>
        <a:lstStyle/>
        <a:p>
          <a:r>
            <a:rPr lang="es-ES" sz="1800"/>
            <a:t>Verificar y soportar el ingreso de bienes al almacén. (cuando aplique). </a:t>
          </a:r>
          <a:endParaRPr lang="es-CO" sz="1800"/>
        </a:p>
      </dgm:t>
    </dgm:pt>
    <dgm:pt modelId="{8488B4A3-885A-4EE5-A274-B56EF458B63B}" type="parTrans" cxnId="{74929D91-31D9-48A7-9912-C5EC8E06B8A4}">
      <dgm:prSet/>
      <dgm:spPr/>
      <dgm:t>
        <a:bodyPr/>
        <a:lstStyle/>
        <a:p>
          <a:endParaRPr lang="es-CO" sz="2400"/>
        </a:p>
      </dgm:t>
    </dgm:pt>
    <dgm:pt modelId="{D6D6B49F-4473-408A-9A31-65966A36B3BE}" type="sibTrans" cxnId="{74929D91-31D9-48A7-9912-C5EC8E06B8A4}">
      <dgm:prSet/>
      <dgm:spPr/>
      <dgm:t>
        <a:bodyPr/>
        <a:lstStyle/>
        <a:p>
          <a:endParaRPr lang="es-CO" sz="2400"/>
        </a:p>
      </dgm:t>
    </dgm:pt>
    <dgm:pt modelId="{3914D4E4-ED38-4F94-BEA5-87C33C35355F}" type="pres">
      <dgm:prSet presAssocID="{7BE4CCB3-0A81-42C3-9905-137AB9197F40}" presName="diagram" presStyleCnt="0">
        <dgm:presLayoutVars>
          <dgm:dir/>
          <dgm:resizeHandles val="exact"/>
        </dgm:presLayoutVars>
      </dgm:prSet>
      <dgm:spPr/>
    </dgm:pt>
    <dgm:pt modelId="{21B122D4-899D-45FC-BC9C-1B0207EB1AD0}" type="pres">
      <dgm:prSet presAssocID="{99BBAA73-4062-4072-92A8-704A3BDD90DB}" presName="node" presStyleLbl="node1" presStyleIdx="0" presStyleCnt="6">
        <dgm:presLayoutVars>
          <dgm:bulletEnabled val="1"/>
        </dgm:presLayoutVars>
      </dgm:prSet>
      <dgm:spPr/>
    </dgm:pt>
    <dgm:pt modelId="{D47EE95C-3BC1-4771-A158-6FC012504528}" type="pres">
      <dgm:prSet presAssocID="{12735011-F135-4935-8BDD-10B066887247}" presName="sibTrans" presStyleLbl="sibTrans2D1" presStyleIdx="0" presStyleCnt="5"/>
      <dgm:spPr/>
    </dgm:pt>
    <dgm:pt modelId="{A8798DAD-08EB-4D58-91ED-58C4553229D4}" type="pres">
      <dgm:prSet presAssocID="{12735011-F135-4935-8BDD-10B066887247}" presName="connectorText" presStyleLbl="sibTrans2D1" presStyleIdx="0" presStyleCnt="5"/>
      <dgm:spPr/>
    </dgm:pt>
    <dgm:pt modelId="{C09060B9-0DFA-43EF-AD9A-AD44EB13A2A4}" type="pres">
      <dgm:prSet presAssocID="{D101226B-B3AC-4C29-BEFC-D53D1C36D0CB}" presName="node" presStyleLbl="node1" presStyleIdx="1" presStyleCnt="6">
        <dgm:presLayoutVars>
          <dgm:bulletEnabled val="1"/>
        </dgm:presLayoutVars>
      </dgm:prSet>
      <dgm:spPr/>
    </dgm:pt>
    <dgm:pt modelId="{E9D1519E-29AB-4450-B1F1-D1BA9342779B}" type="pres">
      <dgm:prSet presAssocID="{398670A0-C991-4D99-8BD5-266FA32BA07A}" presName="sibTrans" presStyleLbl="sibTrans2D1" presStyleIdx="1" presStyleCnt="5"/>
      <dgm:spPr/>
    </dgm:pt>
    <dgm:pt modelId="{7EBDF09A-111C-4FA4-A301-658E5D3B06B6}" type="pres">
      <dgm:prSet presAssocID="{398670A0-C991-4D99-8BD5-266FA32BA07A}" presName="connectorText" presStyleLbl="sibTrans2D1" presStyleIdx="1" presStyleCnt="5"/>
      <dgm:spPr/>
    </dgm:pt>
    <dgm:pt modelId="{F40A448F-6F31-4BE6-BF86-75E526F08D8F}" type="pres">
      <dgm:prSet presAssocID="{BDC936DC-152E-4E8C-A05B-36EA83264639}" presName="node" presStyleLbl="node1" presStyleIdx="2" presStyleCnt="6">
        <dgm:presLayoutVars>
          <dgm:bulletEnabled val="1"/>
        </dgm:presLayoutVars>
      </dgm:prSet>
      <dgm:spPr/>
    </dgm:pt>
    <dgm:pt modelId="{0E165884-F7ED-4ECB-8513-C7D7BD54DF01}" type="pres">
      <dgm:prSet presAssocID="{7CD574BE-03DC-4319-B1D0-647EC2697C08}" presName="sibTrans" presStyleLbl="sibTrans2D1" presStyleIdx="2" presStyleCnt="5"/>
      <dgm:spPr/>
    </dgm:pt>
    <dgm:pt modelId="{3C05F00E-1CE8-4C77-98BA-0113EDB217C9}" type="pres">
      <dgm:prSet presAssocID="{7CD574BE-03DC-4319-B1D0-647EC2697C08}" presName="connectorText" presStyleLbl="sibTrans2D1" presStyleIdx="2" presStyleCnt="5"/>
      <dgm:spPr/>
    </dgm:pt>
    <dgm:pt modelId="{DC3BF459-5908-4B19-B6BE-298BA15855FE}" type="pres">
      <dgm:prSet presAssocID="{0C504319-4C63-4823-B10B-85B4CA9C5180}" presName="node" presStyleLbl="node1" presStyleIdx="3" presStyleCnt="6">
        <dgm:presLayoutVars>
          <dgm:bulletEnabled val="1"/>
        </dgm:presLayoutVars>
      </dgm:prSet>
      <dgm:spPr/>
    </dgm:pt>
    <dgm:pt modelId="{234E7E0C-72A0-438E-98FC-FEE4A6F367F4}" type="pres">
      <dgm:prSet presAssocID="{4CDE1587-C89D-4C3A-8DAC-B634F7D05EC1}" presName="sibTrans" presStyleLbl="sibTrans2D1" presStyleIdx="3" presStyleCnt="5"/>
      <dgm:spPr/>
    </dgm:pt>
    <dgm:pt modelId="{8D8631E0-3C06-4C5B-8FF6-FB1141C588A7}" type="pres">
      <dgm:prSet presAssocID="{4CDE1587-C89D-4C3A-8DAC-B634F7D05EC1}" presName="connectorText" presStyleLbl="sibTrans2D1" presStyleIdx="3" presStyleCnt="5"/>
      <dgm:spPr/>
    </dgm:pt>
    <dgm:pt modelId="{EE45A1C1-A31C-4D03-822E-FCFB378A31B8}" type="pres">
      <dgm:prSet presAssocID="{AD2F8FAB-DE82-4FC0-8450-BFC2376323F9}" presName="node" presStyleLbl="node1" presStyleIdx="4" presStyleCnt="6">
        <dgm:presLayoutVars>
          <dgm:bulletEnabled val="1"/>
        </dgm:presLayoutVars>
      </dgm:prSet>
      <dgm:spPr/>
    </dgm:pt>
    <dgm:pt modelId="{AC310CA6-E71F-4FB6-937F-DCC82236B719}" type="pres">
      <dgm:prSet presAssocID="{23D7CD9E-2B59-428E-B873-9C8C6F792CBD}" presName="sibTrans" presStyleLbl="sibTrans2D1" presStyleIdx="4" presStyleCnt="5"/>
      <dgm:spPr/>
    </dgm:pt>
    <dgm:pt modelId="{C993D70B-AD80-4007-8634-763A3665B724}" type="pres">
      <dgm:prSet presAssocID="{23D7CD9E-2B59-428E-B873-9C8C6F792CBD}" presName="connectorText" presStyleLbl="sibTrans2D1" presStyleIdx="4" presStyleCnt="5"/>
      <dgm:spPr/>
    </dgm:pt>
    <dgm:pt modelId="{DA9C867D-700E-4847-99E1-33E72CBB670A}" type="pres">
      <dgm:prSet presAssocID="{EC0141EA-09A9-4DFE-8CBB-389C8BFC399E}" presName="node" presStyleLbl="node1" presStyleIdx="5" presStyleCnt="6">
        <dgm:presLayoutVars>
          <dgm:bulletEnabled val="1"/>
        </dgm:presLayoutVars>
      </dgm:prSet>
      <dgm:spPr/>
    </dgm:pt>
  </dgm:ptLst>
  <dgm:cxnLst>
    <dgm:cxn modelId="{79F11801-F61B-4620-B513-5D92AC19FCD2}" type="presOf" srcId="{12735011-F135-4935-8BDD-10B066887247}" destId="{D47EE95C-3BC1-4771-A158-6FC012504528}" srcOrd="0" destOrd="0" presId="urn:microsoft.com/office/officeart/2005/8/layout/process5"/>
    <dgm:cxn modelId="{0F42B50D-D415-40F2-B1F5-F33AF42DFCD7}" type="presOf" srcId="{4CDE1587-C89D-4C3A-8DAC-B634F7D05EC1}" destId="{234E7E0C-72A0-438E-98FC-FEE4A6F367F4}" srcOrd="0" destOrd="0" presId="urn:microsoft.com/office/officeart/2005/8/layout/process5"/>
    <dgm:cxn modelId="{5349F010-4C2C-4133-83DE-CF5FE67CF77C}" type="presOf" srcId="{7CD574BE-03DC-4319-B1D0-647EC2697C08}" destId="{3C05F00E-1CE8-4C77-98BA-0113EDB217C9}" srcOrd="1" destOrd="0" presId="urn:microsoft.com/office/officeart/2005/8/layout/process5"/>
    <dgm:cxn modelId="{A2DC151B-CAF9-400F-9718-512DA2288E31}" srcId="{7BE4CCB3-0A81-42C3-9905-137AB9197F40}" destId="{D101226B-B3AC-4C29-BEFC-D53D1C36D0CB}" srcOrd="1" destOrd="0" parTransId="{FD2FB140-41DD-4942-A306-A8EE90284D0D}" sibTransId="{398670A0-C991-4D99-8BD5-266FA32BA07A}"/>
    <dgm:cxn modelId="{ECBDD421-A9EC-4A57-8074-370A3D8B323B}" type="presOf" srcId="{7BE4CCB3-0A81-42C3-9905-137AB9197F40}" destId="{3914D4E4-ED38-4F94-BEA5-87C33C35355F}" srcOrd="0" destOrd="0" presId="urn:microsoft.com/office/officeart/2005/8/layout/process5"/>
    <dgm:cxn modelId="{27CC393F-65A6-493C-91E5-3C5617CFE98F}" type="presOf" srcId="{7CD574BE-03DC-4319-B1D0-647EC2697C08}" destId="{0E165884-F7ED-4ECB-8513-C7D7BD54DF01}" srcOrd="0" destOrd="0" presId="urn:microsoft.com/office/officeart/2005/8/layout/process5"/>
    <dgm:cxn modelId="{5A4B5B40-6D8F-477A-B8B2-E76818DE3231}" srcId="{7BE4CCB3-0A81-42C3-9905-137AB9197F40}" destId="{99BBAA73-4062-4072-92A8-704A3BDD90DB}" srcOrd="0" destOrd="0" parTransId="{6B030B5B-7087-4A70-995D-2C2D5B7B1541}" sibTransId="{12735011-F135-4935-8BDD-10B066887247}"/>
    <dgm:cxn modelId="{14F0B85F-D68B-43AA-9BB7-9936DC71E02B}" srcId="{7BE4CCB3-0A81-42C3-9905-137AB9197F40}" destId="{0C504319-4C63-4823-B10B-85B4CA9C5180}" srcOrd="3" destOrd="0" parTransId="{2B9A65CC-8A66-4CCD-ACE4-09E32A0E9174}" sibTransId="{4CDE1587-C89D-4C3A-8DAC-B634F7D05EC1}"/>
    <dgm:cxn modelId="{85E9574D-0E26-48C1-82D8-D24953DAE39C}" type="presOf" srcId="{BDC936DC-152E-4E8C-A05B-36EA83264639}" destId="{F40A448F-6F31-4BE6-BF86-75E526F08D8F}" srcOrd="0" destOrd="0" presId="urn:microsoft.com/office/officeart/2005/8/layout/process5"/>
    <dgm:cxn modelId="{72E80A51-6A74-48A2-9472-3927CE890AAC}" type="presOf" srcId="{23D7CD9E-2B59-428E-B873-9C8C6F792CBD}" destId="{C993D70B-AD80-4007-8634-763A3665B724}" srcOrd="1" destOrd="0" presId="urn:microsoft.com/office/officeart/2005/8/layout/process5"/>
    <dgm:cxn modelId="{80C5E58B-A633-4EFC-9C4F-EFBE1162620E}" type="presOf" srcId="{398670A0-C991-4D99-8BD5-266FA32BA07A}" destId="{E9D1519E-29AB-4450-B1F1-D1BA9342779B}" srcOrd="0" destOrd="0" presId="urn:microsoft.com/office/officeart/2005/8/layout/process5"/>
    <dgm:cxn modelId="{0B0DA88F-CC17-4C19-8CFE-699DAB2D2E2E}" srcId="{7BE4CCB3-0A81-42C3-9905-137AB9197F40}" destId="{BDC936DC-152E-4E8C-A05B-36EA83264639}" srcOrd="2" destOrd="0" parTransId="{1FCA4639-7B5D-4BB1-B7E0-765AFE8BE679}" sibTransId="{7CD574BE-03DC-4319-B1D0-647EC2697C08}"/>
    <dgm:cxn modelId="{74929D91-31D9-48A7-9912-C5EC8E06B8A4}" srcId="{7BE4CCB3-0A81-42C3-9905-137AB9197F40}" destId="{EC0141EA-09A9-4DFE-8CBB-389C8BFC399E}" srcOrd="5" destOrd="0" parTransId="{8488B4A3-885A-4EE5-A274-B56EF458B63B}" sibTransId="{D6D6B49F-4473-408A-9A31-65966A36B3BE}"/>
    <dgm:cxn modelId="{5809339B-33AC-4791-9F7D-A6DF8AA897F5}" type="presOf" srcId="{4CDE1587-C89D-4C3A-8DAC-B634F7D05EC1}" destId="{8D8631E0-3C06-4C5B-8FF6-FB1141C588A7}" srcOrd="1" destOrd="0" presId="urn:microsoft.com/office/officeart/2005/8/layout/process5"/>
    <dgm:cxn modelId="{20BC51A9-A811-42C5-A067-74E20AE57446}" type="presOf" srcId="{99BBAA73-4062-4072-92A8-704A3BDD90DB}" destId="{21B122D4-899D-45FC-BC9C-1B0207EB1AD0}" srcOrd="0" destOrd="0" presId="urn:microsoft.com/office/officeart/2005/8/layout/process5"/>
    <dgm:cxn modelId="{AC3DE3A9-0E4E-4968-83C9-F8C4AB4070B7}" type="presOf" srcId="{398670A0-C991-4D99-8BD5-266FA32BA07A}" destId="{7EBDF09A-111C-4FA4-A301-658E5D3B06B6}" srcOrd="1" destOrd="0" presId="urn:microsoft.com/office/officeart/2005/8/layout/process5"/>
    <dgm:cxn modelId="{6CB9EFBC-F20A-4E67-AAEB-CFD68CBA793A}" type="presOf" srcId="{EC0141EA-09A9-4DFE-8CBB-389C8BFC399E}" destId="{DA9C867D-700E-4847-99E1-33E72CBB670A}" srcOrd="0" destOrd="0" presId="urn:microsoft.com/office/officeart/2005/8/layout/process5"/>
    <dgm:cxn modelId="{0170F6C8-9F37-4B24-A81D-A55AE97A2436}" type="presOf" srcId="{0C504319-4C63-4823-B10B-85B4CA9C5180}" destId="{DC3BF459-5908-4B19-B6BE-298BA15855FE}" srcOrd="0" destOrd="0" presId="urn:microsoft.com/office/officeart/2005/8/layout/process5"/>
    <dgm:cxn modelId="{223FDCDC-6708-4BE2-8C7E-612547CADB2B}" srcId="{7BE4CCB3-0A81-42C3-9905-137AB9197F40}" destId="{AD2F8FAB-DE82-4FC0-8450-BFC2376323F9}" srcOrd="4" destOrd="0" parTransId="{66F7C1F6-47CE-4531-BBFD-046EE5505DEC}" sibTransId="{23D7CD9E-2B59-428E-B873-9C8C6F792CBD}"/>
    <dgm:cxn modelId="{8D98B5DF-4FC8-4ED3-9DC2-1BEA6E52C617}" type="presOf" srcId="{23D7CD9E-2B59-428E-B873-9C8C6F792CBD}" destId="{AC310CA6-E71F-4FB6-937F-DCC82236B719}" srcOrd="0" destOrd="0" presId="urn:microsoft.com/office/officeart/2005/8/layout/process5"/>
    <dgm:cxn modelId="{C3EEE7DF-0EEF-43BE-83E0-0CCA4F64FA70}" type="presOf" srcId="{D101226B-B3AC-4C29-BEFC-D53D1C36D0CB}" destId="{C09060B9-0DFA-43EF-AD9A-AD44EB13A2A4}" srcOrd="0" destOrd="0" presId="urn:microsoft.com/office/officeart/2005/8/layout/process5"/>
    <dgm:cxn modelId="{A6B20CE6-64E0-4785-BC20-FBF9ECB75F55}" type="presOf" srcId="{AD2F8FAB-DE82-4FC0-8450-BFC2376323F9}" destId="{EE45A1C1-A31C-4D03-822E-FCFB378A31B8}" srcOrd="0" destOrd="0" presId="urn:microsoft.com/office/officeart/2005/8/layout/process5"/>
    <dgm:cxn modelId="{7D561BEF-902F-4FE3-BEC9-97DBF39C02FA}" type="presOf" srcId="{12735011-F135-4935-8BDD-10B066887247}" destId="{A8798DAD-08EB-4D58-91ED-58C4553229D4}" srcOrd="1" destOrd="0" presId="urn:microsoft.com/office/officeart/2005/8/layout/process5"/>
    <dgm:cxn modelId="{008379E7-B0C2-4060-97AB-D641984AE410}" type="presParOf" srcId="{3914D4E4-ED38-4F94-BEA5-87C33C35355F}" destId="{21B122D4-899D-45FC-BC9C-1B0207EB1AD0}" srcOrd="0" destOrd="0" presId="urn:microsoft.com/office/officeart/2005/8/layout/process5"/>
    <dgm:cxn modelId="{387DF599-5BC1-4F3B-B5E2-09A72EEED07A}" type="presParOf" srcId="{3914D4E4-ED38-4F94-BEA5-87C33C35355F}" destId="{D47EE95C-3BC1-4771-A158-6FC012504528}" srcOrd="1" destOrd="0" presId="urn:microsoft.com/office/officeart/2005/8/layout/process5"/>
    <dgm:cxn modelId="{C9455398-DAB3-496B-86CD-A1ECF91F330E}" type="presParOf" srcId="{D47EE95C-3BC1-4771-A158-6FC012504528}" destId="{A8798DAD-08EB-4D58-91ED-58C4553229D4}" srcOrd="0" destOrd="0" presId="urn:microsoft.com/office/officeart/2005/8/layout/process5"/>
    <dgm:cxn modelId="{CFF86864-408B-4771-B1B0-21E0151EB730}" type="presParOf" srcId="{3914D4E4-ED38-4F94-BEA5-87C33C35355F}" destId="{C09060B9-0DFA-43EF-AD9A-AD44EB13A2A4}" srcOrd="2" destOrd="0" presId="urn:microsoft.com/office/officeart/2005/8/layout/process5"/>
    <dgm:cxn modelId="{6F28575B-2FCD-4B18-864B-705B7AE77FCD}" type="presParOf" srcId="{3914D4E4-ED38-4F94-BEA5-87C33C35355F}" destId="{E9D1519E-29AB-4450-B1F1-D1BA9342779B}" srcOrd="3" destOrd="0" presId="urn:microsoft.com/office/officeart/2005/8/layout/process5"/>
    <dgm:cxn modelId="{2980DE9E-32EC-489E-850A-C23C5E849CD3}" type="presParOf" srcId="{E9D1519E-29AB-4450-B1F1-D1BA9342779B}" destId="{7EBDF09A-111C-4FA4-A301-658E5D3B06B6}" srcOrd="0" destOrd="0" presId="urn:microsoft.com/office/officeart/2005/8/layout/process5"/>
    <dgm:cxn modelId="{78E276D0-1E62-416F-B972-CA095CECE49F}" type="presParOf" srcId="{3914D4E4-ED38-4F94-BEA5-87C33C35355F}" destId="{F40A448F-6F31-4BE6-BF86-75E526F08D8F}" srcOrd="4" destOrd="0" presId="urn:microsoft.com/office/officeart/2005/8/layout/process5"/>
    <dgm:cxn modelId="{BC869B29-ABDC-4C04-8DC2-D7555018273D}" type="presParOf" srcId="{3914D4E4-ED38-4F94-BEA5-87C33C35355F}" destId="{0E165884-F7ED-4ECB-8513-C7D7BD54DF01}" srcOrd="5" destOrd="0" presId="urn:microsoft.com/office/officeart/2005/8/layout/process5"/>
    <dgm:cxn modelId="{D94C4476-C20B-495B-8149-506AF6948968}" type="presParOf" srcId="{0E165884-F7ED-4ECB-8513-C7D7BD54DF01}" destId="{3C05F00E-1CE8-4C77-98BA-0113EDB217C9}" srcOrd="0" destOrd="0" presId="urn:microsoft.com/office/officeart/2005/8/layout/process5"/>
    <dgm:cxn modelId="{FCFDCA73-5F1D-4E39-9850-AAD6BEAA6705}" type="presParOf" srcId="{3914D4E4-ED38-4F94-BEA5-87C33C35355F}" destId="{DC3BF459-5908-4B19-B6BE-298BA15855FE}" srcOrd="6" destOrd="0" presId="urn:microsoft.com/office/officeart/2005/8/layout/process5"/>
    <dgm:cxn modelId="{FEC4F99F-FAC2-4588-9A2E-1570CCE57F6E}" type="presParOf" srcId="{3914D4E4-ED38-4F94-BEA5-87C33C35355F}" destId="{234E7E0C-72A0-438E-98FC-FEE4A6F367F4}" srcOrd="7" destOrd="0" presId="urn:microsoft.com/office/officeart/2005/8/layout/process5"/>
    <dgm:cxn modelId="{3ADC13B8-573E-4969-92D7-5621566592C8}" type="presParOf" srcId="{234E7E0C-72A0-438E-98FC-FEE4A6F367F4}" destId="{8D8631E0-3C06-4C5B-8FF6-FB1141C588A7}" srcOrd="0" destOrd="0" presId="urn:microsoft.com/office/officeart/2005/8/layout/process5"/>
    <dgm:cxn modelId="{D9A203E2-2245-4ACD-B582-E6BA0DA24AC1}" type="presParOf" srcId="{3914D4E4-ED38-4F94-BEA5-87C33C35355F}" destId="{EE45A1C1-A31C-4D03-822E-FCFB378A31B8}" srcOrd="8" destOrd="0" presId="urn:microsoft.com/office/officeart/2005/8/layout/process5"/>
    <dgm:cxn modelId="{43ED1939-62C1-4978-AD57-395678B7055A}" type="presParOf" srcId="{3914D4E4-ED38-4F94-BEA5-87C33C35355F}" destId="{AC310CA6-E71F-4FB6-937F-DCC82236B719}" srcOrd="9" destOrd="0" presId="urn:microsoft.com/office/officeart/2005/8/layout/process5"/>
    <dgm:cxn modelId="{3ED96AD7-C019-43E9-A8A2-450FEBA3B262}" type="presParOf" srcId="{AC310CA6-E71F-4FB6-937F-DCC82236B719}" destId="{C993D70B-AD80-4007-8634-763A3665B724}" srcOrd="0" destOrd="0" presId="urn:microsoft.com/office/officeart/2005/8/layout/process5"/>
    <dgm:cxn modelId="{FE3F2575-CF14-44E9-B3BF-94D4FC9C9085}" type="presParOf" srcId="{3914D4E4-ED38-4F94-BEA5-87C33C35355F}" destId="{DA9C867D-700E-4847-99E1-33E72CBB670A}"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A665F5-171E-48CE-9234-E389D2205676}" type="doc">
      <dgm:prSet loTypeId="urn:microsoft.com/office/officeart/2005/8/layout/hList1" loCatId="list" qsTypeId="urn:microsoft.com/office/officeart/2005/8/quickstyle/simple3" qsCatId="simple" csTypeId="urn:microsoft.com/office/officeart/2005/8/colors/colorful4" csCatId="colorful" phldr="1"/>
      <dgm:spPr/>
    </dgm:pt>
    <dgm:pt modelId="{8E1B81F8-AE54-452E-AAD9-6F5DC1D0E31F}">
      <dgm:prSet phldrT="[Texto]" custT="1"/>
      <dgm:spPr/>
      <dgm:t>
        <a:bodyPr anchor="ctr"/>
        <a:lstStyle/>
        <a:p>
          <a:pPr algn="l"/>
          <a:r>
            <a:rPr lang="es-MX" sz="2000" dirty="0"/>
            <a:t>             </a:t>
          </a:r>
        </a:p>
        <a:p>
          <a:pPr algn="l"/>
          <a:endParaRPr lang="es-MX" sz="2000" b="1" dirty="0"/>
        </a:p>
        <a:p>
          <a:pPr algn="l"/>
          <a:r>
            <a:rPr lang="es-MX" sz="2000" b="1" dirty="0"/>
            <a:t>            Contractual</a:t>
          </a:r>
        </a:p>
        <a:p>
          <a:pPr algn="l"/>
          <a:endParaRPr lang="es-MX" sz="2000" b="1" dirty="0"/>
        </a:p>
        <a:p>
          <a:pPr algn="l"/>
          <a:endParaRPr lang="es-CO" sz="2000" b="1" dirty="0"/>
        </a:p>
      </dgm:t>
    </dgm:pt>
    <dgm:pt modelId="{8FE669F1-1934-4ACD-80E0-AC774DD94978}" type="parTrans" cxnId="{68408AE2-06EE-43CB-9910-766F8A880524}">
      <dgm:prSet/>
      <dgm:spPr/>
      <dgm:t>
        <a:bodyPr/>
        <a:lstStyle/>
        <a:p>
          <a:endParaRPr lang="es-CO"/>
        </a:p>
      </dgm:t>
    </dgm:pt>
    <dgm:pt modelId="{0F76F54A-1C98-469D-9ACE-1FBBC600316C}" type="sibTrans" cxnId="{68408AE2-06EE-43CB-9910-766F8A880524}">
      <dgm:prSet/>
      <dgm:spPr/>
      <dgm:t>
        <a:bodyPr/>
        <a:lstStyle/>
        <a:p>
          <a:endParaRPr lang="es-CO"/>
        </a:p>
      </dgm:t>
    </dgm:pt>
    <dgm:pt modelId="{091370FC-5A9B-45A8-A245-784E13C1EE5A}">
      <dgm:prSet phldrT="[Texto]" custT="1"/>
      <dgm:spPr/>
      <dgm:t>
        <a:bodyPr/>
        <a:lstStyle/>
        <a:p>
          <a:endParaRPr lang="es-MX" sz="2000" b="1" dirty="0"/>
        </a:p>
        <a:p>
          <a:endParaRPr lang="es-MX" sz="2000" b="1" dirty="0"/>
        </a:p>
        <a:p>
          <a:r>
            <a:rPr lang="es-MX" sz="2000" b="1" dirty="0" err="1"/>
            <a:t>Postcontractual</a:t>
          </a:r>
          <a:endParaRPr lang="es-MX" sz="2000" b="1" dirty="0"/>
        </a:p>
        <a:p>
          <a:endParaRPr lang="es-MX" sz="2000" b="1" dirty="0"/>
        </a:p>
        <a:p>
          <a:endParaRPr lang="es-CO" sz="2000" b="1" dirty="0"/>
        </a:p>
      </dgm:t>
    </dgm:pt>
    <dgm:pt modelId="{5879EDAC-58AA-4AE2-9865-9DB5F5B46788}" type="parTrans" cxnId="{6E800B25-0B94-487A-B391-24BEA00213EA}">
      <dgm:prSet/>
      <dgm:spPr/>
      <dgm:t>
        <a:bodyPr/>
        <a:lstStyle/>
        <a:p>
          <a:endParaRPr lang="es-CO"/>
        </a:p>
      </dgm:t>
    </dgm:pt>
    <dgm:pt modelId="{561134BB-C35D-4BBE-BDF4-00892137C3F6}" type="sibTrans" cxnId="{6E800B25-0B94-487A-B391-24BEA00213EA}">
      <dgm:prSet/>
      <dgm:spPr/>
      <dgm:t>
        <a:bodyPr/>
        <a:lstStyle/>
        <a:p>
          <a:endParaRPr lang="es-CO"/>
        </a:p>
      </dgm:t>
    </dgm:pt>
    <dgm:pt modelId="{976DBA95-9FC2-4F33-B734-D66668530255}">
      <dgm:prSet custT="1"/>
      <dgm:spPr/>
      <dgm:t>
        <a:bodyPr/>
        <a:lstStyle/>
        <a:p>
          <a:pPr>
            <a:buFont typeface="Arial" panose="020B0604020202020204" pitchFamily="34" charset="0"/>
            <a:buChar char="•"/>
          </a:pPr>
          <a:r>
            <a:rPr lang="es-ES" sz="2000" dirty="0"/>
            <a:t>Etapa de terminación</a:t>
          </a:r>
          <a:endParaRPr lang="es-CO" sz="2000" dirty="0"/>
        </a:p>
      </dgm:t>
    </dgm:pt>
    <dgm:pt modelId="{484A7BF7-3758-4E8A-8C38-ACDA1C0522CC}" type="parTrans" cxnId="{79DD64E5-25CD-49FC-A73A-BA3C10232831}">
      <dgm:prSet/>
      <dgm:spPr/>
      <dgm:t>
        <a:bodyPr/>
        <a:lstStyle/>
        <a:p>
          <a:endParaRPr lang="es-CO"/>
        </a:p>
      </dgm:t>
    </dgm:pt>
    <dgm:pt modelId="{62A0030A-B445-4219-9EAF-EF90A984FD95}" type="sibTrans" cxnId="{79DD64E5-25CD-49FC-A73A-BA3C10232831}">
      <dgm:prSet/>
      <dgm:spPr/>
      <dgm:t>
        <a:bodyPr/>
        <a:lstStyle/>
        <a:p>
          <a:endParaRPr lang="es-CO"/>
        </a:p>
      </dgm:t>
    </dgm:pt>
    <dgm:pt modelId="{1A71FF9F-960F-423D-ABDD-3D6971B57B73}">
      <dgm:prSet custT="1"/>
      <dgm:spPr/>
      <dgm:t>
        <a:bodyPr anchor="b"/>
        <a:lstStyle/>
        <a:p>
          <a:pPr>
            <a:buFont typeface="Arial" panose="020B0604020202020204" pitchFamily="34" charset="0"/>
            <a:buChar char="•"/>
          </a:pPr>
          <a:r>
            <a:rPr lang="es-ES_tradnl" sz="2000" dirty="0"/>
            <a:t>Pliego de condiciones</a:t>
          </a:r>
        </a:p>
      </dgm:t>
    </dgm:pt>
    <dgm:pt modelId="{ACE7B221-2F12-449F-9887-C0318FB553BA}" type="parTrans" cxnId="{45DC8CDB-60A8-4D23-ABFC-208EBE130F10}">
      <dgm:prSet/>
      <dgm:spPr/>
      <dgm:t>
        <a:bodyPr/>
        <a:lstStyle/>
        <a:p>
          <a:endParaRPr lang="es-CO"/>
        </a:p>
      </dgm:t>
    </dgm:pt>
    <dgm:pt modelId="{01DEB991-494A-4988-9E46-932473E60C54}" type="sibTrans" cxnId="{45DC8CDB-60A8-4D23-ABFC-208EBE130F10}">
      <dgm:prSet/>
      <dgm:spPr/>
      <dgm:t>
        <a:bodyPr/>
        <a:lstStyle/>
        <a:p>
          <a:endParaRPr lang="es-CO"/>
        </a:p>
      </dgm:t>
    </dgm:pt>
    <dgm:pt modelId="{8EA93B0D-8CA0-4A46-BB19-44C6391895D6}">
      <dgm:prSet custT="1"/>
      <dgm:spPr/>
      <dgm:t>
        <a:bodyPr anchor="ctr"/>
        <a:lstStyle/>
        <a:p>
          <a:pPr algn="l">
            <a:buFont typeface="Arial" panose="020B0604020202020204" pitchFamily="34" charset="0"/>
            <a:buChar char="•"/>
          </a:pPr>
          <a:r>
            <a:rPr lang="es-ES_tradnl" sz="2000" dirty="0"/>
            <a:t>Suspensiones</a:t>
          </a:r>
        </a:p>
      </dgm:t>
    </dgm:pt>
    <dgm:pt modelId="{8F27340F-7018-4E3F-95BA-891464B974BD}" type="parTrans" cxnId="{5FD2AC26-87C8-4B21-A810-C4AF8C71F4D6}">
      <dgm:prSet/>
      <dgm:spPr/>
      <dgm:t>
        <a:bodyPr/>
        <a:lstStyle/>
        <a:p>
          <a:endParaRPr lang="es-CO"/>
        </a:p>
      </dgm:t>
    </dgm:pt>
    <dgm:pt modelId="{B2F35CEC-F264-46FF-B741-80F58E7D9741}" type="sibTrans" cxnId="{5FD2AC26-87C8-4B21-A810-C4AF8C71F4D6}">
      <dgm:prSet/>
      <dgm:spPr/>
      <dgm:t>
        <a:bodyPr/>
        <a:lstStyle/>
        <a:p>
          <a:endParaRPr lang="es-CO"/>
        </a:p>
      </dgm:t>
    </dgm:pt>
    <dgm:pt modelId="{B12352DC-70A9-48DD-A8C1-5CF713FD8A79}">
      <dgm:prSet custT="1"/>
      <dgm:spPr/>
      <dgm:t>
        <a:bodyPr anchor="ctr"/>
        <a:lstStyle/>
        <a:p>
          <a:pPr algn="l">
            <a:buFont typeface="Arial" panose="020B0604020202020204" pitchFamily="34" charset="0"/>
            <a:buChar char="•"/>
          </a:pPr>
          <a:r>
            <a:rPr lang="es-ES_tradnl" sz="2000" dirty="0"/>
            <a:t>Ejecución</a:t>
          </a:r>
          <a:endParaRPr lang="es-CO" sz="2000" dirty="0"/>
        </a:p>
      </dgm:t>
    </dgm:pt>
    <dgm:pt modelId="{40ED2730-37F5-460F-85B6-D001CB5784F0}" type="parTrans" cxnId="{16F807D9-1E5E-474E-950B-7A451A9B20E6}">
      <dgm:prSet/>
      <dgm:spPr/>
      <dgm:t>
        <a:bodyPr/>
        <a:lstStyle/>
        <a:p>
          <a:endParaRPr lang="es-CO"/>
        </a:p>
      </dgm:t>
    </dgm:pt>
    <dgm:pt modelId="{81567E0E-B8A4-4D12-9E1E-37E9A108D85E}" type="sibTrans" cxnId="{16F807D9-1E5E-474E-950B-7A451A9B20E6}">
      <dgm:prSet/>
      <dgm:spPr/>
      <dgm:t>
        <a:bodyPr/>
        <a:lstStyle/>
        <a:p>
          <a:endParaRPr lang="es-CO"/>
        </a:p>
      </dgm:t>
    </dgm:pt>
    <dgm:pt modelId="{4A7C5AD0-0780-4DC9-AE53-3203CDFEBDD4}">
      <dgm:prSet custT="1"/>
      <dgm:spPr/>
      <dgm:t>
        <a:bodyPr/>
        <a:lstStyle/>
        <a:p>
          <a:pPr>
            <a:buFont typeface="Arial" panose="020B0604020202020204" pitchFamily="34" charset="0"/>
            <a:buChar char="•"/>
          </a:pPr>
          <a:r>
            <a:rPr lang="es-ES" sz="2000" dirty="0"/>
            <a:t>Etapa de liquidación</a:t>
          </a:r>
        </a:p>
      </dgm:t>
    </dgm:pt>
    <dgm:pt modelId="{1F4B73FB-1166-4C50-9A18-CF6E3D6A609F}" type="parTrans" cxnId="{AB82EC0F-1B1E-4FA1-953B-4F642A7305E5}">
      <dgm:prSet/>
      <dgm:spPr/>
      <dgm:t>
        <a:bodyPr/>
        <a:lstStyle/>
        <a:p>
          <a:endParaRPr lang="es-CO"/>
        </a:p>
      </dgm:t>
    </dgm:pt>
    <dgm:pt modelId="{520247F7-E5EE-4267-94DD-453C0D4E1D68}" type="sibTrans" cxnId="{AB82EC0F-1B1E-4FA1-953B-4F642A7305E5}">
      <dgm:prSet/>
      <dgm:spPr/>
      <dgm:t>
        <a:bodyPr/>
        <a:lstStyle/>
        <a:p>
          <a:endParaRPr lang="es-CO"/>
        </a:p>
      </dgm:t>
    </dgm:pt>
    <dgm:pt modelId="{C436603A-1D6B-482E-A6F2-9C963BDF89C8}">
      <dgm:prSet phldrT="[Texto]" custT="1"/>
      <dgm:spPr/>
      <dgm:t>
        <a:bodyPr anchor="b"/>
        <a:lstStyle/>
        <a:p>
          <a:pPr algn="ctr"/>
          <a:r>
            <a:rPr lang="es-MX" sz="2000" b="1" dirty="0"/>
            <a:t> Precontractual</a:t>
          </a:r>
        </a:p>
        <a:p>
          <a:pPr algn="ctr"/>
          <a:endParaRPr lang="es-CO" sz="2000" b="1" dirty="0"/>
        </a:p>
      </dgm:t>
    </dgm:pt>
    <dgm:pt modelId="{816531E3-99F2-4DAB-B37F-34077E769DBA}" type="sibTrans" cxnId="{9317255B-6885-47DB-AF92-84730081DBE6}">
      <dgm:prSet/>
      <dgm:spPr/>
      <dgm:t>
        <a:bodyPr/>
        <a:lstStyle/>
        <a:p>
          <a:endParaRPr lang="es-CO"/>
        </a:p>
      </dgm:t>
    </dgm:pt>
    <dgm:pt modelId="{31EB6BFA-5F38-447E-8667-42B15016E883}" type="parTrans" cxnId="{9317255B-6885-47DB-AF92-84730081DBE6}">
      <dgm:prSet/>
      <dgm:spPr/>
      <dgm:t>
        <a:bodyPr/>
        <a:lstStyle/>
        <a:p>
          <a:endParaRPr lang="es-CO"/>
        </a:p>
      </dgm:t>
    </dgm:pt>
    <dgm:pt modelId="{1F2B69CA-1A8E-4F8E-BA70-AE3AE5B911C3}">
      <dgm:prSet custT="1"/>
      <dgm:spPr/>
      <dgm:t>
        <a:bodyPr anchor="ctr"/>
        <a:lstStyle/>
        <a:p>
          <a:pPr algn="l">
            <a:buFont typeface="Arial" panose="020B0604020202020204" pitchFamily="34" charset="0"/>
            <a:buChar char="•"/>
          </a:pPr>
          <a:r>
            <a:rPr lang="es-ES_tradnl" sz="2000" dirty="0"/>
            <a:t>Cesiones</a:t>
          </a:r>
        </a:p>
      </dgm:t>
    </dgm:pt>
    <dgm:pt modelId="{0A277A51-2B0E-4875-9787-B630911B4CB8}" type="sibTrans" cxnId="{61B1E9E5-254E-4128-ADA8-483BA2374647}">
      <dgm:prSet/>
      <dgm:spPr/>
      <dgm:t>
        <a:bodyPr/>
        <a:lstStyle/>
        <a:p>
          <a:endParaRPr lang="es-CO"/>
        </a:p>
      </dgm:t>
    </dgm:pt>
    <dgm:pt modelId="{FD1DD7E3-48C0-4164-A8D3-C3D4C427D63B}" type="parTrans" cxnId="{61B1E9E5-254E-4128-ADA8-483BA2374647}">
      <dgm:prSet/>
      <dgm:spPr/>
      <dgm:t>
        <a:bodyPr/>
        <a:lstStyle/>
        <a:p>
          <a:endParaRPr lang="es-CO"/>
        </a:p>
      </dgm:t>
    </dgm:pt>
    <dgm:pt modelId="{9E16E901-5F8E-44CB-8294-67A42E460E76}">
      <dgm:prSet custT="1"/>
      <dgm:spPr/>
      <dgm:t>
        <a:bodyPr anchor="ctr"/>
        <a:lstStyle/>
        <a:p>
          <a:pPr algn="l">
            <a:buFont typeface="Arial" panose="020B0604020202020204" pitchFamily="34" charset="0"/>
            <a:buChar char="•"/>
          </a:pPr>
          <a:r>
            <a:rPr lang="es-ES_tradnl" sz="2000" dirty="0"/>
            <a:t>Modificaciones</a:t>
          </a:r>
          <a:endParaRPr lang="es-CO" sz="2000" dirty="0"/>
        </a:p>
      </dgm:t>
    </dgm:pt>
    <dgm:pt modelId="{017C24C3-0C2C-4A0C-BE94-1ED8694C7E81}" type="sibTrans" cxnId="{1D6FD4F2-9B16-4269-A9CB-55B53FFEE557}">
      <dgm:prSet/>
      <dgm:spPr/>
      <dgm:t>
        <a:bodyPr/>
        <a:lstStyle/>
        <a:p>
          <a:endParaRPr lang="es-CO"/>
        </a:p>
      </dgm:t>
    </dgm:pt>
    <dgm:pt modelId="{ED789474-9441-4D4A-8D8E-F1FCF628E4D2}" type="parTrans" cxnId="{1D6FD4F2-9B16-4269-A9CB-55B53FFEE557}">
      <dgm:prSet/>
      <dgm:spPr/>
      <dgm:t>
        <a:bodyPr/>
        <a:lstStyle/>
        <a:p>
          <a:endParaRPr lang="es-CO"/>
        </a:p>
      </dgm:t>
    </dgm:pt>
    <dgm:pt modelId="{F0C9BB27-483D-4414-8273-D3D792740118}">
      <dgm:prSet custT="1"/>
      <dgm:spPr/>
      <dgm:t>
        <a:bodyPr anchor="b"/>
        <a:lstStyle/>
        <a:p>
          <a:pPr>
            <a:buFont typeface="Arial" panose="020B0604020202020204" pitchFamily="34" charset="0"/>
            <a:buChar char="•"/>
          </a:pPr>
          <a:r>
            <a:rPr lang="es-ES_tradnl" sz="2000" dirty="0"/>
            <a:t>Estudios previos</a:t>
          </a:r>
          <a:endParaRPr lang="es-CO" sz="2000" dirty="0"/>
        </a:p>
      </dgm:t>
    </dgm:pt>
    <dgm:pt modelId="{2AE8D7C3-6921-4C4B-8BCA-C794AA496992}" type="sibTrans" cxnId="{A67BC229-711C-444B-92D4-CF4AABCA6392}">
      <dgm:prSet/>
      <dgm:spPr/>
      <dgm:t>
        <a:bodyPr/>
        <a:lstStyle/>
        <a:p>
          <a:endParaRPr lang="es-CO"/>
        </a:p>
      </dgm:t>
    </dgm:pt>
    <dgm:pt modelId="{B3528C55-0A28-422A-85E5-FD1A0552A130}" type="parTrans" cxnId="{A67BC229-711C-444B-92D4-CF4AABCA6392}">
      <dgm:prSet/>
      <dgm:spPr/>
      <dgm:t>
        <a:bodyPr/>
        <a:lstStyle/>
        <a:p>
          <a:endParaRPr lang="es-CO"/>
        </a:p>
      </dgm:t>
    </dgm:pt>
    <dgm:pt modelId="{7BD201FB-CE75-4216-9DB8-C8F3D55568E9}">
      <dgm:prSet custT="1"/>
      <dgm:spPr/>
      <dgm:t>
        <a:bodyPr anchor="b"/>
        <a:lstStyle/>
        <a:p>
          <a:pPr>
            <a:buFont typeface="Arial" panose="020B0604020202020204" pitchFamily="34" charset="0"/>
            <a:buChar char="•"/>
          </a:pPr>
          <a:r>
            <a:rPr lang="es-ES_tradnl" sz="2000" dirty="0"/>
            <a:t>Propuesta</a:t>
          </a:r>
          <a:endParaRPr lang="es-CO" sz="2000" dirty="0"/>
        </a:p>
      </dgm:t>
    </dgm:pt>
    <dgm:pt modelId="{D827EC55-FAEC-4ADC-98E4-C9D0777338F3}" type="sibTrans" cxnId="{E760AF3A-5466-4FF8-A2E4-18392DC05DC8}">
      <dgm:prSet/>
      <dgm:spPr/>
      <dgm:t>
        <a:bodyPr/>
        <a:lstStyle/>
        <a:p>
          <a:endParaRPr lang="es-CO"/>
        </a:p>
      </dgm:t>
    </dgm:pt>
    <dgm:pt modelId="{8307C312-5644-4CB2-920C-3D7204B11F73}" type="parTrans" cxnId="{E760AF3A-5466-4FF8-A2E4-18392DC05DC8}">
      <dgm:prSet/>
      <dgm:spPr/>
      <dgm:t>
        <a:bodyPr/>
        <a:lstStyle/>
        <a:p>
          <a:endParaRPr lang="es-CO"/>
        </a:p>
      </dgm:t>
    </dgm:pt>
    <dgm:pt modelId="{286C1B2F-1F20-45AD-ADF1-4CCDCE87E0BC}">
      <dgm:prSet custT="1"/>
      <dgm:spPr/>
      <dgm:t>
        <a:bodyPr anchor="b"/>
        <a:lstStyle/>
        <a:p>
          <a:pPr>
            <a:buFont typeface="Arial" panose="020B0604020202020204" pitchFamily="34" charset="0"/>
            <a:buChar char="•"/>
          </a:pPr>
          <a:endParaRPr lang="es-CO" sz="2000" dirty="0"/>
        </a:p>
      </dgm:t>
    </dgm:pt>
    <dgm:pt modelId="{01A78C03-9913-465B-96FB-D4296EB694EA}" type="parTrans" cxnId="{9EA53764-0B04-4A0E-8C11-32AE856A2362}">
      <dgm:prSet/>
      <dgm:spPr/>
      <dgm:t>
        <a:bodyPr/>
        <a:lstStyle/>
        <a:p>
          <a:endParaRPr lang="es-CO"/>
        </a:p>
      </dgm:t>
    </dgm:pt>
    <dgm:pt modelId="{39738F05-C653-437B-A225-0FAECA0993E1}" type="sibTrans" cxnId="{9EA53764-0B04-4A0E-8C11-32AE856A2362}">
      <dgm:prSet/>
      <dgm:spPr/>
      <dgm:t>
        <a:bodyPr/>
        <a:lstStyle/>
        <a:p>
          <a:endParaRPr lang="es-CO"/>
        </a:p>
      </dgm:t>
    </dgm:pt>
    <dgm:pt modelId="{41468CD1-4B86-401E-B317-1F6E9349E6F7}">
      <dgm:prSet custT="1"/>
      <dgm:spPr/>
      <dgm:t>
        <a:bodyPr anchor="b"/>
        <a:lstStyle/>
        <a:p>
          <a:pPr>
            <a:buFont typeface="Arial" panose="020B0604020202020204" pitchFamily="34" charset="0"/>
            <a:buChar char="•"/>
          </a:pPr>
          <a:endParaRPr lang="es-CO" sz="2000" dirty="0"/>
        </a:p>
      </dgm:t>
    </dgm:pt>
    <dgm:pt modelId="{5B3F82E2-AAB8-40E6-8DEA-305A40AF4A7A}" type="parTrans" cxnId="{EF9870A8-D584-48F7-ABFA-CA5FEFBD50FF}">
      <dgm:prSet/>
      <dgm:spPr/>
      <dgm:t>
        <a:bodyPr/>
        <a:lstStyle/>
        <a:p>
          <a:endParaRPr lang="es-CO"/>
        </a:p>
      </dgm:t>
    </dgm:pt>
    <dgm:pt modelId="{019D4D34-1A0A-4D2C-8909-E13FA67BAB4B}" type="sibTrans" cxnId="{EF9870A8-D584-48F7-ABFA-CA5FEFBD50FF}">
      <dgm:prSet/>
      <dgm:spPr/>
      <dgm:t>
        <a:bodyPr/>
        <a:lstStyle/>
        <a:p>
          <a:endParaRPr lang="es-CO"/>
        </a:p>
      </dgm:t>
    </dgm:pt>
    <dgm:pt modelId="{0D5D2694-C4B0-48EE-82B8-B6950D25FE56}">
      <dgm:prSet custT="1"/>
      <dgm:spPr/>
      <dgm:t>
        <a:bodyPr anchor="ctr"/>
        <a:lstStyle/>
        <a:p>
          <a:pPr algn="l">
            <a:buFont typeface="Arial" panose="020B0604020202020204" pitchFamily="34" charset="0"/>
            <a:buChar char="•"/>
          </a:pPr>
          <a:endParaRPr lang="es-CO" sz="2000" dirty="0"/>
        </a:p>
      </dgm:t>
    </dgm:pt>
    <dgm:pt modelId="{6A78CF9C-60B2-466D-905C-8C5404125957}" type="parTrans" cxnId="{C2B9257E-EE95-42FD-B855-8C87D4621BF0}">
      <dgm:prSet/>
      <dgm:spPr/>
      <dgm:t>
        <a:bodyPr/>
        <a:lstStyle/>
        <a:p>
          <a:endParaRPr lang="es-CO"/>
        </a:p>
      </dgm:t>
    </dgm:pt>
    <dgm:pt modelId="{8F50A150-270B-42DF-925C-829EC3BA3234}" type="sibTrans" cxnId="{C2B9257E-EE95-42FD-B855-8C87D4621BF0}">
      <dgm:prSet/>
      <dgm:spPr/>
      <dgm:t>
        <a:bodyPr/>
        <a:lstStyle/>
        <a:p>
          <a:endParaRPr lang="es-CO"/>
        </a:p>
      </dgm:t>
    </dgm:pt>
    <dgm:pt modelId="{F4F6B0DB-9F3E-4930-AC78-756649C423D3}" type="pres">
      <dgm:prSet presAssocID="{C9A665F5-171E-48CE-9234-E389D2205676}" presName="Name0" presStyleCnt="0">
        <dgm:presLayoutVars>
          <dgm:dir/>
          <dgm:animLvl val="lvl"/>
          <dgm:resizeHandles val="exact"/>
        </dgm:presLayoutVars>
      </dgm:prSet>
      <dgm:spPr/>
    </dgm:pt>
    <dgm:pt modelId="{B0267E65-310B-435B-8377-FD3DB6FF0683}" type="pres">
      <dgm:prSet presAssocID="{C436603A-1D6B-482E-A6F2-9C963BDF89C8}" presName="composite" presStyleCnt="0"/>
      <dgm:spPr/>
    </dgm:pt>
    <dgm:pt modelId="{CAC06E95-39E3-4299-926C-DB539C51FA77}" type="pres">
      <dgm:prSet presAssocID="{C436603A-1D6B-482E-A6F2-9C963BDF89C8}" presName="parTx" presStyleLbl="alignNode1" presStyleIdx="0" presStyleCnt="3">
        <dgm:presLayoutVars>
          <dgm:chMax val="0"/>
          <dgm:chPref val="0"/>
          <dgm:bulletEnabled val="1"/>
        </dgm:presLayoutVars>
      </dgm:prSet>
      <dgm:spPr/>
    </dgm:pt>
    <dgm:pt modelId="{067CA959-FE35-4274-BEDD-296DEC0EF954}" type="pres">
      <dgm:prSet presAssocID="{C436603A-1D6B-482E-A6F2-9C963BDF89C8}" presName="desTx" presStyleLbl="alignAccFollowNode1" presStyleIdx="0" presStyleCnt="3">
        <dgm:presLayoutVars>
          <dgm:bulletEnabled val="1"/>
        </dgm:presLayoutVars>
      </dgm:prSet>
      <dgm:spPr/>
    </dgm:pt>
    <dgm:pt modelId="{DC03C0E4-E6ED-4366-BA0E-1952139AF3E5}" type="pres">
      <dgm:prSet presAssocID="{816531E3-99F2-4DAB-B37F-34077E769DBA}" presName="space" presStyleCnt="0"/>
      <dgm:spPr/>
    </dgm:pt>
    <dgm:pt modelId="{41634D80-3431-4289-A446-8DF3BCB9651A}" type="pres">
      <dgm:prSet presAssocID="{8E1B81F8-AE54-452E-AAD9-6F5DC1D0E31F}" presName="composite" presStyleCnt="0"/>
      <dgm:spPr/>
    </dgm:pt>
    <dgm:pt modelId="{EDF72771-10E4-4F7E-B568-D5850F75C990}" type="pres">
      <dgm:prSet presAssocID="{8E1B81F8-AE54-452E-AAD9-6F5DC1D0E31F}" presName="parTx" presStyleLbl="alignNode1" presStyleIdx="1" presStyleCnt="3">
        <dgm:presLayoutVars>
          <dgm:chMax val="0"/>
          <dgm:chPref val="0"/>
          <dgm:bulletEnabled val="1"/>
        </dgm:presLayoutVars>
      </dgm:prSet>
      <dgm:spPr/>
    </dgm:pt>
    <dgm:pt modelId="{95F47CE7-5EEE-41C2-A520-F7447695CE6F}" type="pres">
      <dgm:prSet presAssocID="{8E1B81F8-AE54-452E-AAD9-6F5DC1D0E31F}" presName="desTx" presStyleLbl="alignAccFollowNode1" presStyleIdx="1" presStyleCnt="3">
        <dgm:presLayoutVars>
          <dgm:bulletEnabled val="1"/>
        </dgm:presLayoutVars>
      </dgm:prSet>
      <dgm:spPr/>
    </dgm:pt>
    <dgm:pt modelId="{7C982E0D-9A9C-44C5-B093-7DECBAB98D83}" type="pres">
      <dgm:prSet presAssocID="{0F76F54A-1C98-469D-9ACE-1FBBC600316C}" presName="space" presStyleCnt="0"/>
      <dgm:spPr/>
    </dgm:pt>
    <dgm:pt modelId="{4A36929A-AB60-4DC7-BC5D-FC43824CE930}" type="pres">
      <dgm:prSet presAssocID="{091370FC-5A9B-45A8-A245-784E13C1EE5A}" presName="composite" presStyleCnt="0"/>
      <dgm:spPr/>
    </dgm:pt>
    <dgm:pt modelId="{A6161A03-BC12-4D42-B76D-CD99D11C56A4}" type="pres">
      <dgm:prSet presAssocID="{091370FC-5A9B-45A8-A245-784E13C1EE5A}" presName="parTx" presStyleLbl="alignNode1" presStyleIdx="2" presStyleCnt="3">
        <dgm:presLayoutVars>
          <dgm:chMax val="0"/>
          <dgm:chPref val="0"/>
          <dgm:bulletEnabled val="1"/>
        </dgm:presLayoutVars>
      </dgm:prSet>
      <dgm:spPr/>
    </dgm:pt>
    <dgm:pt modelId="{0C001EA0-1BD9-4A5E-AA4C-2A18739486E0}" type="pres">
      <dgm:prSet presAssocID="{091370FC-5A9B-45A8-A245-784E13C1EE5A}" presName="desTx" presStyleLbl="alignAccFollowNode1" presStyleIdx="2" presStyleCnt="3">
        <dgm:presLayoutVars>
          <dgm:bulletEnabled val="1"/>
        </dgm:presLayoutVars>
      </dgm:prSet>
      <dgm:spPr/>
    </dgm:pt>
  </dgm:ptLst>
  <dgm:cxnLst>
    <dgm:cxn modelId="{AB82EC0F-1B1E-4FA1-953B-4F642A7305E5}" srcId="{091370FC-5A9B-45A8-A245-784E13C1EE5A}" destId="{4A7C5AD0-0780-4DC9-AE53-3203CDFEBDD4}" srcOrd="1" destOrd="0" parTransId="{1F4B73FB-1166-4C50-9A18-CF6E3D6A609F}" sibTransId="{520247F7-E5EE-4267-94DD-453C0D4E1D68}"/>
    <dgm:cxn modelId="{2B054616-1F6B-44FF-9E6D-62DC6F8C690A}" type="presOf" srcId="{286C1B2F-1F20-45AD-ADF1-4CCDCE87E0BC}" destId="{067CA959-FE35-4274-BEDD-296DEC0EF954}" srcOrd="0" destOrd="4" presId="urn:microsoft.com/office/officeart/2005/8/layout/hList1"/>
    <dgm:cxn modelId="{F68CB819-919E-4F1A-BF1D-1FEBE0A70C8B}" type="presOf" srcId="{1F2B69CA-1A8E-4F8E-BA70-AE3AE5B911C3}" destId="{95F47CE7-5EEE-41C2-A520-F7447695CE6F}" srcOrd="0" destOrd="1" presId="urn:microsoft.com/office/officeart/2005/8/layout/hList1"/>
    <dgm:cxn modelId="{6E800B25-0B94-487A-B391-24BEA00213EA}" srcId="{C9A665F5-171E-48CE-9234-E389D2205676}" destId="{091370FC-5A9B-45A8-A245-784E13C1EE5A}" srcOrd="2" destOrd="0" parTransId="{5879EDAC-58AA-4AE2-9865-9DB5F5B46788}" sibTransId="{561134BB-C35D-4BBE-BDF4-00892137C3F6}"/>
    <dgm:cxn modelId="{5FD2AC26-87C8-4B21-A810-C4AF8C71F4D6}" srcId="{8E1B81F8-AE54-452E-AAD9-6F5DC1D0E31F}" destId="{8EA93B0D-8CA0-4A46-BB19-44C6391895D6}" srcOrd="2" destOrd="0" parTransId="{8F27340F-7018-4E3F-95BA-891464B974BD}" sibTransId="{B2F35CEC-F264-46FF-B741-80F58E7D9741}"/>
    <dgm:cxn modelId="{A67BC229-711C-444B-92D4-CF4AABCA6392}" srcId="{C436603A-1D6B-482E-A6F2-9C963BDF89C8}" destId="{F0C9BB27-483D-4414-8273-D3D792740118}" srcOrd="1" destOrd="0" parTransId="{B3528C55-0A28-422A-85E5-FD1A0552A130}" sibTransId="{2AE8D7C3-6921-4C4B-8BCA-C794AA496992}"/>
    <dgm:cxn modelId="{59E01430-42B8-4807-AE0F-C1D74BFEC270}" type="presOf" srcId="{9E16E901-5F8E-44CB-8294-67A42E460E76}" destId="{95F47CE7-5EEE-41C2-A520-F7447695CE6F}" srcOrd="0" destOrd="0" presId="urn:microsoft.com/office/officeart/2005/8/layout/hList1"/>
    <dgm:cxn modelId="{61682134-1BF6-4280-9B55-1BCEE32A1FF4}" type="presOf" srcId="{C9A665F5-171E-48CE-9234-E389D2205676}" destId="{F4F6B0DB-9F3E-4930-AC78-756649C423D3}" srcOrd="0" destOrd="0" presId="urn:microsoft.com/office/officeart/2005/8/layout/hList1"/>
    <dgm:cxn modelId="{E760AF3A-5466-4FF8-A2E4-18392DC05DC8}" srcId="{C436603A-1D6B-482E-A6F2-9C963BDF89C8}" destId="{7BD201FB-CE75-4216-9DB8-C8F3D55568E9}" srcOrd="2" destOrd="0" parTransId="{8307C312-5644-4CB2-920C-3D7204B11F73}" sibTransId="{D827EC55-FAEC-4ADC-98E4-C9D0777338F3}"/>
    <dgm:cxn modelId="{9317255B-6885-47DB-AF92-84730081DBE6}" srcId="{C9A665F5-171E-48CE-9234-E389D2205676}" destId="{C436603A-1D6B-482E-A6F2-9C963BDF89C8}" srcOrd="0" destOrd="0" parTransId="{31EB6BFA-5F38-447E-8667-42B15016E883}" sibTransId="{816531E3-99F2-4DAB-B37F-34077E769DBA}"/>
    <dgm:cxn modelId="{9EA53764-0B04-4A0E-8C11-32AE856A2362}" srcId="{C436603A-1D6B-482E-A6F2-9C963BDF89C8}" destId="{286C1B2F-1F20-45AD-ADF1-4CCDCE87E0BC}" srcOrd="4" destOrd="0" parTransId="{01A78C03-9913-465B-96FB-D4296EB694EA}" sibTransId="{39738F05-C653-437B-A225-0FAECA0993E1}"/>
    <dgm:cxn modelId="{620A1D72-9E89-4269-9096-A3BDDB44BE0A}" type="presOf" srcId="{1A71FF9F-960F-423D-ABDD-3D6971B57B73}" destId="{067CA959-FE35-4274-BEDD-296DEC0EF954}" srcOrd="0" destOrd="0" presId="urn:microsoft.com/office/officeart/2005/8/layout/hList1"/>
    <dgm:cxn modelId="{D5855C7C-DEF0-4487-A8D3-11CB009233B8}" type="presOf" srcId="{8EA93B0D-8CA0-4A46-BB19-44C6391895D6}" destId="{95F47CE7-5EEE-41C2-A520-F7447695CE6F}" srcOrd="0" destOrd="2" presId="urn:microsoft.com/office/officeart/2005/8/layout/hList1"/>
    <dgm:cxn modelId="{C2B9257E-EE95-42FD-B855-8C87D4621BF0}" srcId="{8E1B81F8-AE54-452E-AAD9-6F5DC1D0E31F}" destId="{0D5D2694-C4B0-48EE-82B8-B6950D25FE56}" srcOrd="4" destOrd="0" parTransId="{6A78CF9C-60B2-466D-905C-8C5404125957}" sibTransId="{8F50A150-270B-42DF-925C-829EC3BA3234}"/>
    <dgm:cxn modelId="{0828A18D-0D0A-4C44-8021-5FB2567F251D}" type="presOf" srcId="{F0C9BB27-483D-4414-8273-D3D792740118}" destId="{067CA959-FE35-4274-BEDD-296DEC0EF954}" srcOrd="0" destOrd="1" presId="urn:microsoft.com/office/officeart/2005/8/layout/hList1"/>
    <dgm:cxn modelId="{5E91E492-9AFE-4629-8863-74D0F16BADB7}" type="presOf" srcId="{8E1B81F8-AE54-452E-AAD9-6F5DC1D0E31F}" destId="{EDF72771-10E4-4F7E-B568-D5850F75C990}" srcOrd="0" destOrd="0" presId="urn:microsoft.com/office/officeart/2005/8/layout/hList1"/>
    <dgm:cxn modelId="{CB998994-B63D-4C63-AE68-D7D0CF4E2DAD}" type="presOf" srcId="{41468CD1-4B86-401E-B317-1F6E9349E6F7}" destId="{067CA959-FE35-4274-BEDD-296DEC0EF954}" srcOrd="0" destOrd="3" presId="urn:microsoft.com/office/officeart/2005/8/layout/hList1"/>
    <dgm:cxn modelId="{EC8ABA99-01FA-4F09-8A5F-A24918D312B1}" type="presOf" srcId="{B12352DC-70A9-48DD-A8C1-5CF713FD8A79}" destId="{95F47CE7-5EEE-41C2-A520-F7447695CE6F}" srcOrd="0" destOrd="3" presId="urn:microsoft.com/office/officeart/2005/8/layout/hList1"/>
    <dgm:cxn modelId="{EF9870A8-D584-48F7-ABFA-CA5FEFBD50FF}" srcId="{C436603A-1D6B-482E-A6F2-9C963BDF89C8}" destId="{41468CD1-4B86-401E-B317-1F6E9349E6F7}" srcOrd="3" destOrd="0" parTransId="{5B3F82E2-AAB8-40E6-8DEA-305A40AF4A7A}" sibTransId="{019D4D34-1A0A-4D2C-8909-E13FA67BAB4B}"/>
    <dgm:cxn modelId="{7892E0D2-7C04-48FE-9101-1D54E872CE94}" type="presOf" srcId="{7BD201FB-CE75-4216-9DB8-C8F3D55568E9}" destId="{067CA959-FE35-4274-BEDD-296DEC0EF954}" srcOrd="0" destOrd="2" presId="urn:microsoft.com/office/officeart/2005/8/layout/hList1"/>
    <dgm:cxn modelId="{16F807D9-1E5E-474E-950B-7A451A9B20E6}" srcId="{8E1B81F8-AE54-452E-AAD9-6F5DC1D0E31F}" destId="{B12352DC-70A9-48DD-A8C1-5CF713FD8A79}" srcOrd="3" destOrd="0" parTransId="{40ED2730-37F5-460F-85B6-D001CB5784F0}" sibTransId="{81567E0E-B8A4-4D12-9E1E-37E9A108D85E}"/>
    <dgm:cxn modelId="{45DC8CDB-60A8-4D23-ABFC-208EBE130F10}" srcId="{C436603A-1D6B-482E-A6F2-9C963BDF89C8}" destId="{1A71FF9F-960F-423D-ABDD-3D6971B57B73}" srcOrd="0" destOrd="0" parTransId="{ACE7B221-2F12-449F-9887-C0318FB553BA}" sibTransId="{01DEB991-494A-4988-9E46-932473E60C54}"/>
    <dgm:cxn modelId="{0D791FDD-D044-4B5F-90A6-B61075C51462}" type="presOf" srcId="{0D5D2694-C4B0-48EE-82B8-B6950D25FE56}" destId="{95F47CE7-5EEE-41C2-A520-F7447695CE6F}" srcOrd="0" destOrd="4" presId="urn:microsoft.com/office/officeart/2005/8/layout/hList1"/>
    <dgm:cxn modelId="{8B6D86E1-F97C-4F86-B299-8F1917048C91}" type="presOf" srcId="{4A7C5AD0-0780-4DC9-AE53-3203CDFEBDD4}" destId="{0C001EA0-1BD9-4A5E-AA4C-2A18739486E0}" srcOrd="0" destOrd="1" presId="urn:microsoft.com/office/officeart/2005/8/layout/hList1"/>
    <dgm:cxn modelId="{68408AE2-06EE-43CB-9910-766F8A880524}" srcId="{C9A665F5-171E-48CE-9234-E389D2205676}" destId="{8E1B81F8-AE54-452E-AAD9-6F5DC1D0E31F}" srcOrd="1" destOrd="0" parTransId="{8FE669F1-1934-4ACD-80E0-AC774DD94978}" sibTransId="{0F76F54A-1C98-469D-9ACE-1FBBC600316C}"/>
    <dgm:cxn modelId="{79DD64E5-25CD-49FC-A73A-BA3C10232831}" srcId="{091370FC-5A9B-45A8-A245-784E13C1EE5A}" destId="{976DBA95-9FC2-4F33-B734-D66668530255}" srcOrd="0" destOrd="0" parTransId="{484A7BF7-3758-4E8A-8C38-ACDA1C0522CC}" sibTransId="{62A0030A-B445-4219-9EAF-EF90A984FD95}"/>
    <dgm:cxn modelId="{61B1E9E5-254E-4128-ADA8-483BA2374647}" srcId="{8E1B81F8-AE54-452E-AAD9-6F5DC1D0E31F}" destId="{1F2B69CA-1A8E-4F8E-BA70-AE3AE5B911C3}" srcOrd="1" destOrd="0" parTransId="{FD1DD7E3-48C0-4164-A8D3-C3D4C427D63B}" sibTransId="{0A277A51-2B0E-4875-9787-B630911B4CB8}"/>
    <dgm:cxn modelId="{6F840BE7-4C22-4F18-B5E9-76F06FAE4195}" type="presOf" srcId="{C436603A-1D6B-482E-A6F2-9C963BDF89C8}" destId="{CAC06E95-39E3-4299-926C-DB539C51FA77}" srcOrd="0" destOrd="0" presId="urn:microsoft.com/office/officeart/2005/8/layout/hList1"/>
    <dgm:cxn modelId="{497F53F0-32BE-432D-8E92-6173842F3249}" type="presOf" srcId="{091370FC-5A9B-45A8-A245-784E13C1EE5A}" destId="{A6161A03-BC12-4D42-B76D-CD99D11C56A4}" srcOrd="0" destOrd="0" presId="urn:microsoft.com/office/officeart/2005/8/layout/hList1"/>
    <dgm:cxn modelId="{1D6FD4F2-9B16-4269-A9CB-55B53FFEE557}" srcId="{8E1B81F8-AE54-452E-AAD9-6F5DC1D0E31F}" destId="{9E16E901-5F8E-44CB-8294-67A42E460E76}" srcOrd="0" destOrd="0" parTransId="{ED789474-9441-4D4A-8D8E-F1FCF628E4D2}" sibTransId="{017C24C3-0C2C-4A0C-BE94-1ED8694C7E81}"/>
    <dgm:cxn modelId="{EF301BFA-FA1F-4E55-A7BE-006964EE7ED3}" type="presOf" srcId="{976DBA95-9FC2-4F33-B734-D66668530255}" destId="{0C001EA0-1BD9-4A5E-AA4C-2A18739486E0}" srcOrd="0" destOrd="0" presId="urn:microsoft.com/office/officeart/2005/8/layout/hList1"/>
    <dgm:cxn modelId="{DB37DBB5-6E61-4689-B4BE-FA4F2C50BDAD}" type="presParOf" srcId="{F4F6B0DB-9F3E-4930-AC78-756649C423D3}" destId="{B0267E65-310B-435B-8377-FD3DB6FF0683}" srcOrd="0" destOrd="0" presId="urn:microsoft.com/office/officeart/2005/8/layout/hList1"/>
    <dgm:cxn modelId="{581EC378-F8B0-4F86-80C7-4AC45EFE00E2}" type="presParOf" srcId="{B0267E65-310B-435B-8377-FD3DB6FF0683}" destId="{CAC06E95-39E3-4299-926C-DB539C51FA77}" srcOrd="0" destOrd="0" presId="urn:microsoft.com/office/officeart/2005/8/layout/hList1"/>
    <dgm:cxn modelId="{35CE48B4-D9D1-4B05-8972-11C926C8CF0B}" type="presParOf" srcId="{B0267E65-310B-435B-8377-FD3DB6FF0683}" destId="{067CA959-FE35-4274-BEDD-296DEC0EF954}" srcOrd="1" destOrd="0" presId="urn:microsoft.com/office/officeart/2005/8/layout/hList1"/>
    <dgm:cxn modelId="{7A9D2783-EEC6-4861-AD06-EA22C14C9829}" type="presParOf" srcId="{F4F6B0DB-9F3E-4930-AC78-756649C423D3}" destId="{DC03C0E4-E6ED-4366-BA0E-1952139AF3E5}" srcOrd="1" destOrd="0" presId="urn:microsoft.com/office/officeart/2005/8/layout/hList1"/>
    <dgm:cxn modelId="{B2944176-DC43-4DFC-889A-CEFC8A43A99D}" type="presParOf" srcId="{F4F6B0DB-9F3E-4930-AC78-756649C423D3}" destId="{41634D80-3431-4289-A446-8DF3BCB9651A}" srcOrd="2" destOrd="0" presId="urn:microsoft.com/office/officeart/2005/8/layout/hList1"/>
    <dgm:cxn modelId="{316D11AD-1F0F-4DA8-AE9E-2751B024DA5D}" type="presParOf" srcId="{41634D80-3431-4289-A446-8DF3BCB9651A}" destId="{EDF72771-10E4-4F7E-B568-D5850F75C990}" srcOrd="0" destOrd="0" presId="urn:microsoft.com/office/officeart/2005/8/layout/hList1"/>
    <dgm:cxn modelId="{3D955489-AA5B-417F-841F-07FCE04ABF0A}" type="presParOf" srcId="{41634D80-3431-4289-A446-8DF3BCB9651A}" destId="{95F47CE7-5EEE-41C2-A520-F7447695CE6F}" srcOrd="1" destOrd="0" presId="urn:microsoft.com/office/officeart/2005/8/layout/hList1"/>
    <dgm:cxn modelId="{D5E0D4D3-343A-4751-8C6D-46ECB7C26497}" type="presParOf" srcId="{F4F6B0DB-9F3E-4930-AC78-756649C423D3}" destId="{7C982E0D-9A9C-44C5-B093-7DECBAB98D83}" srcOrd="3" destOrd="0" presId="urn:microsoft.com/office/officeart/2005/8/layout/hList1"/>
    <dgm:cxn modelId="{D18F8889-6F79-448F-9EDA-E92998E2D070}" type="presParOf" srcId="{F4F6B0DB-9F3E-4930-AC78-756649C423D3}" destId="{4A36929A-AB60-4DC7-BC5D-FC43824CE930}" srcOrd="4" destOrd="0" presId="urn:microsoft.com/office/officeart/2005/8/layout/hList1"/>
    <dgm:cxn modelId="{07A9E8C2-0899-433D-A886-FFD918B6932B}" type="presParOf" srcId="{4A36929A-AB60-4DC7-BC5D-FC43824CE930}" destId="{A6161A03-BC12-4D42-B76D-CD99D11C56A4}" srcOrd="0" destOrd="0" presId="urn:microsoft.com/office/officeart/2005/8/layout/hList1"/>
    <dgm:cxn modelId="{76A33661-4788-4527-B68D-C798C9E2681E}" type="presParOf" srcId="{4A36929A-AB60-4DC7-BC5D-FC43824CE930}" destId="{0C001EA0-1BD9-4A5E-AA4C-2A18739486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423730-2F4B-490A-BCF8-09F99C134300}" type="doc">
      <dgm:prSet loTypeId="urn:microsoft.com/office/officeart/2005/8/layout/hierarchy1" loCatId="hierarchy" qsTypeId="urn:microsoft.com/office/officeart/2005/8/quickstyle/simple3" qsCatId="simple" csTypeId="urn:microsoft.com/office/officeart/2005/8/colors/colorful1" csCatId="colorful" phldr="1"/>
      <dgm:spPr/>
      <dgm:t>
        <a:bodyPr/>
        <a:lstStyle/>
        <a:p>
          <a:endParaRPr lang="es-CO"/>
        </a:p>
      </dgm:t>
    </dgm:pt>
    <dgm:pt modelId="{A4A18FA0-9D29-42F5-98FC-F296E18534F3}">
      <dgm:prSet phldrT="[Texto]"/>
      <dgm:spPr/>
      <dgm:t>
        <a:bodyPr/>
        <a:lstStyle/>
        <a:p>
          <a:r>
            <a:rPr lang="es-MX" dirty="0"/>
            <a:t>Vigilancia del contrato </a:t>
          </a:r>
          <a:endParaRPr lang="es-CO" dirty="0"/>
        </a:p>
      </dgm:t>
    </dgm:pt>
    <dgm:pt modelId="{BC835FD8-BCDE-405D-B866-6C09CC2D4621}" type="parTrans" cxnId="{FCC83961-388D-445D-9CD1-F08BB2F240C0}">
      <dgm:prSet/>
      <dgm:spPr/>
      <dgm:t>
        <a:bodyPr/>
        <a:lstStyle/>
        <a:p>
          <a:endParaRPr lang="es-CO"/>
        </a:p>
      </dgm:t>
    </dgm:pt>
    <dgm:pt modelId="{799897BF-53B2-4A79-AF94-E5194947516B}" type="sibTrans" cxnId="{FCC83961-388D-445D-9CD1-F08BB2F240C0}">
      <dgm:prSet/>
      <dgm:spPr/>
      <dgm:t>
        <a:bodyPr/>
        <a:lstStyle/>
        <a:p>
          <a:endParaRPr lang="es-CO"/>
        </a:p>
      </dgm:t>
    </dgm:pt>
    <dgm:pt modelId="{1473ABBA-4151-4EDF-BC33-2B6EB6179817}">
      <dgm:prSet phldrT="[Texto]"/>
      <dgm:spPr/>
      <dgm:t>
        <a:bodyPr/>
        <a:lstStyle/>
        <a:p>
          <a:r>
            <a:rPr lang="es-MX" dirty="0"/>
            <a:t>Supervisión</a:t>
          </a:r>
          <a:endParaRPr lang="es-CO" dirty="0"/>
        </a:p>
      </dgm:t>
    </dgm:pt>
    <dgm:pt modelId="{CA57D58E-CBC4-4FED-83DE-1BD8893E55C9}" type="parTrans" cxnId="{DA0EB7FE-5BA8-4530-BBC4-A6F0D72E5B1D}">
      <dgm:prSet/>
      <dgm:spPr/>
      <dgm:t>
        <a:bodyPr/>
        <a:lstStyle/>
        <a:p>
          <a:endParaRPr lang="es-CO"/>
        </a:p>
      </dgm:t>
    </dgm:pt>
    <dgm:pt modelId="{FDACC858-CF26-464A-981E-3F4C1D001116}" type="sibTrans" cxnId="{DA0EB7FE-5BA8-4530-BBC4-A6F0D72E5B1D}">
      <dgm:prSet/>
      <dgm:spPr/>
      <dgm:t>
        <a:bodyPr/>
        <a:lstStyle/>
        <a:p>
          <a:endParaRPr lang="es-CO"/>
        </a:p>
      </dgm:t>
    </dgm:pt>
    <dgm:pt modelId="{60D5A416-5DCA-454C-90EB-867911AC9219}">
      <dgm:prSet phldrT="[Texto]"/>
      <dgm:spPr/>
      <dgm:t>
        <a:bodyPr/>
        <a:lstStyle/>
        <a:p>
          <a:r>
            <a:rPr lang="es-MX" dirty="0"/>
            <a:t>Interventoría</a:t>
          </a:r>
          <a:endParaRPr lang="es-CO" dirty="0"/>
        </a:p>
      </dgm:t>
    </dgm:pt>
    <dgm:pt modelId="{BECCB1E1-4B93-4EE0-8798-CDC392866487}" type="parTrans" cxnId="{F75CEF58-3F61-48D2-97E4-95CD7596EB1B}">
      <dgm:prSet/>
      <dgm:spPr/>
      <dgm:t>
        <a:bodyPr/>
        <a:lstStyle/>
        <a:p>
          <a:endParaRPr lang="es-CO"/>
        </a:p>
      </dgm:t>
    </dgm:pt>
    <dgm:pt modelId="{62AE97EC-14C0-485A-96E4-EBFB2ED38D43}" type="sibTrans" cxnId="{F75CEF58-3F61-48D2-97E4-95CD7596EB1B}">
      <dgm:prSet/>
      <dgm:spPr/>
      <dgm:t>
        <a:bodyPr/>
        <a:lstStyle/>
        <a:p>
          <a:endParaRPr lang="es-CO"/>
        </a:p>
      </dgm:t>
    </dgm:pt>
    <dgm:pt modelId="{729DDEC6-84CD-4D5C-B74A-D440FA925899}">
      <dgm:prSet phldrT="[Texto]"/>
      <dgm:spPr/>
      <dgm:t>
        <a:bodyPr/>
        <a:lstStyle/>
        <a:p>
          <a:r>
            <a:rPr lang="es-MX" dirty="0"/>
            <a:t> Ordenador del gasto</a:t>
          </a:r>
          <a:endParaRPr lang="es-CO" dirty="0"/>
        </a:p>
      </dgm:t>
    </dgm:pt>
    <dgm:pt modelId="{91369763-D30B-4E77-9F64-169DEDE1A918}" type="parTrans" cxnId="{B557E469-B379-4C4B-AC63-65148D0B74EF}">
      <dgm:prSet/>
      <dgm:spPr/>
      <dgm:t>
        <a:bodyPr/>
        <a:lstStyle/>
        <a:p>
          <a:endParaRPr lang="es-CO"/>
        </a:p>
      </dgm:t>
    </dgm:pt>
    <dgm:pt modelId="{65FDEB17-F81D-43BE-BAD4-A8537EE8D5DB}" type="sibTrans" cxnId="{B557E469-B379-4C4B-AC63-65148D0B74EF}">
      <dgm:prSet/>
      <dgm:spPr/>
      <dgm:t>
        <a:bodyPr/>
        <a:lstStyle/>
        <a:p>
          <a:endParaRPr lang="es-CO"/>
        </a:p>
      </dgm:t>
    </dgm:pt>
    <dgm:pt modelId="{D3D37F0B-9809-4D21-AEF8-8A035B819922}">
      <dgm:prSet phldrT="[Texto]"/>
      <dgm:spPr/>
      <dgm:t>
        <a:bodyPr/>
        <a:lstStyle/>
        <a:p>
          <a:r>
            <a:rPr lang="es-MX" dirty="0"/>
            <a:t>Entidad</a:t>
          </a:r>
          <a:endParaRPr lang="es-CO" dirty="0"/>
        </a:p>
      </dgm:t>
    </dgm:pt>
    <dgm:pt modelId="{32CE5334-8C04-4646-BD73-92E2EFC3205B}" type="parTrans" cxnId="{9E0E5135-093A-4602-98A6-21F82045D204}">
      <dgm:prSet/>
      <dgm:spPr/>
      <dgm:t>
        <a:bodyPr/>
        <a:lstStyle/>
        <a:p>
          <a:endParaRPr lang="es-CO"/>
        </a:p>
      </dgm:t>
    </dgm:pt>
    <dgm:pt modelId="{2845D66A-C5B4-4143-A3A9-6BEC4FD1BB44}" type="sibTrans" cxnId="{9E0E5135-093A-4602-98A6-21F82045D204}">
      <dgm:prSet/>
      <dgm:spPr/>
      <dgm:t>
        <a:bodyPr/>
        <a:lstStyle/>
        <a:p>
          <a:endParaRPr lang="es-CO"/>
        </a:p>
      </dgm:t>
    </dgm:pt>
    <dgm:pt modelId="{5223121B-FE2E-4FF6-AF5E-06A98D8FE45F}">
      <dgm:prSet phldrT="[Texto]"/>
      <dgm:spPr/>
      <dgm:t>
        <a:bodyPr/>
        <a:lstStyle/>
        <a:p>
          <a:r>
            <a:rPr lang="es-MX" dirty="0"/>
            <a:t>Contratada</a:t>
          </a:r>
          <a:endParaRPr lang="es-CO" dirty="0"/>
        </a:p>
      </dgm:t>
    </dgm:pt>
    <dgm:pt modelId="{F0622602-3EB4-4D1D-8704-3089A49C27DD}" type="parTrans" cxnId="{AD8FA769-1766-4F55-A31E-CCCD68AB2A36}">
      <dgm:prSet/>
      <dgm:spPr/>
      <dgm:t>
        <a:bodyPr/>
        <a:lstStyle/>
        <a:p>
          <a:endParaRPr lang="es-CO"/>
        </a:p>
      </dgm:t>
    </dgm:pt>
    <dgm:pt modelId="{E485CBA6-63AD-4F2F-A3FC-4B93E1A7C3F8}" type="sibTrans" cxnId="{AD8FA769-1766-4F55-A31E-CCCD68AB2A36}">
      <dgm:prSet/>
      <dgm:spPr/>
      <dgm:t>
        <a:bodyPr/>
        <a:lstStyle/>
        <a:p>
          <a:endParaRPr lang="es-CO"/>
        </a:p>
      </dgm:t>
    </dgm:pt>
    <dgm:pt modelId="{65757B42-7C1C-4556-9300-CD9D9D4C9002}" type="pres">
      <dgm:prSet presAssocID="{8E423730-2F4B-490A-BCF8-09F99C134300}" presName="hierChild1" presStyleCnt="0">
        <dgm:presLayoutVars>
          <dgm:chPref val="1"/>
          <dgm:dir/>
          <dgm:animOne val="branch"/>
          <dgm:animLvl val="lvl"/>
          <dgm:resizeHandles/>
        </dgm:presLayoutVars>
      </dgm:prSet>
      <dgm:spPr/>
    </dgm:pt>
    <dgm:pt modelId="{2E42ED32-108E-4FA1-B870-2970EB9D2117}" type="pres">
      <dgm:prSet presAssocID="{A4A18FA0-9D29-42F5-98FC-F296E18534F3}" presName="hierRoot1" presStyleCnt="0"/>
      <dgm:spPr/>
    </dgm:pt>
    <dgm:pt modelId="{B5901DD9-40D9-4B6B-9826-64CE62083B14}" type="pres">
      <dgm:prSet presAssocID="{A4A18FA0-9D29-42F5-98FC-F296E18534F3}" presName="composite" presStyleCnt="0"/>
      <dgm:spPr/>
    </dgm:pt>
    <dgm:pt modelId="{020E053D-CCA9-484F-B9E4-35F3D4A0C57C}" type="pres">
      <dgm:prSet presAssocID="{A4A18FA0-9D29-42F5-98FC-F296E18534F3}" presName="background" presStyleLbl="node0" presStyleIdx="0" presStyleCnt="1"/>
      <dgm:spPr/>
    </dgm:pt>
    <dgm:pt modelId="{EDB3D33D-DB95-44C7-B246-18B252A227F0}" type="pres">
      <dgm:prSet presAssocID="{A4A18FA0-9D29-42F5-98FC-F296E18534F3}" presName="text" presStyleLbl="fgAcc0" presStyleIdx="0" presStyleCnt="1">
        <dgm:presLayoutVars>
          <dgm:chPref val="3"/>
        </dgm:presLayoutVars>
      </dgm:prSet>
      <dgm:spPr/>
    </dgm:pt>
    <dgm:pt modelId="{13CF6CB5-B525-448D-BFE4-371D449AAA63}" type="pres">
      <dgm:prSet presAssocID="{A4A18FA0-9D29-42F5-98FC-F296E18534F3}" presName="hierChild2" presStyleCnt="0"/>
      <dgm:spPr/>
    </dgm:pt>
    <dgm:pt modelId="{8D85C422-7C3E-4B30-AD41-404158C7C102}" type="pres">
      <dgm:prSet presAssocID="{CA57D58E-CBC4-4FED-83DE-1BD8893E55C9}" presName="Name10" presStyleLbl="parChTrans1D2" presStyleIdx="0" presStyleCnt="2"/>
      <dgm:spPr/>
    </dgm:pt>
    <dgm:pt modelId="{AF764F9A-35E1-4794-A2F2-E00EF6DD94EB}" type="pres">
      <dgm:prSet presAssocID="{1473ABBA-4151-4EDF-BC33-2B6EB6179817}" presName="hierRoot2" presStyleCnt="0"/>
      <dgm:spPr/>
    </dgm:pt>
    <dgm:pt modelId="{166AB7E9-DBB3-43D7-B081-C4733AF7ADA2}" type="pres">
      <dgm:prSet presAssocID="{1473ABBA-4151-4EDF-BC33-2B6EB6179817}" presName="composite2" presStyleCnt="0"/>
      <dgm:spPr/>
    </dgm:pt>
    <dgm:pt modelId="{7426F8E8-8A92-4720-B661-B689C3807F3F}" type="pres">
      <dgm:prSet presAssocID="{1473ABBA-4151-4EDF-BC33-2B6EB6179817}" presName="background2" presStyleLbl="node2" presStyleIdx="0" presStyleCnt="2"/>
      <dgm:spPr/>
    </dgm:pt>
    <dgm:pt modelId="{A7409163-BCC7-4408-AA25-345D3DC3914E}" type="pres">
      <dgm:prSet presAssocID="{1473ABBA-4151-4EDF-BC33-2B6EB6179817}" presName="text2" presStyleLbl="fgAcc2" presStyleIdx="0" presStyleCnt="2">
        <dgm:presLayoutVars>
          <dgm:chPref val="3"/>
        </dgm:presLayoutVars>
      </dgm:prSet>
      <dgm:spPr/>
    </dgm:pt>
    <dgm:pt modelId="{8AB13FF3-A201-4F73-893B-B7B9F3E3945A}" type="pres">
      <dgm:prSet presAssocID="{1473ABBA-4151-4EDF-BC33-2B6EB6179817}" presName="hierChild3" presStyleCnt="0"/>
      <dgm:spPr/>
    </dgm:pt>
    <dgm:pt modelId="{39B804CF-4A66-496E-BEF3-6F7571BB4504}" type="pres">
      <dgm:prSet presAssocID="{91369763-D30B-4E77-9F64-169DEDE1A918}" presName="Name17" presStyleLbl="parChTrans1D3" presStyleIdx="0" presStyleCnt="3"/>
      <dgm:spPr/>
    </dgm:pt>
    <dgm:pt modelId="{29773BF3-4EC6-4DFC-8A37-E828052B7795}" type="pres">
      <dgm:prSet presAssocID="{729DDEC6-84CD-4D5C-B74A-D440FA925899}" presName="hierRoot3" presStyleCnt="0"/>
      <dgm:spPr/>
    </dgm:pt>
    <dgm:pt modelId="{3786BC24-82E2-4AD4-9ABF-6C5FEA3237A9}" type="pres">
      <dgm:prSet presAssocID="{729DDEC6-84CD-4D5C-B74A-D440FA925899}" presName="composite3" presStyleCnt="0"/>
      <dgm:spPr/>
    </dgm:pt>
    <dgm:pt modelId="{C12B6F04-90E0-4B77-BED2-D30005C04BE3}" type="pres">
      <dgm:prSet presAssocID="{729DDEC6-84CD-4D5C-B74A-D440FA925899}" presName="background3" presStyleLbl="node3" presStyleIdx="0" presStyleCnt="3"/>
      <dgm:spPr/>
    </dgm:pt>
    <dgm:pt modelId="{7AEC4010-79BA-479E-A70D-53BD87A2EDA5}" type="pres">
      <dgm:prSet presAssocID="{729DDEC6-84CD-4D5C-B74A-D440FA925899}" presName="text3" presStyleLbl="fgAcc3" presStyleIdx="0" presStyleCnt="3">
        <dgm:presLayoutVars>
          <dgm:chPref val="3"/>
        </dgm:presLayoutVars>
      </dgm:prSet>
      <dgm:spPr/>
    </dgm:pt>
    <dgm:pt modelId="{838A6F7A-0AC4-43E4-B6A9-57EF4CFBB755}" type="pres">
      <dgm:prSet presAssocID="{729DDEC6-84CD-4D5C-B74A-D440FA925899}" presName="hierChild4" presStyleCnt="0"/>
      <dgm:spPr/>
    </dgm:pt>
    <dgm:pt modelId="{3CC55360-FB63-4C74-BDEA-5FEA5651B870}" type="pres">
      <dgm:prSet presAssocID="{32CE5334-8C04-4646-BD73-92E2EFC3205B}" presName="Name17" presStyleLbl="parChTrans1D3" presStyleIdx="1" presStyleCnt="3"/>
      <dgm:spPr/>
    </dgm:pt>
    <dgm:pt modelId="{88E98DC9-CDB1-45C1-AE1A-4B6CC1DA98E9}" type="pres">
      <dgm:prSet presAssocID="{D3D37F0B-9809-4D21-AEF8-8A035B819922}" presName="hierRoot3" presStyleCnt="0"/>
      <dgm:spPr/>
    </dgm:pt>
    <dgm:pt modelId="{876050F3-FBCE-41DE-B4F8-6B8AB3CA9B2C}" type="pres">
      <dgm:prSet presAssocID="{D3D37F0B-9809-4D21-AEF8-8A035B819922}" presName="composite3" presStyleCnt="0"/>
      <dgm:spPr/>
    </dgm:pt>
    <dgm:pt modelId="{79220C15-BC39-4C44-90FC-4CF6ECF781FD}" type="pres">
      <dgm:prSet presAssocID="{D3D37F0B-9809-4D21-AEF8-8A035B819922}" presName="background3" presStyleLbl="node3" presStyleIdx="1" presStyleCnt="3"/>
      <dgm:spPr/>
    </dgm:pt>
    <dgm:pt modelId="{ABE580AA-5EB5-4358-BF09-4AA0557370E4}" type="pres">
      <dgm:prSet presAssocID="{D3D37F0B-9809-4D21-AEF8-8A035B819922}" presName="text3" presStyleLbl="fgAcc3" presStyleIdx="1" presStyleCnt="3">
        <dgm:presLayoutVars>
          <dgm:chPref val="3"/>
        </dgm:presLayoutVars>
      </dgm:prSet>
      <dgm:spPr/>
    </dgm:pt>
    <dgm:pt modelId="{DC2C3DD9-6BBC-48E5-A613-98670095697C}" type="pres">
      <dgm:prSet presAssocID="{D3D37F0B-9809-4D21-AEF8-8A035B819922}" presName="hierChild4" presStyleCnt="0"/>
      <dgm:spPr/>
    </dgm:pt>
    <dgm:pt modelId="{1E8C8728-9134-439D-A99C-57D0BEBAEF5F}" type="pres">
      <dgm:prSet presAssocID="{BECCB1E1-4B93-4EE0-8798-CDC392866487}" presName="Name10" presStyleLbl="parChTrans1D2" presStyleIdx="1" presStyleCnt="2"/>
      <dgm:spPr/>
    </dgm:pt>
    <dgm:pt modelId="{46088397-925C-485F-9758-C036A909B5AA}" type="pres">
      <dgm:prSet presAssocID="{60D5A416-5DCA-454C-90EB-867911AC9219}" presName="hierRoot2" presStyleCnt="0"/>
      <dgm:spPr/>
    </dgm:pt>
    <dgm:pt modelId="{03881179-0D55-48BC-AAF3-6965FEA1B534}" type="pres">
      <dgm:prSet presAssocID="{60D5A416-5DCA-454C-90EB-867911AC9219}" presName="composite2" presStyleCnt="0"/>
      <dgm:spPr/>
    </dgm:pt>
    <dgm:pt modelId="{BACC70EE-4A96-4815-9F4A-A8EA65F9E369}" type="pres">
      <dgm:prSet presAssocID="{60D5A416-5DCA-454C-90EB-867911AC9219}" presName="background2" presStyleLbl="node2" presStyleIdx="1" presStyleCnt="2"/>
      <dgm:spPr/>
    </dgm:pt>
    <dgm:pt modelId="{5C9392C4-A829-4184-B11B-91860DA777BE}" type="pres">
      <dgm:prSet presAssocID="{60D5A416-5DCA-454C-90EB-867911AC9219}" presName="text2" presStyleLbl="fgAcc2" presStyleIdx="1" presStyleCnt="2">
        <dgm:presLayoutVars>
          <dgm:chPref val="3"/>
        </dgm:presLayoutVars>
      </dgm:prSet>
      <dgm:spPr/>
    </dgm:pt>
    <dgm:pt modelId="{7163DDD4-0EB2-4D4A-B60F-D8378ADFF2B5}" type="pres">
      <dgm:prSet presAssocID="{60D5A416-5DCA-454C-90EB-867911AC9219}" presName="hierChild3" presStyleCnt="0"/>
      <dgm:spPr/>
    </dgm:pt>
    <dgm:pt modelId="{0215BB02-6F75-4E33-B4B0-EDABF57B3EF5}" type="pres">
      <dgm:prSet presAssocID="{F0622602-3EB4-4D1D-8704-3089A49C27DD}" presName="Name17" presStyleLbl="parChTrans1D3" presStyleIdx="2" presStyleCnt="3"/>
      <dgm:spPr/>
    </dgm:pt>
    <dgm:pt modelId="{D42D05BB-200A-415F-8F65-FA04D3F3373A}" type="pres">
      <dgm:prSet presAssocID="{5223121B-FE2E-4FF6-AF5E-06A98D8FE45F}" presName="hierRoot3" presStyleCnt="0"/>
      <dgm:spPr/>
    </dgm:pt>
    <dgm:pt modelId="{CEA8247B-266F-414C-9972-4EDF99BBD97D}" type="pres">
      <dgm:prSet presAssocID="{5223121B-FE2E-4FF6-AF5E-06A98D8FE45F}" presName="composite3" presStyleCnt="0"/>
      <dgm:spPr/>
    </dgm:pt>
    <dgm:pt modelId="{9757E97F-BFDA-4658-9DE5-C95DBD69523F}" type="pres">
      <dgm:prSet presAssocID="{5223121B-FE2E-4FF6-AF5E-06A98D8FE45F}" presName="background3" presStyleLbl="node3" presStyleIdx="2" presStyleCnt="3"/>
      <dgm:spPr/>
    </dgm:pt>
    <dgm:pt modelId="{EF3DEA94-0572-48D0-BB51-53F0AF64CDAA}" type="pres">
      <dgm:prSet presAssocID="{5223121B-FE2E-4FF6-AF5E-06A98D8FE45F}" presName="text3" presStyleLbl="fgAcc3" presStyleIdx="2" presStyleCnt="3">
        <dgm:presLayoutVars>
          <dgm:chPref val="3"/>
        </dgm:presLayoutVars>
      </dgm:prSet>
      <dgm:spPr/>
    </dgm:pt>
    <dgm:pt modelId="{4648AB8D-6C4A-40CC-A6D8-1DBFE219B030}" type="pres">
      <dgm:prSet presAssocID="{5223121B-FE2E-4FF6-AF5E-06A98D8FE45F}" presName="hierChild4" presStyleCnt="0"/>
      <dgm:spPr/>
    </dgm:pt>
  </dgm:ptLst>
  <dgm:cxnLst>
    <dgm:cxn modelId="{41FC180D-71B9-46DC-A58C-FB7B35268B81}" type="presOf" srcId="{91369763-D30B-4E77-9F64-169DEDE1A918}" destId="{39B804CF-4A66-496E-BEF3-6F7571BB4504}" srcOrd="0" destOrd="0" presId="urn:microsoft.com/office/officeart/2005/8/layout/hierarchy1"/>
    <dgm:cxn modelId="{BD10721B-AAF6-48B7-8DE3-69E467C1D1AC}" type="presOf" srcId="{F0622602-3EB4-4D1D-8704-3089A49C27DD}" destId="{0215BB02-6F75-4E33-B4B0-EDABF57B3EF5}" srcOrd="0" destOrd="0" presId="urn:microsoft.com/office/officeart/2005/8/layout/hierarchy1"/>
    <dgm:cxn modelId="{B4E5281D-C42B-48BD-87EA-FD5B22B67367}" type="presOf" srcId="{BECCB1E1-4B93-4EE0-8798-CDC392866487}" destId="{1E8C8728-9134-439D-A99C-57D0BEBAEF5F}" srcOrd="0" destOrd="0" presId="urn:microsoft.com/office/officeart/2005/8/layout/hierarchy1"/>
    <dgm:cxn modelId="{9E0E5135-093A-4602-98A6-21F82045D204}" srcId="{1473ABBA-4151-4EDF-BC33-2B6EB6179817}" destId="{D3D37F0B-9809-4D21-AEF8-8A035B819922}" srcOrd="1" destOrd="0" parTransId="{32CE5334-8C04-4646-BD73-92E2EFC3205B}" sibTransId="{2845D66A-C5B4-4143-A3A9-6BEC4FD1BB44}"/>
    <dgm:cxn modelId="{BCC8F75C-3F26-4579-B561-DDC60BA2B346}" type="presOf" srcId="{1473ABBA-4151-4EDF-BC33-2B6EB6179817}" destId="{A7409163-BCC7-4408-AA25-345D3DC3914E}" srcOrd="0" destOrd="0" presId="urn:microsoft.com/office/officeart/2005/8/layout/hierarchy1"/>
    <dgm:cxn modelId="{FCC83961-388D-445D-9CD1-F08BB2F240C0}" srcId="{8E423730-2F4B-490A-BCF8-09F99C134300}" destId="{A4A18FA0-9D29-42F5-98FC-F296E18534F3}" srcOrd="0" destOrd="0" parTransId="{BC835FD8-BCDE-405D-B866-6C09CC2D4621}" sibTransId="{799897BF-53B2-4A79-AF94-E5194947516B}"/>
    <dgm:cxn modelId="{C24A9863-6D9A-4CD6-8FC1-B3427415A4AC}" type="presOf" srcId="{A4A18FA0-9D29-42F5-98FC-F296E18534F3}" destId="{EDB3D33D-DB95-44C7-B246-18B252A227F0}" srcOrd="0" destOrd="0" presId="urn:microsoft.com/office/officeart/2005/8/layout/hierarchy1"/>
    <dgm:cxn modelId="{5049EE65-CA96-4BC4-AAFA-A3A3A1FED415}" type="presOf" srcId="{60D5A416-5DCA-454C-90EB-867911AC9219}" destId="{5C9392C4-A829-4184-B11B-91860DA777BE}" srcOrd="0" destOrd="0" presId="urn:microsoft.com/office/officeart/2005/8/layout/hierarchy1"/>
    <dgm:cxn modelId="{AD8FA769-1766-4F55-A31E-CCCD68AB2A36}" srcId="{60D5A416-5DCA-454C-90EB-867911AC9219}" destId="{5223121B-FE2E-4FF6-AF5E-06A98D8FE45F}" srcOrd="0" destOrd="0" parTransId="{F0622602-3EB4-4D1D-8704-3089A49C27DD}" sibTransId="{E485CBA6-63AD-4F2F-A3FC-4B93E1A7C3F8}"/>
    <dgm:cxn modelId="{B557E469-B379-4C4B-AC63-65148D0B74EF}" srcId="{1473ABBA-4151-4EDF-BC33-2B6EB6179817}" destId="{729DDEC6-84CD-4D5C-B74A-D440FA925899}" srcOrd="0" destOrd="0" parTransId="{91369763-D30B-4E77-9F64-169DEDE1A918}" sibTransId="{65FDEB17-F81D-43BE-BAD4-A8537EE8D5DB}"/>
    <dgm:cxn modelId="{F75CEF58-3F61-48D2-97E4-95CD7596EB1B}" srcId="{A4A18FA0-9D29-42F5-98FC-F296E18534F3}" destId="{60D5A416-5DCA-454C-90EB-867911AC9219}" srcOrd="1" destOrd="0" parTransId="{BECCB1E1-4B93-4EE0-8798-CDC392866487}" sibTransId="{62AE97EC-14C0-485A-96E4-EBFB2ED38D43}"/>
    <dgm:cxn modelId="{F6AC0886-D211-4363-987D-D50B7EC71799}" type="presOf" srcId="{32CE5334-8C04-4646-BD73-92E2EFC3205B}" destId="{3CC55360-FB63-4C74-BDEA-5FEA5651B870}" srcOrd="0" destOrd="0" presId="urn:microsoft.com/office/officeart/2005/8/layout/hierarchy1"/>
    <dgm:cxn modelId="{4E6DBB87-0872-4B87-ACE7-6D1349BEDC45}" type="presOf" srcId="{5223121B-FE2E-4FF6-AF5E-06A98D8FE45F}" destId="{EF3DEA94-0572-48D0-BB51-53F0AF64CDAA}" srcOrd="0" destOrd="0" presId="urn:microsoft.com/office/officeart/2005/8/layout/hierarchy1"/>
    <dgm:cxn modelId="{32F9878A-4458-46E0-B39D-401D472E7C94}" type="presOf" srcId="{8E423730-2F4B-490A-BCF8-09F99C134300}" destId="{65757B42-7C1C-4556-9300-CD9D9D4C9002}" srcOrd="0" destOrd="0" presId="urn:microsoft.com/office/officeart/2005/8/layout/hierarchy1"/>
    <dgm:cxn modelId="{1FD17C91-1EDB-42F5-931F-86551A1AC150}" type="presOf" srcId="{729DDEC6-84CD-4D5C-B74A-D440FA925899}" destId="{7AEC4010-79BA-479E-A70D-53BD87A2EDA5}" srcOrd="0" destOrd="0" presId="urn:microsoft.com/office/officeart/2005/8/layout/hierarchy1"/>
    <dgm:cxn modelId="{F60255A2-2A15-4EE5-A369-102460276175}" type="presOf" srcId="{D3D37F0B-9809-4D21-AEF8-8A035B819922}" destId="{ABE580AA-5EB5-4358-BF09-4AA0557370E4}" srcOrd="0" destOrd="0" presId="urn:microsoft.com/office/officeart/2005/8/layout/hierarchy1"/>
    <dgm:cxn modelId="{68A5FCB3-D890-45B6-A661-9D7F71E91027}" type="presOf" srcId="{CA57D58E-CBC4-4FED-83DE-1BD8893E55C9}" destId="{8D85C422-7C3E-4B30-AD41-404158C7C102}" srcOrd="0" destOrd="0" presId="urn:microsoft.com/office/officeart/2005/8/layout/hierarchy1"/>
    <dgm:cxn modelId="{DA0EB7FE-5BA8-4530-BBC4-A6F0D72E5B1D}" srcId="{A4A18FA0-9D29-42F5-98FC-F296E18534F3}" destId="{1473ABBA-4151-4EDF-BC33-2B6EB6179817}" srcOrd="0" destOrd="0" parTransId="{CA57D58E-CBC4-4FED-83DE-1BD8893E55C9}" sibTransId="{FDACC858-CF26-464A-981E-3F4C1D001116}"/>
    <dgm:cxn modelId="{8F489F02-595A-4032-BB2B-B9D7AA382465}" type="presParOf" srcId="{65757B42-7C1C-4556-9300-CD9D9D4C9002}" destId="{2E42ED32-108E-4FA1-B870-2970EB9D2117}" srcOrd="0" destOrd="0" presId="urn:microsoft.com/office/officeart/2005/8/layout/hierarchy1"/>
    <dgm:cxn modelId="{5159D166-4118-446F-9311-D226EEF7E084}" type="presParOf" srcId="{2E42ED32-108E-4FA1-B870-2970EB9D2117}" destId="{B5901DD9-40D9-4B6B-9826-64CE62083B14}" srcOrd="0" destOrd="0" presId="urn:microsoft.com/office/officeart/2005/8/layout/hierarchy1"/>
    <dgm:cxn modelId="{4B66EF1E-B4B9-4D99-A9D5-DD39D0CCDDA3}" type="presParOf" srcId="{B5901DD9-40D9-4B6B-9826-64CE62083B14}" destId="{020E053D-CCA9-484F-B9E4-35F3D4A0C57C}" srcOrd="0" destOrd="0" presId="urn:microsoft.com/office/officeart/2005/8/layout/hierarchy1"/>
    <dgm:cxn modelId="{8D443CFF-0245-4262-A94C-68B1C2518C64}" type="presParOf" srcId="{B5901DD9-40D9-4B6B-9826-64CE62083B14}" destId="{EDB3D33D-DB95-44C7-B246-18B252A227F0}" srcOrd="1" destOrd="0" presId="urn:microsoft.com/office/officeart/2005/8/layout/hierarchy1"/>
    <dgm:cxn modelId="{F1F7E920-BEA6-4825-9023-369D1406FD0C}" type="presParOf" srcId="{2E42ED32-108E-4FA1-B870-2970EB9D2117}" destId="{13CF6CB5-B525-448D-BFE4-371D449AAA63}" srcOrd="1" destOrd="0" presId="urn:microsoft.com/office/officeart/2005/8/layout/hierarchy1"/>
    <dgm:cxn modelId="{EAF9D1D3-E6A9-4AB3-B39B-16C0DAA54A15}" type="presParOf" srcId="{13CF6CB5-B525-448D-BFE4-371D449AAA63}" destId="{8D85C422-7C3E-4B30-AD41-404158C7C102}" srcOrd="0" destOrd="0" presId="urn:microsoft.com/office/officeart/2005/8/layout/hierarchy1"/>
    <dgm:cxn modelId="{FF2B6C75-6B22-4D63-999E-49EB2F4B9BD1}" type="presParOf" srcId="{13CF6CB5-B525-448D-BFE4-371D449AAA63}" destId="{AF764F9A-35E1-4794-A2F2-E00EF6DD94EB}" srcOrd="1" destOrd="0" presId="urn:microsoft.com/office/officeart/2005/8/layout/hierarchy1"/>
    <dgm:cxn modelId="{333E2D6A-240F-4A6E-BC40-C6FADBF80ACA}" type="presParOf" srcId="{AF764F9A-35E1-4794-A2F2-E00EF6DD94EB}" destId="{166AB7E9-DBB3-43D7-B081-C4733AF7ADA2}" srcOrd="0" destOrd="0" presId="urn:microsoft.com/office/officeart/2005/8/layout/hierarchy1"/>
    <dgm:cxn modelId="{7A6073BC-91B3-433B-8050-AAF534B66413}" type="presParOf" srcId="{166AB7E9-DBB3-43D7-B081-C4733AF7ADA2}" destId="{7426F8E8-8A92-4720-B661-B689C3807F3F}" srcOrd="0" destOrd="0" presId="urn:microsoft.com/office/officeart/2005/8/layout/hierarchy1"/>
    <dgm:cxn modelId="{213296B7-5D12-43BE-B3F3-455ED44A88CB}" type="presParOf" srcId="{166AB7E9-DBB3-43D7-B081-C4733AF7ADA2}" destId="{A7409163-BCC7-4408-AA25-345D3DC3914E}" srcOrd="1" destOrd="0" presId="urn:microsoft.com/office/officeart/2005/8/layout/hierarchy1"/>
    <dgm:cxn modelId="{590242FC-C49D-4D34-BBDB-1905A8F20748}" type="presParOf" srcId="{AF764F9A-35E1-4794-A2F2-E00EF6DD94EB}" destId="{8AB13FF3-A201-4F73-893B-B7B9F3E3945A}" srcOrd="1" destOrd="0" presId="urn:microsoft.com/office/officeart/2005/8/layout/hierarchy1"/>
    <dgm:cxn modelId="{20D1D145-073A-41B8-8EE9-44B34BD649FD}" type="presParOf" srcId="{8AB13FF3-A201-4F73-893B-B7B9F3E3945A}" destId="{39B804CF-4A66-496E-BEF3-6F7571BB4504}" srcOrd="0" destOrd="0" presId="urn:microsoft.com/office/officeart/2005/8/layout/hierarchy1"/>
    <dgm:cxn modelId="{725D664B-3288-4129-AB3E-4041A7F26D38}" type="presParOf" srcId="{8AB13FF3-A201-4F73-893B-B7B9F3E3945A}" destId="{29773BF3-4EC6-4DFC-8A37-E828052B7795}" srcOrd="1" destOrd="0" presId="urn:microsoft.com/office/officeart/2005/8/layout/hierarchy1"/>
    <dgm:cxn modelId="{5C812229-8619-4368-A534-D580619A2E37}" type="presParOf" srcId="{29773BF3-4EC6-4DFC-8A37-E828052B7795}" destId="{3786BC24-82E2-4AD4-9ABF-6C5FEA3237A9}" srcOrd="0" destOrd="0" presId="urn:microsoft.com/office/officeart/2005/8/layout/hierarchy1"/>
    <dgm:cxn modelId="{9EB1C1BA-A479-4BB2-9B4F-317B0417CC82}" type="presParOf" srcId="{3786BC24-82E2-4AD4-9ABF-6C5FEA3237A9}" destId="{C12B6F04-90E0-4B77-BED2-D30005C04BE3}" srcOrd="0" destOrd="0" presId="urn:microsoft.com/office/officeart/2005/8/layout/hierarchy1"/>
    <dgm:cxn modelId="{C6901DDD-74F5-4F8A-B46C-D9D294C49F3D}" type="presParOf" srcId="{3786BC24-82E2-4AD4-9ABF-6C5FEA3237A9}" destId="{7AEC4010-79BA-479E-A70D-53BD87A2EDA5}" srcOrd="1" destOrd="0" presId="urn:microsoft.com/office/officeart/2005/8/layout/hierarchy1"/>
    <dgm:cxn modelId="{C474127E-4026-4998-B117-560A567E511F}" type="presParOf" srcId="{29773BF3-4EC6-4DFC-8A37-E828052B7795}" destId="{838A6F7A-0AC4-43E4-B6A9-57EF4CFBB755}" srcOrd="1" destOrd="0" presId="urn:microsoft.com/office/officeart/2005/8/layout/hierarchy1"/>
    <dgm:cxn modelId="{9EC12B99-0F9C-4DFC-9EA1-7937BE524815}" type="presParOf" srcId="{8AB13FF3-A201-4F73-893B-B7B9F3E3945A}" destId="{3CC55360-FB63-4C74-BDEA-5FEA5651B870}" srcOrd="2" destOrd="0" presId="urn:microsoft.com/office/officeart/2005/8/layout/hierarchy1"/>
    <dgm:cxn modelId="{0C73CB08-B04A-47CA-B10D-AC7E19C93A7C}" type="presParOf" srcId="{8AB13FF3-A201-4F73-893B-B7B9F3E3945A}" destId="{88E98DC9-CDB1-45C1-AE1A-4B6CC1DA98E9}" srcOrd="3" destOrd="0" presId="urn:microsoft.com/office/officeart/2005/8/layout/hierarchy1"/>
    <dgm:cxn modelId="{BF231577-04D9-4873-B7E1-E4F527751D2C}" type="presParOf" srcId="{88E98DC9-CDB1-45C1-AE1A-4B6CC1DA98E9}" destId="{876050F3-FBCE-41DE-B4F8-6B8AB3CA9B2C}" srcOrd="0" destOrd="0" presId="urn:microsoft.com/office/officeart/2005/8/layout/hierarchy1"/>
    <dgm:cxn modelId="{4E5A7290-DA6F-45C6-B95B-F1A553FF993B}" type="presParOf" srcId="{876050F3-FBCE-41DE-B4F8-6B8AB3CA9B2C}" destId="{79220C15-BC39-4C44-90FC-4CF6ECF781FD}" srcOrd="0" destOrd="0" presId="urn:microsoft.com/office/officeart/2005/8/layout/hierarchy1"/>
    <dgm:cxn modelId="{618668A9-DAAE-4135-818B-03F35059CE64}" type="presParOf" srcId="{876050F3-FBCE-41DE-B4F8-6B8AB3CA9B2C}" destId="{ABE580AA-5EB5-4358-BF09-4AA0557370E4}" srcOrd="1" destOrd="0" presId="urn:microsoft.com/office/officeart/2005/8/layout/hierarchy1"/>
    <dgm:cxn modelId="{FDAE15E1-E3E7-4DA0-B4F5-9550F0BFAFF3}" type="presParOf" srcId="{88E98DC9-CDB1-45C1-AE1A-4B6CC1DA98E9}" destId="{DC2C3DD9-6BBC-48E5-A613-98670095697C}" srcOrd="1" destOrd="0" presId="urn:microsoft.com/office/officeart/2005/8/layout/hierarchy1"/>
    <dgm:cxn modelId="{BACD1CAD-3215-4751-AE7B-35A5559C5C38}" type="presParOf" srcId="{13CF6CB5-B525-448D-BFE4-371D449AAA63}" destId="{1E8C8728-9134-439D-A99C-57D0BEBAEF5F}" srcOrd="2" destOrd="0" presId="urn:microsoft.com/office/officeart/2005/8/layout/hierarchy1"/>
    <dgm:cxn modelId="{80EB8AE4-4FED-4C4A-B283-BFF65BD6EE12}" type="presParOf" srcId="{13CF6CB5-B525-448D-BFE4-371D449AAA63}" destId="{46088397-925C-485F-9758-C036A909B5AA}" srcOrd="3" destOrd="0" presId="urn:microsoft.com/office/officeart/2005/8/layout/hierarchy1"/>
    <dgm:cxn modelId="{5215E28A-9003-42F7-84FE-B2F079BC8096}" type="presParOf" srcId="{46088397-925C-485F-9758-C036A909B5AA}" destId="{03881179-0D55-48BC-AAF3-6965FEA1B534}" srcOrd="0" destOrd="0" presId="urn:microsoft.com/office/officeart/2005/8/layout/hierarchy1"/>
    <dgm:cxn modelId="{D80A9989-ED35-45B6-A1B7-116482CD6993}" type="presParOf" srcId="{03881179-0D55-48BC-AAF3-6965FEA1B534}" destId="{BACC70EE-4A96-4815-9F4A-A8EA65F9E369}" srcOrd="0" destOrd="0" presId="urn:microsoft.com/office/officeart/2005/8/layout/hierarchy1"/>
    <dgm:cxn modelId="{4A1A35ED-31A8-4D96-9D1F-F0560F836F2A}" type="presParOf" srcId="{03881179-0D55-48BC-AAF3-6965FEA1B534}" destId="{5C9392C4-A829-4184-B11B-91860DA777BE}" srcOrd="1" destOrd="0" presId="urn:microsoft.com/office/officeart/2005/8/layout/hierarchy1"/>
    <dgm:cxn modelId="{CEFD5B3D-7621-423B-AF3C-1196A7A4DCFF}" type="presParOf" srcId="{46088397-925C-485F-9758-C036A909B5AA}" destId="{7163DDD4-0EB2-4D4A-B60F-D8378ADFF2B5}" srcOrd="1" destOrd="0" presId="urn:microsoft.com/office/officeart/2005/8/layout/hierarchy1"/>
    <dgm:cxn modelId="{D98019BA-F47D-4616-963F-0E920B17B978}" type="presParOf" srcId="{7163DDD4-0EB2-4D4A-B60F-D8378ADFF2B5}" destId="{0215BB02-6F75-4E33-B4B0-EDABF57B3EF5}" srcOrd="0" destOrd="0" presId="urn:microsoft.com/office/officeart/2005/8/layout/hierarchy1"/>
    <dgm:cxn modelId="{E4FF5073-6339-4E1D-B5A7-CE2562DE635E}" type="presParOf" srcId="{7163DDD4-0EB2-4D4A-B60F-D8378ADFF2B5}" destId="{D42D05BB-200A-415F-8F65-FA04D3F3373A}" srcOrd="1" destOrd="0" presId="urn:microsoft.com/office/officeart/2005/8/layout/hierarchy1"/>
    <dgm:cxn modelId="{7CD9C37A-7DE8-41A9-ABDE-CE62821124EB}" type="presParOf" srcId="{D42D05BB-200A-415F-8F65-FA04D3F3373A}" destId="{CEA8247B-266F-414C-9972-4EDF99BBD97D}" srcOrd="0" destOrd="0" presId="urn:microsoft.com/office/officeart/2005/8/layout/hierarchy1"/>
    <dgm:cxn modelId="{67853C16-AE2B-4252-BAB7-6D9F8825E0D3}" type="presParOf" srcId="{CEA8247B-266F-414C-9972-4EDF99BBD97D}" destId="{9757E97F-BFDA-4658-9DE5-C95DBD69523F}" srcOrd="0" destOrd="0" presId="urn:microsoft.com/office/officeart/2005/8/layout/hierarchy1"/>
    <dgm:cxn modelId="{227545E3-2395-4421-974C-A4910C225D83}" type="presParOf" srcId="{CEA8247B-266F-414C-9972-4EDF99BBD97D}" destId="{EF3DEA94-0572-48D0-BB51-53F0AF64CDAA}" srcOrd="1" destOrd="0" presId="urn:microsoft.com/office/officeart/2005/8/layout/hierarchy1"/>
    <dgm:cxn modelId="{6917CD44-400D-4202-A475-8786B24900A9}" type="presParOf" srcId="{D42D05BB-200A-415F-8F65-FA04D3F3373A}" destId="{4648AB8D-6C4A-40CC-A6D8-1DBFE219B03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8FD0C7-63A9-48AD-9D01-65FFDE900878}" type="doc">
      <dgm:prSet loTypeId="urn:microsoft.com/office/officeart/2009/3/layout/SubStepProcess" loCatId="process" qsTypeId="urn:microsoft.com/office/officeart/2005/8/quickstyle/simple1" qsCatId="simple" csTypeId="urn:microsoft.com/office/officeart/2005/8/colors/accent3_2" csCatId="accent3" phldr="1"/>
      <dgm:spPr/>
      <dgm:t>
        <a:bodyPr/>
        <a:lstStyle/>
        <a:p>
          <a:endParaRPr lang="es-ES"/>
        </a:p>
      </dgm:t>
    </dgm:pt>
    <dgm:pt modelId="{AA2C8DAE-3B2E-47C0-A6CA-9121EEC9A5E9}">
      <dgm:prSet phldrT="[Texto]" custT="1"/>
      <dgm:spPr>
        <a:solidFill>
          <a:schemeClr val="accent2"/>
        </a:solidFill>
      </dgm:spPr>
      <dgm:t>
        <a:bodyPr/>
        <a:lstStyle/>
        <a:p>
          <a:r>
            <a:rPr lang="es-CO" sz="1800" b="1" dirty="0">
              <a:solidFill>
                <a:schemeClr val="tx1"/>
              </a:solidFill>
              <a:latin typeface="Avenir Next" panose="020B0503020202020204"/>
            </a:rPr>
            <a:t>SUPERVISIÓN</a:t>
          </a:r>
          <a:endParaRPr lang="es-ES" sz="1800" b="1" dirty="0">
            <a:solidFill>
              <a:schemeClr val="tx1"/>
            </a:solidFill>
            <a:latin typeface="Avenir Next" panose="020B0503020202020204"/>
          </a:endParaRPr>
        </a:p>
      </dgm:t>
    </dgm:pt>
    <dgm:pt modelId="{F14FA5C1-284C-413D-8148-D43B4BFF9C15}" type="parTrans" cxnId="{C6487594-0AD5-4C43-B348-6AB41FBEDDCA}">
      <dgm:prSet/>
      <dgm:spPr/>
      <dgm:t>
        <a:bodyPr/>
        <a:lstStyle/>
        <a:p>
          <a:endParaRPr lang="es-ES"/>
        </a:p>
      </dgm:t>
    </dgm:pt>
    <dgm:pt modelId="{6229B4FC-6C29-4A90-9647-9CB1456F0230}" type="sibTrans" cxnId="{C6487594-0AD5-4C43-B348-6AB41FBEDDCA}">
      <dgm:prSet/>
      <dgm:spPr/>
      <dgm:t>
        <a:bodyPr/>
        <a:lstStyle/>
        <a:p>
          <a:endParaRPr lang="es-ES"/>
        </a:p>
      </dgm:t>
    </dgm:pt>
    <dgm:pt modelId="{FC3BE8A8-6BDF-4AD7-8E49-EA667D606127}">
      <dgm:prSet custT="1"/>
      <dgm:spPr>
        <a:solidFill>
          <a:srgbClr val="BDDCA8"/>
        </a:solidFill>
      </dgm:spPr>
      <dgm:t>
        <a:bodyPr/>
        <a:lstStyle/>
        <a:p>
          <a:r>
            <a:rPr lang="es-CO" sz="1600" b="1" dirty="0">
              <a:solidFill>
                <a:schemeClr val="tx1"/>
              </a:solidFill>
              <a:latin typeface="Avenir Next" panose="020B0503020202020204"/>
            </a:rPr>
            <a:t>Designado por el ordenador del gasto</a:t>
          </a:r>
        </a:p>
      </dgm:t>
    </dgm:pt>
    <dgm:pt modelId="{D90F7E45-07A2-4EF9-8970-50E65C0AD1F8}" type="parTrans" cxnId="{AE39801E-2861-45BA-AEA3-2824DC47F878}">
      <dgm:prSet/>
      <dgm:spPr/>
      <dgm:t>
        <a:bodyPr/>
        <a:lstStyle/>
        <a:p>
          <a:endParaRPr lang="es-ES"/>
        </a:p>
      </dgm:t>
    </dgm:pt>
    <dgm:pt modelId="{68A2103B-07BA-4735-A4BD-E30AD45F95DF}" type="sibTrans" cxnId="{AE39801E-2861-45BA-AEA3-2824DC47F878}">
      <dgm:prSet/>
      <dgm:spPr/>
      <dgm:t>
        <a:bodyPr/>
        <a:lstStyle/>
        <a:p>
          <a:endParaRPr lang="es-ES"/>
        </a:p>
      </dgm:t>
    </dgm:pt>
    <dgm:pt modelId="{38DA906B-6982-499D-8719-A6EB133CA09E}">
      <dgm:prSet custT="1"/>
      <dgm:spPr>
        <a:solidFill>
          <a:schemeClr val="accent4"/>
        </a:solidFill>
      </dgm:spPr>
      <dgm:t>
        <a:bodyPr/>
        <a:lstStyle/>
        <a:p>
          <a:r>
            <a:rPr lang="es-CO" sz="1600" b="1" dirty="0">
              <a:solidFill>
                <a:schemeClr val="tx1"/>
              </a:solidFill>
              <a:latin typeface="Avenir Next" panose="020B0503020202020204"/>
            </a:rPr>
            <a:t>Servidor público del nivel directivo, asesor y/o profesional idóneo para cumplir las labores propias de esta actividad</a:t>
          </a:r>
        </a:p>
      </dgm:t>
    </dgm:pt>
    <dgm:pt modelId="{C86B99A5-1765-438A-9CB8-09F3A1E4F088}" type="parTrans" cxnId="{E6514DE4-5C93-4D76-8744-4737D073AF71}">
      <dgm:prSet/>
      <dgm:spPr/>
      <dgm:t>
        <a:bodyPr/>
        <a:lstStyle/>
        <a:p>
          <a:endParaRPr lang="es-ES"/>
        </a:p>
      </dgm:t>
    </dgm:pt>
    <dgm:pt modelId="{31E51675-2B7A-41F7-A31A-F33D1F7AC8D4}" type="sibTrans" cxnId="{E6514DE4-5C93-4D76-8744-4737D073AF71}">
      <dgm:prSet/>
      <dgm:spPr/>
      <dgm:t>
        <a:bodyPr/>
        <a:lstStyle/>
        <a:p>
          <a:endParaRPr lang="es-ES"/>
        </a:p>
      </dgm:t>
    </dgm:pt>
    <dgm:pt modelId="{D4F3EED6-0FC6-454C-9670-27A5A3C19ADC}">
      <dgm:prSet custT="1"/>
      <dgm:spPr>
        <a:solidFill>
          <a:schemeClr val="accent6">
            <a:lumMod val="60000"/>
            <a:lumOff val="40000"/>
          </a:schemeClr>
        </a:solidFill>
      </dgm:spPr>
      <dgm:t>
        <a:bodyPr/>
        <a:lstStyle/>
        <a:p>
          <a:r>
            <a:rPr lang="es-CO" sz="1600" b="1" dirty="0">
              <a:solidFill>
                <a:schemeClr val="tx1"/>
              </a:solidFill>
              <a:latin typeface="Avenir Next" panose="020B0503020202020204"/>
            </a:rPr>
            <a:t>Preferiblemente pertenecer al área que solicita el bien o servicio</a:t>
          </a:r>
        </a:p>
      </dgm:t>
    </dgm:pt>
    <dgm:pt modelId="{F10FFE3A-C28E-4462-A6A1-B40EC610F9DE}" type="parTrans" cxnId="{AAED6B07-3BE7-48DD-9CEF-08C233D9379D}">
      <dgm:prSet/>
      <dgm:spPr/>
      <dgm:t>
        <a:bodyPr/>
        <a:lstStyle/>
        <a:p>
          <a:endParaRPr lang="es-ES"/>
        </a:p>
      </dgm:t>
    </dgm:pt>
    <dgm:pt modelId="{D5C67924-CFE8-4E05-B070-51EBDF9DECA7}" type="sibTrans" cxnId="{AAED6B07-3BE7-48DD-9CEF-08C233D9379D}">
      <dgm:prSet/>
      <dgm:spPr/>
      <dgm:t>
        <a:bodyPr/>
        <a:lstStyle/>
        <a:p>
          <a:endParaRPr lang="es-ES"/>
        </a:p>
      </dgm:t>
    </dgm:pt>
    <dgm:pt modelId="{7D13423C-615D-4AC1-A891-D3259D25FB71}">
      <dgm:prSet custT="1"/>
      <dgm:spPr>
        <a:solidFill>
          <a:schemeClr val="accent4"/>
        </a:solidFill>
      </dgm:spPr>
      <dgm:t>
        <a:bodyPr/>
        <a:lstStyle/>
        <a:p>
          <a:r>
            <a:rPr lang="es-CO" sz="1600" b="1" dirty="0">
              <a:solidFill>
                <a:schemeClr val="tx1"/>
              </a:solidFill>
              <a:latin typeface="Avenir Next" panose="020B0503020202020204"/>
            </a:rPr>
            <a:t>Contacto constante y directo entre el contratista, el interventor</a:t>
          </a:r>
        </a:p>
      </dgm:t>
    </dgm:pt>
    <dgm:pt modelId="{13C5C1E5-4267-41D9-A5E0-5F93E4F4E36E}" type="parTrans" cxnId="{63A5310E-D7F0-4BD6-A0F3-7338C6DC8BEA}">
      <dgm:prSet/>
      <dgm:spPr/>
      <dgm:t>
        <a:bodyPr/>
        <a:lstStyle/>
        <a:p>
          <a:endParaRPr lang="es-ES"/>
        </a:p>
      </dgm:t>
    </dgm:pt>
    <dgm:pt modelId="{3B4BC683-8D3D-4B34-8D40-432419E5E36A}" type="sibTrans" cxnId="{63A5310E-D7F0-4BD6-A0F3-7338C6DC8BEA}">
      <dgm:prSet/>
      <dgm:spPr/>
      <dgm:t>
        <a:bodyPr/>
        <a:lstStyle/>
        <a:p>
          <a:endParaRPr lang="es-ES"/>
        </a:p>
      </dgm:t>
    </dgm:pt>
    <dgm:pt modelId="{5933A14C-3EC9-496A-91FE-88FB3D0AD3DF}">
      <dgm:prSet custT="1"/>
      <dgm:spPr>
        <a:solidFill>
          <a:schemeClr val="accent6">
            <a:lumMod val="60000"/>
            <a:lumOff val="40000"/>
          </a:schemeClr>
        </a:solidFill>
      </dgm:spPr>
      <dgm:t>
        <a:bodyPr/>
        <a:lstStyle/>
        <a:p>
          <a:r>
            <a:rPr lang="es-CO" sz="1400" b="1" dirty="0">
              <a:solidFill>
                <a:schemeClr val="tx1"/>
              </a:solidFill>
              <a:latin typeface="Avenir Next" panose="020B0503020202020204"/>
            </a:rPr>
            <a:t>Requerir  informes al contratista,  presentar informes periódicos al ordenador del gasto sobre el desempeño parcial o total del contrato o convenio</a:t>
          </a:r>
        </a:p>
      </dgm:t>
    </dgm:pt>
    <dgm:pt modelId="{89388570-2047-42A6-BD7E-DCF968823D97}" type="parTrans" cxnId="{449C84C4-6FF0-4D7D-BFEB-2412BAFA97EC}">
      <dgm:prSet/>
      <dgm:spPr/>
      <dgm:t>
        <a:bodyPr/>
        <a:lstStyle/>
        <a:p>
          <a:endParaRPr lang="es-ES"/>
        </a:p>
      </dgm:t>
    </dgm:pt>
    <dgm:pt modelId="{6F5A3558-5A56-44F9-AE92-68D1B9DBB1F0}" type="sibTrans" cxnId="{449C84C4-6FF0-4D7D-BFEB-2412BAFA97EC}">
      <dgm:prSet/>
      <dgm:spPr/>
      <dgm:t>
        <a:bodyPr/>
        <a:lstStyle/>
        <a:p>
          <a:endParaRPr lang="es-ES"/>
        </a:p>
      </dgm:t>
    </dgm:pt>
    <dgm:pt modelId="{31F84281-3A1C-47EE-9898-F675155AC2D4}">
      <dgm:prSet custT="1"/>
      <dgm:spPr>
        <a:solidFill>
          <a:schemeClr val="accent4"/>
        </a:solidFill>
      </dgm:spPr>
      <dgm:t>
        <a:bodyPr/>
        <a:lstStyle/>
        <a:p>
          <a:r>
            <a:rPr lang="es-CO" sz="1400" b="1" dirty="0">
              <a:solidFill>
                <a:schemeClr val="tx1"/>
              </a:solidFill>
              <a:latin typeface="Avenir Next" panose="020B0503020202020204"/>
            </a:rPr>
            <a:t>Supervisor podrá apoyarse para el cumplimiento de su labor en funcionarios o en contratistas (sin delegar su responsabilidad. </a:t>
          </a:r>
        </a:p>
      </dgm:t>
    </dgm:pt>
    <dgm:pt modelId="{B8C9D26A-7A0B-4FBE-A4A1-A0CF291F3449}" type="parTrans" cxnId="{D52ECAF6-7296-4D6E-B4A4-B666ADAF80DD}">
      <dgm:prSet/>
      <dgm:spPr/>
      <dgm:t>
        <a:bodyPr/>
        <a:lstStyle/>
        <a:p>
          <a:endParaRPr lang="es-ES"/>
        </a:p>
      </dgm:t>
    </dgm:pt>
    <dgm:pt modelId="{E7B64B41-F6B0-435E-9626-69414CE859EB}" type="sibTrans" cxnId="{D52ECAF6-7296-4D6E-B4A4-B666ADAF80DD}">
      <dgm:prSet/>
      <dgm:spPr/>
      <dgm:t>
        <a:bodyPr/>
        <a:lstStyle/>
        <a:p>
          <a:endParaRPr lang="es-ES"/>
        </a:p>
      </dgm:t>
    </dgm:pt>
    <dgm:pt modelId="{99F13EF9-CB18-45BC-B82D-FC3CD0D58883}">
      <dgm:prSet custT="1"/>
      <dgm:spPr>
        <a:solidFill>
          <a:srgbClr val="FFC000"/>
        </a:solidFill>
      </dgm:spPr>
      <dgm:t>
        <a:bodyPr/>
        <a:lstStyle/>
        <a:p>
          <a:r>
            <a:rPr lang="es-CO" sz="1600" b="1" dirty="0">
              <a:solidFill>
                <a:schemeClr val="tx1"/>
              </a:solidFill>
              <a:latin typeface="Avenir Next" panose="020B0503020202020204"/>
            </a:rPr>
            <a:t>Es ejercida por la misma entidad estatal</a:t>
          </a:r>
          <a:r>
            <a:rPr lang="es-CO" sz="1050" b="1" dirty="0">
              <a:solidFill>
                <a:schemeClr val="tx1"/>
              </a:solidFill>
              <a:latin typeface="Avenir Next" panose="020B0503020202020204"/>
            </a:rPr>
            <a:t>. </a:t>
          </a:r>
        </a:p>
      </dgm:t>
    </dgm:pt>
    <dgm:pt modelId="{DE21DA83-664B-4A48-8062-F892103500D7}" type="sibTrans" cxnId="{1D2878FD-2E4B-4B14-936B-DB684E7D666C}">
      <dgm:prSet/>
      <dgm:spPr/>
      <dgm:t>
        <a:bodyPr/>
        <a:lstStyle/>
        <a:p>
          <a:endParaRPr lang="es-ES"/>
        </a:p>
      </dgm:t>
    </dgm:pt>
    <dgm:pt modelId="{00B6E054-1092-4876-A047-0FE957AE53CC}" type="parTrans" cxnId="{1D2878FD-2E4B-4B14-936B-DB684E7D666C}">
      <dgm:prSet/>
      <dgm:spPr/>
      <dgm:t>
        <a:bodyPr/>
        <a:lstStyle/>
        <a:p>
          <a:endParaRPr lang="es-ES"/>
        </a:p>
      </dgm:t>
    </dgm:pt>
    <dgm:pt modelId="{ACEFE62B-FC3E-45DF-A5C7-5592745FCEAC}" type="pres">
      <dgm:prSet presAssocID="{7D8FD0C7-63A9-48AD-9D01-65FFDE900878}" presName="Name0" presStyleCnt="0">
        <dgm:presLayoutVars>
          <dgm:chMax val="7"/>
          <dgm:dir val="rev"/>
          <dgm:animOne val="branch"/>
        </dgm:presLayoutVars>
      </dgm:prSet>
      <dgm:spPr/>
    </dgm:pt>
    <dgm:pt modelId="{F1CD8C1D-88C9-4F1E-A903-DFC322D89211}" type="pres">
      <dgm:prSet presAssocID="{AA2C8DAE-3B2E-47C0-A6CA-9121EEC9A5E9}" presName="parTx1" presStyleLbl="node1" presStyleIdx="0" presStyleCnt="1" custScaleX="28261" custScaleY="43111"/>
      <dgm:spPr/>
    </dgm:pt>
    <dgm:pt modelId="{9BF4DBF1-4D47-40E2-A63A-413BD826489D}" type="pres">
      <dgm:prSet presAssocID="{AA2C8DAE-3B2E-47C0-A6CA-9121EEC9A5E9}" presName="spPre1" presStyleCnt="0"/>
      <dgm:spPr/>
    </dgm:pt>
    <dgm:pt modelId="{138F1BA0-150A-424A-A3D6-44276A2CD614}" type="pres">
      <dgm:prSet presAssocID="{AA2C8DAE-3B2E-47C0-A6CA-9121EEC9A5E9}" presName="chLin1" presStyleCnt="0"/>
      <dgm:spPr/>
    </dgm:pt>
    <dgm:pt modelId="{C74268FB-DA37-4544-A03E-B609B9F2BE44}" type="pres">
      <dgm:prSet presAssocID="{00B6E054-1092-4876-A047-0FE957AE53CC}" presName="Name11" presStyleLbl="parChTrans1D1" presStyleIdx="0" presStyleCnt="14"/>
      <dgm:spPr/>
    </dgm:pt>
    <dgm:pt modelId="{9064459C-D053-4D2B-BE07-C4564966E5C7}" type="pres">
      <dgm:prSet presAssocID="{99F13EF9-CB18-45BC-B82D-FC3CD0D58883}" presName="txAndLines1" presStyleCnt="0"/>
      <dgm:spPr/>
    </dgm:pt>
    <dgm:pt modelId="{5C5EE6E7-2E2F-4AD3-A37F-27806C9BDB48}" type="pres">
      <dgm:prSet presAssocID="{99F13EF9-CB18-45BC-B82D-FC3CD0D58883}" presName="anchor1" presStyleCnt="0"/>
      <dgm:spPr/>
    </dgm:pt>
    <dgm:pt modelId="{FFC36CD7-7126-4814-A5A8-B98FAF6A0002}" type="pres">
      <dgm:prSet presAssocID="{99F13EF9-CB18-45BC-B82D-FC3CD0D58883}" presName="backup1" presStyleCnt="0"/>
      <dgm:spPr/>
    </dgm:pt>
    <dgm:pt modelId="{C2D66D8E-AA7A-4819-85BE-F777A349071B}" type="pres">
      <dgm:prSet presAssocID="{99F13EF9-CB18-45BC-B82D-FC3CD0D58883}" presName="preLine1" presStyleLbl="parChTrans1D1" presStyleIdx="1" presStyleCnt="14"/>
      <dgm:spPr/>
    </dgm:pt>
    <dgm:pt modelId="{4C6BE81F-1082-4D92-AF74-C744478E0C31}" type="pres">
      <dgm:prSet presAssocID="{99F13EF9-CB18-45BC-B82D-FC3CD0D58883}" presName="desTx1" presStyleLbl="revTx" presStyleIdx="0" presStyleCnt="0">
        <dgm:presLayoutVars>
          <dgm:bulletEnabled val="1"/>
        </dgm:presLayoutVars>
      </dgm:prSet>
      <dgm:spPr/>
    </dgm:pt>
    <dgm:pt modelId="{26894978-E4D7-4B18-A8A7-A7A7B395008F}" type="pres">
      <dgm:prSet presAssocID="{D90F7E45-07A2-4EF9-8970-50E65C0AD1F8}" presName="Name11" presStyleLbl="parChTrans1D1" presStyleIdx="2" presStyleCnt="14"/>
      <dgm:spPr/>
    </dgm:pt>
    <dgm:pt modelId="{52EC8265-136F-4149-8BDB-955934089D83}" type="pres">
      <dgm:prSet presAssocID="{FC3BE8A8-6BDF-4AD7-8E49-EA667D606127}" presName="txAndLines1" presStyleCnt="0"/>
      <dgm:spPr/>
    </dgm:pt>
    <dgm:pt modelId="{5E6B7B50-8031-4A55-950A-4BDB86BBAF6D}" type="pres">
      <dgm:prSet presAssocID="{FC3BE8A8-6BDF-4AD7-8E49-EA667D606127}" presName="anchor1" presStyleCnt="0"/>
      <dgm:spPr/>
    </dgm:pt>
    <dgm:pt modelId="{5EB2D9EE-DBF8-4AB2-9844-3FE08FFC0423}" type="pres">
      <dgm:prSet presAssocID="{FC3BE8A8-6BDF-4AD7-8E49-EA667D606127}" presName="backup1" presStyleCnt="0"/>
      <dgm:spPr/>
    </dgm:pt>
    <dgm:pt modelId="{ADE78789-EBB1-4B75-B2C2-E1E8593B6EFF}" type="pres">
      <dgm:prSet presAssocID="{FC3BE8A8-6BDF-4AD7-8E49-EA667D606127}" presName="preLine1" presStyleLbl="parChTrans1D1" presStyleIdx="3" presStyleCnt="14"/>
      <dgm:spPr/>
    </dgm:pt>
    <dgm:pt modelId="{933DBE09-C220-4326-8716-9C6CAF93E0BF}" type="pres">
      <dgm:prSet presAssocID="{FC3BE8A8-6BDF-4AD7-8E49-EA667D606127}" presName="desTx1" presStyleLbl="revTx" presStyleIdx="0" presStyleCnt="0">
        <dgm:presLayoutVars>
          <dgm:bulletEnabled val="1"/>
        </dgm:presLayoutVars>
      </dgm:prSet>
      <dgm:spPr/>
    </dgm:pt>
    <dgm:pt modelId="{F4904758-EB51-4275-81E0-7D08B27B241B}" type="pres">
      <dgm:prSet presAssocID="{C86B99A5-1765-438A-9CB8-09F3A1E4F088}" presName="Name11" presStyleLbl="parChTrans1D1" presStyleIdx="4" presStyleCnt="14"/>
      <dgm:spPr/>
    </dgm:pt>
    <dgm:pt modelId="{D639F9B9-4AAA-4EBC-BF64-A52A73942FCC}" type="pres">
      <dgm:prSet presAssocID="{38DA906B-6982-499D-8719-A6EB133CA09E}" presName="txAndLines1" presStyleCnt="0"/>
      <dgm:spPr/>
    </dgm:pt>
    <dgm:pt modelId="{2D9BFF73-361D-42C2-9296-CA4E36244EDC}" type="pres">
      <dgm:prSet presAssocID="{38DA906B-6982-499D-8719-A6EB133CA09E}" presName="anchor1" presStyleCnt="0"/>
      <dgm:spPr/>
    </dgm:pt>
    <dgm:pt modelId="{12C6E5D5-3EE1-49E3-8C1F-300A0D294B8A}" type="pres">
      <dgm:prSet presAssocID="{38DA906B-6982-499D-8719-A6EB133CA09E}" presName="backup1" presStyleCnt="0"/>
      <dgm:spPr/>
    </dgm:pt>
    <dgm:pt modelId="{CE5CEE3B-0E01-459B-8C7B-FBDBC7572FA0}" type="pres">
      <dgm:prSet presAssocID="{38DA906B-6982-499D-8719-A6EB133CA09E}" presName="preLine1" presStyleLbl="parChTrans1D1" presStyleIdx="5" presStyleCnt="14"/>
      <dgm:spPr/>
    </dgm:pt>
    <dgm:pt modelId="{B1A0DA3D-EB8D-488F-88A3-2ED15540C15D}" type="pres">
      <dgm:prSet presAssocID="{38DA906B-6982-499D-8719-A6EB133CA09E}" presName="desTx1" presStyleLbl="revTx" presStyleIdx="0" presStyleCnt="0">
        <dgm:presLayoutVars>
          <dgm:bulletEnabled val="1"/>
        </dgm:presLayoutVars>
      </dgm:prSet>
      <dgm:spPr/>
    </dgm:pt>
    <dgm:pt modelId="{3E01566A-3C45-4519-ACCF-83A3B4C3FD5D}" type="pres">
      <dgm:prSet presAssocID="{F10FFE3A-C28E-4462-A6A1-B40EC610F9DE}" presName="Name11" presStyleLbl="parChTrans1D1" presStyleIdx="6" presStyleCnt="14"/>
      <dgm:spPr/>
    </dgm:pt>
    <dgm:pt modelId="{CA928BEC-A4B2-4569-A9A9-97B18F1CA8D6}" type="pres">
      <dgm:prSet presAssocID="{D4F3EED6-0FC6-454C-9670-27A5A3C19ADC}" presName="txAndLines1" presStyleCnt="0"/>
      <dgm:spPr/>
    </dgm:pt>
    <dgm:pt modelId="{C373B739-00DB-4AB3-A3F1-90C1473D6D00}" type="pres">
      <dgm:prSet presAssocID="{D4F3EED6-0FC6-454C-9670-27A5A3C19ADC}" presName="anchor1" presStyleCnt="0"/>
      <dgm:spPr/>
    </dgm:pt>
    <dgm:pt modelId="{469C6294-54D9-4649-8772-80CDE2ED1DB6}" type="pres">
      <dgm:prSet presAssocID="{D4F3EED6-0FC6-454C-9670-27A5A3C19ADC}" presName="backup1" presStyleCnt="0"/>
      <dgm:spPr/>
    </dgm:pt>
    <dgm:pt modelId="{244B82D0-C7A7-40AB-B1AF-E3FE3D107B10}" type="pres">
      <dgm:prSet presAssocID="{D4F3EED6-0FC6-454C-9670-27A5A3C19ADC}" presName="preLine1" presStyleLbl="parChTrans1D1" presStyleIdx="7" presStyleCnt="14"/>
      <dgm:spPr/>
    </dgm:pt>
    <dgm:pt modelId="{B46EFFCA-1897-4D26-B21E-307A2935A626}" type="pres">
      <dgm:prSet presAssocID="{D4F3EED6-0FC6-454C-9670-27A5A3C19ADC}" presName="desTx1" presStyleLbl="revTx" presStyleIdx="0" presStyleCnt="0">
        <dgm:presLayoutVars>
          <dgm:bulletEnabled val="1"/>
        </dgm:presLayoutVars>
      </dgm:prSet>
      <dgm:spPr/>
    </dgm:pt>
    <dgm:pt modelId="{CE253A59-0E51-47B1-B97C-83A89171A861}" type="pres">
      <dgm:prSet presAssocID="{13C5C1E5-4267-41D9-A5E0-5F93E4F4E36E}" presName="Name11" presStyleLbl="parChTrans1D1" presStyleIdx="8" presStyleCnt="14"/>
      <dgm:spPr/>
    </dgm:pt>
    <dgm:pt modelId="{689EAD3E-84DD-4C83-9C4F-639F97411FF8}" type="pres">
      <dgm:prSet presAssocID="{7D13423C-615D-4AC1-A891-D3259D25FB71}" presName="txAndLines1" presStyleCnt="0"/>
      <dgm:spPr/>
    </dgm:pt>
    <dgm:pt modelId="{5B13BDAA-0043-49B2-9C34-976451D36168}" type="pres">
      <dgm:prSet presAssocID="{7D13423C-615D-4AC1-A891-D3259D25FB71}" presName="anchor1" presStyleCnt="0"/>
      <dgm:spPr/>
    </dgm:pt>
    <dgm:pt modelId="{4938CCAA-6581-4D7D-BF64-81757C05A1F1}" type="pres">
      <dgm:prSet presAssocID="{7D13423C-615D-4AC1-A891-D3259D25FB71}" presName="backup1" presStyleCnt="0"/>
      <dgm:spPr/>
    </dgm:pt>
    <dgm:pt modelId="{44D3E04C-48E8-4662-89DD-E520D366A25A}" type="pres">
      <dgm:prSet presAssocID="{7D13423C-615D-4AC1-A891-D3259D25FB71}" presName="preLine1" presStyleLbl="parChTrans1D1" presStyleIdx="9" presStyleCnt="14"/>
      <dgm:spPr/>
    </dgm:pt>
    <dgm:pt modelId="{698DFBBC-8664-48B9-AAE3-A1E85282F360}" type="pres">
      <dgm:prSet presAssocID="{7D13423C-615D-4AC1-A891-D3259D25FB71}" presName="desTx1" presStyleLbl="revTx" presStyleIdx="0" presStyleCnt="0">
        <dgm:presLayoutVars>
          <dgm:bulletEnabled val="1"/>
        </dgm:presLayoutVars>
      </dgm:prSet>
      <dgm:spPr/>
    </dgm:pt>
    <dgm:pt modelId="{B1AF8502-8061-4F83-ACD1-8F605D16F1E7}" type="pres">
      <dgm:prSet presAssocID="{89388570-2047-42A6-BD7E-DCF968823D97}" presName="Name11" presStyleLbl="parChTrans1D1" presStyleIdx="10" presStyleCnt="14"/>
      <dgm:spPr/>
    </dgm:pt>
    <dgm:pt modelId="{8C114639-0B34-4691-933B-088645D30E95}" type="pres">
      <dgm:prSet presAssocID="{5933A14C-3EC9-496A-91FE-88FB3D0AD3DF}" presName="txAndLines1" presStyleCnt="0"/>
      <dgm:spPr/>
    </dgm:pt>
    <dgm:pt modelId="{7A858C61-4D71-4132-8111-70F0025B5351}" type="pres">
      <dgm:prSet presAssocID="{5933A14C-3EC9-496A-91FE-88FB3D0AD3DF}" presName="anchor1" presStyleCnt="0"/>
      <dgm:spPr/>
    </dgm:pt>
    <dgm:pt modelId="{F8D4F041-B7CE-4F41-AEE4-34A8647D85E6}" type="pres">
      <dgm:prSet presAssocID="{5933A14C-3EC9-496A-91FE-88FB3D0AD3DF}" presName="backup1" presStyleCnt="0"/>
      <dgm:spPr/>
    </dgm:pt>
    <dgm:pt modelId="{FCC2833C-F068-4EEB-92DD-636DE5F88AE1}" type="pres">
      <dgm:prSet presAssocID="{5933A14C-3EC9-496A-91FE-88FB3D0AD3DF}" presName="preLine1" presStyleLbl="parChTrans1D1" presStyleIdx="11" presStyleCnt="14"/>
      <dgm:spPr/>
    </dgm:pt>
    <dgm:pt modelId="{E58DEA9B-8FD9-4C46-A852-385695A465E9}" type="pres">
      <dgm:prSet presAssocID="{5933A14C-3EC9-496A-91FE-88FB3D0AD3DF}" presName="desTx1" presStyleLbl="revTx" presStyleIdx="0" presStyleCnt="0">
        <dgm:presLayoutVars>
          <dgm:bulletEnabled val="1"/>
        </dgm:presLayoutVars>
      </dgm:prSet>
      <dgm:spPr/>
    </dgm:pt>
    <dgm:pt modelId="{5C7F57F3-736E-47C4-A33C-E6389381FF52}" type="pres">
      <dgm:prSet presAssocID="{B8C9D26A-7A0B-4FBE-A4A1-A0CF291F3449}" presName="Name11" presStyleLbl="parChTrans1D1" presStyleIdx="12" presStyleCnt="14"/>
      <dgm:spPr/>
    </dgm:pt>
    <dgm:pt modelId="{0AA070AB-E769-4066-ADE5-2FA4FCE39988}" type="pres">
      <dgm:prSet presAssocID="{31F84281-3A1C-47EE-9898-F675155AC2D4}" presName="txAndLines1" presStyleCnt="0"/>
      <dgm:spPr/>
    </dgm:pt>
    <dgm:pt modelId="{08A18EF4-8CBF-45D9-9A92-5C22C77A5956}" type="pres">
      <dgm:prSet presAssocID="{31F84281-3A1C-47EE-9898-F675155AC2D4}" presName="anchor1" presStyleCnt="0"/>
      <dgm:spPr/>
    </dgm:pt>
    <dgm:pt modelId="{2A288541-17C8-4626-AB7D-C748F27E4EEA}" type="pres">
      <dgm:prSet presAssocID="{31F84281-3A1C-47EE-9898-F675155AC2D4}" presName="backup1" presStyleCnt="0"/>
      <dgm:spPr/>
    </dgm:pt>
    <dgm:pt modelId="{FB63209A-69FB-46E9-B705-AF470202930B}" type="pres">
      <dgm:prSet presAssocID="{31F84281-3A1C-47EE-9898-F675155AC2D4}" presName="preLine1" presStyleLbl="parChTrans1D1" presStyleIdx="13" presStyleCnt="14"/>
      <dgm:spPr/>
    </dgm:pt>
    <dgm:pt modelId="{8CAC46CC-7F7D-48D5-B300-E7EEA27C0E9E}" type="pres">
      <dgm:prSet presAssocID="{31F84281-3A1C-47EE-9898-F675155AC2D4}" presName="desTx1" presStyleLbl="revTx" presStyleIdx="0" presStyleCnt="0">
        <dgm:presLayoutVars>
          <dgm:bulletEnabled val="1"/>
        </dgm:presLayoutVars>
      </dgm:prSet>
      <dgm:spPr/>
    </dgm:pt>
  </dgm:ptLst>
  <dgm:cxnLst>
    <dgm:cxn modelId="{AAED6B07-3BE7-48DD-9CEF-08C233D9379D}" srcId="{AA2C8DAE-3B2E-47C0-A6CA-9121EEC9A5E9}" destId="{D4F3EED6-0FC6-454C-9670-27A5A3C19ADC}" srcOrd="3" destOrd="0" parTransId="{F10FFE3A-C28E-4462-A6A1-B40EC610F9DE}" sibTransId="{D5C67924-CFE8-4E05-B070-51EBDF9DECA7}"/>
    <dgm:cxn modelId="{63A5310E-D7F0-4BD6-A0F3-7338C6DC8BEA}" srcId="{AA2C8DAE-3B2E-47C0-A6CA-9121EEC9A5E9}" destId="{7D13423C-615D-4AC1-A891-D3259D25FB71}" srcOrd="4" destOrd="0" parTransId="{13C5C1E5-4267-41D9-A5E0-5F93E4F4E36E}" sibTransId="{3B4BC683-8D3D-4B34-8D40-432419E5E36A}"/>
    <dgm:cxn modelId="{AE39801E-2861-45BA-AEA3-2824DC47F878}" srcId="{AA2C8DAE-3B2E-47C0-A6CA-9121EEC9A5E9}" destId="{FC3BE8A8-6BDF-4AD7-8E49-EA667D606127}" srcOrd="1" destOrd="0" parTransId="{D90F7E45-07A2-4EF9-8970-50E65C0AD1F8}" sibTransId="{68A2103B-07BA-4735-A4BD-E30AD45F95DF}"/>
    <dgm:cxn modelId="{57154A5B-C231-4D0A-B0BE-F11400C91736}" type="presOf" srcId="{31F84281-3A1C-47EE-9898-F675155AC2D4}" destId="{8CAC46CC-7F7D-48D5-B300-E7EEA27C0E9E}" srcOrd="0" destOrd="0" presId="urn:microsoft.com/office/officeart/2009/3/layout/SubStepProcess"/>
    <dgm:cxn modelId="{C17CDC5D-EA76-465C-9001-9F3523BADEB8}" type="presOf" srcId="{5933A14C-3EC9-496A-91FE-88FB3D0AD3DF}" destId="{E58DEA9B-8FD9-4C46-A852-385695A465E9}" srcOrd="0" destOrd="0" presId="urn:microsoft.com/office/officeart/2009/3/layout/SubStepProcess"/>
    <dgm:cxn modelId="{347D6848-3394-4F48-9308-24A723CC39E4}" type="presOf" srcId="{38DA906B-6982-499D-8719-A6EB133CA09E}" destId="{B1A0DA3D-EB8D-488F-88A3-2ED15540C15D}" srcOrd="0" destOrd="0" presId="urn:microsoft.com/office/officeart/2009/3/layout/SubStepProcess"/>
    <dgm:cxn modelId="{3E189D52-2094-4A71-BEDA-B1DDC3AE1293}" type="presOf" srcId="{7D13423C-615D-4AC1-A891-D3259D25FB71}" destId="{698DFBBC-8664-48B9-AAE3-A1E85282F360}" srcOrd="0" destOrd="0" presId="urn:microsoft.com/office/officeart/2009/3/layout/SubStepProcess"/>
    <dgm:cxn modelId="{C6487594-0AD5-4C43-B348-6AB41FBEDDCA}" srcId="{7D8FD0C7-63A9-48AD-9D01-65FFDE900878}" destId="{AA2C8DAE-3B2E-47C0-A6CA-9121EEC9A5E9}" srcOrd="0" destOrd="0" parTransId="{F14FA5C1-284C-413D-8148-D43B4BFF9C15}" sibTransId="{6229B4FC-6C29-4A90-9647-9CB1456F0230}"/>
    <dgm:cxn modelId="{2A59E79B-F206-4E76-901E-D29C58B4C317}" type="presOf" srcId="{99F13EF9-CB18-45BC-B82D-FC3CD0D58883}" destId="{4C6BE81F-1082-4D92-AF74-C744478E0C31}" srcOrd="0" destOrd="0" presId="urn:microsoft.com/office/officeart/2009/3/layout/SubStepProcess"/>
    <dgm:cxn modelId="{48FAC6A3-39F7-44DF-8610-F601433095DB}" type="presOf" srcId="{7D8FD0C7-63A9-48AD-9D01-65FFDE900878}" destId="{ACEFE62B-FC3E-45DF-A5C7-5592745FCEAC}" srcOrd="0" destOrd="0" presId="urn:microsoft.com/office/officeart/2009/3/layout/SubStepProcess"/>
    <dgm:cxn modelId="{632DAEB5-FCCA-4BFA-B45A-4BFE595A805C}" type="presOf" srcId="{FC3BE8A8-6BDF-4AD7-8E49-EA667D606127}" destId="{933DBE09-C220-4326-8716-9C6CAF93E0BF}" srcOrd="0" destOrd="0" presId="urn:microsoft.com/office/officeart/2009/3/layout/SubStepProcess"/>
    <dgm:cxn modelId="{449C84C4-6FF0-4D7D-BFEB-2412BAFA97EC}" srcId="{AA2C8DAE-3B2E-47C0-A6CA-9121EEC9A5E9}" destId="{5933A14C-3EC9-496A-91FE-88FB3D0AD3DF}" srcOrd="5" destOrd="0" parTransId="{89388570-2047-42A6-BD7E-DCF968823D97}" sibTransId="{6F5A3558-5A56-44F9-AE92-68D1B9DBB1F0}"/>
    <dgm:cxn modelId="{9934A5DC-B3B8-490D-9B4F-5D66B6FBB011}" type="presOf" srcId="{AA2C8DAE-3B2E-47C0-A6CA-9121EEC9A5E9}" destId="{F1CD8C1D-88C9-4F1E-A903-DFC322D89211}" srcOrd="0" destOrd="0" presId="urn:microsoft.com/office/officeart/2009/3/layout/SubStepProcess"/>
    <dgm:cxn modelId="{5E9D8EDE-3F6D-4045-BB4B-23E61111B669}" type="presOf" srcId="{D4F3EED6-0FC6-454C-9670-27A5A3C19ADC}" destId="{B46EFFCA-1897-4D26-B21E-307A2935A626}" srcOrd="0" destOrd="0" presId="urn:microsoft.com/office/officeart/2009/3/layout/SubStepProcess"/>
    <dgm:cxn modelId="{E6514DE4-5C93-4D76-8744-4737D073AF71}" srcId="{AA2C8DAE-3B2E-47C0-A6CA-9121EEC9A5E9}" destId="{38DA906B-6982-499D-8719-A6EB133CA09E}" srcOrd="2" destOrd="0" parTransId="{C86B99A5-1765-438A-9CB8-09F3A1E4F088}" sibTransId="{31E51675-2B7A-41F7-A31A-F33D1F7AC8D4}"/>
    <dgm:cxn modelId="{D52ECAF6-7296-4D6E-B4A4-B666ADAF80DD}" srcId="{AA2C8DAE-3B2E-47C0-A6CA-9121EEC9A5E9}" destId="{31F84281-3A1C-47EE-9898-F675155AC2D4}" srcOrd="6" destOrd="0" parTransId="{B8C9D26A-7A0B-4FBE-A4A1-A0CF291F3449}" sibTransId="{E7B64B41-F6B0-435E-9626-69414CE859EB}"/>
    <dgm:cxn modelId="{1D2878FD-2E4B-4B14-936B-DB684E7D666C}" srcId="{AA2C8DAE-3B2E-47C0-A6CA-9121EEC9A5E9}" destId="{99F13EF9-CB18-45BC-B82D-FC3CD0D58883}" srcOrd="0" destOrd="0" parTransId="{00B6E054-1092-4876-A047-0FE957AE53CC}" sibTransId="{DE21DA83-664B-4A48-8062-F892103500D7}"/>
    <dgm:cxn modelId="{009CEB13-DE94-4C5A-805E-143FB331698F}" type="presParOf" srcId="{ACEFE62B-FC3E-45DF-A5C7-5592745FCEAC}" destId="{F1CD8C1D-88C9-4F1E-A903-DFC322D89211}" srcOrd="0" destOrd="0" presId="urn:microsoft.com/office/officeart/2009/3/layout/SubStepProcess"/>
    <dgm:cxn modelId="{8DC65545-7277-44E2-82EF-E012BA7BD281}" type="presParOf" srcId="{ACEFE62B-FC3E-45DF-A5C7-5592745FCEAC}" destId="{9BF4DBF1-4D47-40E2-A63A-413BD826489D}" srcOrd="1" destOrd="0" presId="urn:microsoft.com/office/officeart/2009/3/layout/SubStepProcess"/>
    <dgm:cxn modelId="{03A39DF8-9DA0-4E16-8D16-C21A92AA343B}" type="presParOf" srcId="{ACEFE62B-FC3E-45DF-A5C7-5592745FCEAC}" destId="{138F1BA0-150A-424A-A3D6-44276A2CD614}" srcOrd="2" destOrd="0" presId="urn:microsoft.com/office/officeart/2009/3/layout/SubStepProcess"/>
    <dgm:cxn modelId="{281A1551-B738-43BA-8CD1-5F984645BFAF}" type="presParOf" srcId="{138F1BA0-150A-424A-A3D6-44276A2CD614}" destId="{C74268FB-DA37-4544-A03E-B609B9F2BE44}" srcOrd="0" destOrd="0" presId="urn:microsoft.com/office/officeart/2009/3/layout/SubStepProcess"/>
    <dgm:cxn modelId="{94F5E4FD-F509-423D-9428-5F2AA1763F1A}" type="presParOf" srcId="{138F1BA0-150A-424A-A3D6-44276A2CD614}" destId="{9064459C-D053-4D2B-BE07-C4564966E5C7}" srcOrd="1" destOrd="0" presId="urn:microsoft.com/office/officeart/2009/3/layout/SubStepProcess"/>
    <dgm:cxn modelId="{EA6D0528-7A68-4F15-8ADA-4BCD4FDF4B9B}" type="presParOf" srcId="{9064459C-D053-4D2B-BE07-C4564966E5C7}" destId="{5C5EE6E7-2E2F-4AD3-A37F-27806C9BDB48}" srcOrd="0" destOrd="0" presId="urn:microsoft.com/office/officeart/2009/3/layout/SubStepProcess"/>
    <dgm:cxn modelId="{620CCFE0-F49A-4A26-983C-145584DC116B}" type="presParOf" srcId="{9064459C-D053-4D2B-BE07-C4564966E5C7}" destId="{FFC36CD7-7126-4814-A5A8-B98FAF6A0002}" srcOrd="1" destOrd="0" presId="urn:microsoft.com/office/officeart/2009/3/layout/SubStepProcess"/>
    <dgm:cxn modelId="{9A10341D-FA8A-4DA0-8CCE-925D0A27F877}" type="presParOf" srcId="{9064459C-D053-4D2B-BE07-C4564966E5C7}" destId="{C2D66D8E-AA7A-4819-85BE-F777A349071B}" srcOrd="2" destOrd="0" presId="urn:microsoft.com/office/officeart/2009/3/layout/SubStepProcess"/>
    <dgm:cxn modelId="{CBE158DF-4853-4302-9920-88868FB17314}" type="presParOf" srcId="{9064459C-D053-4D2B-BE07-C4564966E5C7}" destId="{4C6BE81F-1082-4D92-AF74-C744478E0C31}" srcOrd="3" destOrd="0" presId="urn:microsoft.com/office/officeart/2009/3/layout/SubStepProcess"/>
    <dgm:cxn modelId="{244151BE-09FE-471B-AAF9-B8C1765565CF}" type="presParOf" srcId="{138F1BA0-150A-424A-A3D6-44276A2CD614}" destId="{26894978-E4D7-4B18-A8A7-A7A7B395008F}" srcOrd="2" destOrd="0" presId="urn:microsoft.com/office/officeart/2009/3/layout/SubStepProcess"/>
    <dgm:cxn modelId="{4FA4B358-68C9-459C-A030-81FEF624A8A7}" type="presParOf" srcId="{138F1BA0-150A-424A-A3D6-44276A2CD614}" destId="{52EC8265-136F-4149-8BDB-955934089D83}" srcOrd="3" destOrd="0" presId="urn:microsoft.com/office/officeart/2009/3/layout/SubStepProcess"/>
    <dgm:cxn modelId="{C455043A-0698-4588-8C02-36D43C28D6D0}" type="presParOf" srcId="{52EC8265-136F-4149-8BDB-955934089D83}" destId="{5E6B7B50-8031-4A55-950A-4BDB86BBAF6D}" srcOrd="0" destOrd="0" presId="urn:microsoft.com/office/officeart/2009/3/layout/SubStepProcess"/>
    <dgm:cxn modelId="{50562C7F-F977-42EA-9BF0-9BD589F81C7F}" type="presParOf" srcId="{52EC8265-136F-4149-8BDB-955934089D83}" destId="{5EB2D9EE-DBF8-4AB2-9844-3FE08FFC0423}" srcOrd="1" destOrd="0" presId="urn:microsoft.com/office/officeart/2009/3/layout/SubStepProcess"/>
    <dgm:cxn modelId="{F1FAE90F-E02D-486E-B1D1-431ADF153C8D}" type="presParOf" srcId="{52EC8265-136F-4149-8BDB-955934089D83}" destId="{ADE78789-EBB1-4B75-B2C2-E1E8593B6EFF}" srcOrd="2" destOrd="0" presId="urn:microsoft.com/office/officeart/2009/3/layout/SubStepProcess"/>
    <dgm:cxn modelId="{FF9470BD-1E12-4FD4-94D5-CEAE6AED91B5}" type="presParOf" srcId="{52EC8265-136F-4149-8BDB-955934089D83}" destId="{933DBE09-C220-4326-8716-9C6CAF93E0BF}" srcOrd="3" destOrd="0" presId="urn:microsoft.com/office/officeart/2009/3/layout/SubStepProcess"/>
    <dgm:cxn modelId="{E524C68F-FECD-44CC-A0ED-DC1D1C867CC4}" type="presParOf" srcId="{138F1BA0-150A-424A-A3D6-44276A2CD614}" destId="{F4904758-EB51-4275-81E0-7D08B27B241B}" srcOrd="4" destOrd="0" presId="urn:microsoft.com/office/officeart/2009/3/layout/SubStepProcess"/>
    <dgm:cxn modelId="{D1DA8C0E-24D3-4DB6-AD64-B09575980CE1}" type="presParOf" srcId="{138F1BA0-150A-424A-A3D6-44276A2CD614}" destId="{D639F9B9-4AAA-4EBC-BF64-A52A73942FCC}" srcOrd="5" destOrd="0" presId="urn:microsoft.com/office/officeart/2009/3/layout/SubStepProcess"/>
    <dgm:cxn modelId="{37E1B2E3-1689-435B-9655-A5BA5F951CBC}" type="presParOf" srcId="{D639F9B9-4AAA-4EBC-BF64-A52A73942FCC}" destId="{2D9BFF73-361D-42C2-9296-CA4E36244EDC}" srcOrd="0" destOrd="0" presId="urn:microsoft.com/office/officeart/2009/3/layout/SubStepProcess"/>
    <dgm:cxn modelId="{9A7E0112-D914-485A-80A1-2647B5A82681}" type="presParOf" srcId="{D639F9B9-4AAA-4EBC-BF64-A52A73942FCC}" destId="{12C6E5D5-3EE1-49E3-8C1F-300A0D294B8A}" srcOrd="1" destOrd="0" presId="urn:microsoft.com/office/officeart/2009/3/layout/SubStepProcess"/>
    <dgm:cxn modelId="{B234C496-DC42-4EEA-94E7-F7925220E4B8}" type="presParOf" srcId="{D639F9B9-4AAA-4EBC-BF64-A52A73942FCC}" destId="{CE5CEE3B-0E01-459B-8C7B-FBDBC7572FA0}" srcOrd="2" destOrd="0" presId="urn:microsoft.com/office/officeart/2009/3/layout/SubStepProcess"/>
    <dgm:cxn modelId="{BAE279B5-172E-48A2-AB29-35991719EF2F}" type="presParOf" srcId="{D639F9B9-4AAA-4EBC-BF64-A52A73942FCC}" destId="{B1A0DA3D-EB8D-488F-88A3-2ED15540C15D}" srcOrd="3" destOrd="0" presId="urn:microsoft.com/office/officeart/2009/3/layout/SubStepProcess"/>
    <dgm:cxn modelId="{F829507D-D933-4BB1-B89F-E1378AABA21B}" type="presParOf" srcId="{138F1BA0-150A-424A-A3D6-44276A2CD614}" destId="{3E01566A-3C45-4519-ACCF-83A3B4C3FD5D}" srcOrd="6" destOrd="0" presId="urn:microsoft.com/office/officeart/2009/3/layout/SubStepProcess"/>
    <dgm:cxn modelId="{D7DB8E43-ADF6-4C44-8D26-8390739C6A88}" type="presParOf" srcId="{138F1BA0-150A-424A-A3D6-44276A2CD614}" destId="{CA928BEC-A4B2-4569-A9A9-97B18F1CA8D6}" srcOrd="7" destOrd="0" presId="urn:microsoft.com/office/officeart/2009/3/layout/SubStepProcess"/>
    <dgm:cxn modelId="{78668F6A-F20A-490A-A2BF-A58BBE88AD54}" type="presParOf" srcId="{CA928BEC-A4B2-4569-A9A9-97B18F1CA8D6}" destId="{C373B739-00DB-4AB3-A3F1-90C1473D6D00}" srcOrd="0" destOrd="0" presId="urn:microsoft.com/office/officeart/2009/3/layout/SubStepProcess"/>
    <dgm:cxn modelId="{AFEFC484-D158-4432-9626-A06CC777578F}" type="presParOf" srcId="{CA928BEC-A4B2-4569-A9A9-97B18F1CA8D6}" destId="{469C6294-54D9-4649-8772-80CDE2ED1DB6}" srcOrd="1" destOrd="0" presId="urn:microsoft.com/office/officeart/2009/3/layout/SubStepProcess"/>
    <dgm:cxn modelId="{8BE2BBB7-D487-4B62-9D8F-DD71F66F3362}" type="presParOf" srcId="{CA928BEC-A4B2-4569-A9A9-97B18F1CA8D6}" destId="{244B82D0-C7A7-40AB-B1AF-E3FE3D107B10}" srcOrd="2" destOrd="0" presId="urn:microsoft.com/office/officeart/2009/3/layout/SubStepProcess"/>
    <dgm:cxn modelId="{048BC495-E9FA-4258-8E18-3D4FCB3987FD}" type="presParOf" srcId="{CA928BEC-A4B2-4569-A9A9-97B18F1CA8D6}" destId="{B46EFFCA-1897-4D26-B21E-307A2935A626}" srcOrd="3" destOrd="0" presId="urn:microsoft.com/office/officeart/2009/3/layout/SubStepProcess"/>
    <dgm:cxn modelId="{32A8AE3A-D52A-49F9-93CA-1EF29B487C64}" type="presParOf" srcId="{138F1BA0-150A-424A-A3D6-44276A2CD614}" destId="{CE253A59-0E51-47B1-B97C-83A89171A861}" srcOrd="8" destOrd="0" presId="urn:microsoft.com/office/officeart/2009/3/layout/SubStepProcess"/>
    <dgm:cxn modelId="{353FD29C-E2C9-489D-8154-83530E69251B}" type="presParOf" srcId="{138F1BA0-150A-424A-A3D6-44276A2CD614}" destId="{689EAD3E-84DD-4C83-9C4F-639F97411FF8}" srcOrd="9" destOrd="0" presId="urn:microsoft.com/office/officeart/2009/3/layout/SubStepProcess"/>
    <dgm:cxn modelId="{BEB7B0F1-2652-4CE4-AAD7-24B54060F2C8}" type="presParOf" srcId="{689EAD3E-84DD-4C83-9C4F-639F97411FF8}" destId="{5B13BDAA-0043-49B2-9C34-976451D36168}" srcOrd="0" destOrd="0" presId="urn:microsoft.com/office/officeart/2009/3/layout/SubStepProcess"/>
    <dgm:cxn modelId="{7D37728B-7522-4296-9163-4FCA8129BB18}" type="presParOf" srcId="{689EAD3E-84DD-4C83-9C4F-639F97411FF8}" destId="{4938CCAA-6581-4D7D-BF64-81757C05A1F1}" srcOrd="1" destOrd="0" presId="urn:microsoft.com/office/officeart/2009/3/layout/SubStepProcess"/>
    <dgm:cxn modelId="{60CAAC66-43AA-40B0-80FC-BD0C3DE696B8}" type="presParOf" srcId="{689EAD3E-84DD-4C83-9C4F-639F97411FF8}" destId="{44D3E04C-48E8-4662-89DD-E520D366A25A}" srcOrd="2" destOrd="0" presId="urn:microsoft.com/office/officeart/2009/3/layout/SubStepProcess"/>
    <dgm:cxn modelId="{BA0CEC42-C6B0-4B27-940D-798B344E4AC2}" type="presParOf" srcId="{689EAD3E-84DD-4C83-9C4F-639F97411FF8}" destId="{698DFBBC-8664-48B9-AAE3-A1E85282F360}" srcOrd="3" destOrd="0" presId="urn:microsoft.com/office/officeart/2009/3/layout/SubStepProcess"/>
    <dgm:cxn modelId="{AFE48E17-223F-4127-AFE3-13D411D1B0E4}" type="presParOf" srcId="{138F1BA0-150A-424A-A3D6-44276A2CD614}" destId="{B1AF8502-8061-4F83-ACD1-8F605D16F1E7}" srcOrd="10" destOrd="0" presId="urn:microsoft.com/office/officeart/2009/3/layout/SubStepProcess"/>
    <dgm:cxn modelId="{97BBB7EA-3C07-474D-BDE7-D5D1E6CFFE28}" type="presParOf" srcId="{138F1BA0-150A-424A-A3D6-44276A2CD614}" destId="{8C114639-0B34-4691-933B-088645D30E95}" srcOrd="11" destOrd="0" presId="urn:microsoft.com/office/officeart/2009/3/layout/SubStepProcess"/>
    <dgm:cxn modelId="{8C3978F8-7BB5-4444-9A45-AD807BA3DEBD}" type="presParOf" srcId="{8C114639-0B34-4691-933B-088645D30E95}" destId="{7A858C61-4D71-4132-8111-70F0025B5351}" srcOrd="0" destOrd="0" presId="urn:microsoft.com/office/officeart/2009/3/layout/SubStepProcess"/>
    <dgm:cxn modelId="{E0F49BCB-3CE8-4CED-A668-7B404ED0EF4F}" type="presParOf" srcId="{8C114639-0B34-4691-933B-088645D30E95}" destId="{F8D4F041-B7CE-4F41-AEE4-34A8647D85E6}" srcOrd="1" destOrd="0" presId="urn:microsoft.com/office/officeart/2009/3/layout/SubStepProcess"/>
    <dgm:cxn modelId="{D6FC99EA-C80B-42C0-B7C6-F83F5520C9FC}" type="presParOf" srcId="{8C114639-0B34-4691-933B-088645D30E95}" destId="{FCC2833C-F068-4EEB-92DD-636DE5F88AE1}" srcOrd="2" destOrd="0" presId="urn:microsoft.com/office/officeart/2009/3/layout/SubStepProcess"/>
    <dgm:cxn modelId="{6BB1FCD9-EF54-4FD7-862A-66F61E46A888}" type="presParOf" srcId="{8C114639-0B34-4691-933B-088645D30E95}" destId="{E58DEA9B-8FD9-4C46-A852-385695A465E9}" srcOrd="3" destOrd="0" presId="urn:microsoft.com/office/officeart/2009/3/layout/SubStepProcess"/>
    <dgm:cxn modelId="{2AEC9DFE-89CF-4891-BFD0-8A65BCF64FE6}" type="presParOf" srcId="{138F1BA0-150A-424A-A3D6-44276A2CD614}" destId="{5C7F57F3-736E-47C4-A33C-E6389381FF52}" srcOrd="12" destOrd="0" presId="urn:microsoft.com/office/officeart/2009/3/layout/SubStepProcess"/>
    <dgm:cxn modelId="{BA354F71-698F-4964-BA5E-F24BB5C733FD}" type="presParOf" srcId="{138F1BA0-150A-424A-A3D6-44276A2CD614}" destId="{0AA070AB-E769-4066-ADE5-2FA4FCE39988}" srcOrd="13" destOrd="0" presId="urn:microsoft.com/office/officeart/2009/3/layout/SubStepProcess"/>
    <dgm:cxn modelId="{3E3678C9-0F58-4964-AC4F-89EFAC9B0AC6}" type="presParOf" srcId="{0AA070AB-E769-4066-ADE5-2FA4FCE39988}" destId="{08A18EF4-8CBF-45D9-9A92-5C22C77A5956}" srcOrd="0" destOrd="0" presId="urn:microsoft.com/office/officeart/2009/3/layout/SubStepProcess"/>
    <dgm:cxn modelId="{C7B8710B-82BC-4056-9BA6-1B5783D8AAFC}" type="presParOf" srcId="{0AA070AB-E769-4066-ADE5-2FA4FCE39988}" destId="{2A288541-17C8-4626-AB7D-C748F27E4EEA}" srcOrd="1" destOrd="0" presId="urn:microsoft.com/office/officeart/2009/3/layout/SubStepProcess"/>
    <dgm:cxn modelId="{39BF28EF-1079-4196-A893-731BBEBB638D}" type="presParOf" srcId="{0AA070AB-E769-4066-ADE5-2FA4FCE39988}" destId="{FB63209A-69FB-46E9-B705-AF470202930B}" srcOrd="2" destOrd="0" presId="urn:microsoft.com/office/officeart/2009/3/layout/SubStepProcess"/>
    <dgm:cxn modelId="{AC527DAF-AA81-458D-A5A0-5A329E8D9FAE}" type="presParOf" srcId="{0AA070AB-E769-4066-ADE5-2FA4FCE39988}" destId="{8CAC46CC-7F7D-48D5-B300-E7EEA27C0E9E}"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AD412-58E8-4094-AD35-3F0FF0CDD5D2}"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CO"/>
        </a:p>
      </dgm:t>
    </dgm:pt>
    <dgm:pt modelId="{87841624-356B-45DD-9006-45CFEE3C36FD}">
      <dgm:prSet phldrT="[Texto]"/>
      <dgm:spPr/>
      <dgm:t>
        <a:bodyPr/>
        <a:lstStyle/>
        <a:p>
          <a:r>
            <a:rPr lang="es-MX" dirty="0"/>
            <a:t>Funciones Generales</a:t>
          </a:r>
          <a:endParaRPr lang="es-CO" dirty="0"/>
        </a:p>
      </dgm:t>
    </dgm:pt>
    <dgm:pt modelId="{A331D49E-6555-4BA3-A966-97EAF1C6FC50}" type="parTrans" cxnId="{1223E3E4-1457-4D82-88D1-D607CB272D34}">
      <dgm:prSet/>
      <dgm:spPr/>
      <dgm:t>
        <a:bodyPr/>
        <a:lstStyle/>
        <a:p>
          <a:endParaRPr lang="es-CO"/>
        </a:p>
      </dgm:t>
    </dgm:pt>
    <dgm:pt modelId="{C6156407-DF26-494A-9FE8-EAC03781B4DF}" type="sibTrans" cxnId="{1223E3E4-1457-4D82-88D1-D607CB272D34}">
      <dgm:prSet/>
      <dgm:spPr/>
      <dgm:t>
        <a:bodyPr/>
        <a:lstStyle/>
        <a:p>
          <a:endParaRPr lang="es-CO"/>
        </a:p>
      </dgm:t>
    </dgm:pt>
    <dgm:pt modelId="{19EE3DC8-D7C2-48C0-81D0-69C82C69C533}">
      <dgm:prSet phldrT="[Texto]"/>
      <dgm:spPr/>
      <dgm:t>
        <a:bodyPr/>
        <a:lstStyle/>
        <a:p>
          <a:r>
            <a:rPr lang="es-MX" dirty="0"/>
            <a:t>Funciones de Carácter Jurídico</a:t>
          </a:r>
          <a:endParaRPr lang="es-CO" dirty="0"/>
        </a:p>
      </dgm:t>
    </dgm:pt>
    <dgm:pt modelId="{29753E28-0750-44C8-A5DA-DDAF0EEDDB12}" type="parTrans" cxnId="{5345C674-5D69-496A-8403-B46A33C4D0E9}">
      <dgm:prSet/>
      <dgm:spPr/>
      <dgm:t>
        <a:bodyPr/>
        <a:lstStyle/>
        <a:p>
          <a:endParaRPr lang="es-CO"/>
        </a:p>
      </dgm:t>
    </dgm:pt>
    <dgm:pt modelId="{C2334985-12E4-4AD2-9E68-7486B2067E6E}" type="sibTrans" cxnId="{5345C674-5D69-496A-8403-B46A33C4D0E9}">
      <dgm:prSet/>
      <dgm:spPr/>
      <dgm:t>
        <a:bodyPr/>
        <a:lstStyle/>
        <a:p>
          <a:endParaRPr lang="es-CO"/>
        </a:p>
      </dgm:t>
    </dgm:pt>
    <dgm:pt modelId="{95EF45A6-4ED1-4AC4-B16C-36460B323533}">
      <dgm:prSet phldrT="[Texto]"/>
      <dgm:spPr/>
      <dgm:t>
        <a:bodyPr/>
        <a:lstStyle/>
        <a:p>
          <a:r>
            <a:rPr lang="es-MX" dirty="0"/>
            <a:t>Funciones de Carácter Técnico</a:t>
          </a:r>
          <a:endParaRPr lang="es-CO" dirty="0"/>
        </a:p>
      </dgm:t>
    </dgm:pt>
    <dgm:pt modelId="{31F0C2C0-3534-45FD-9631-150EC65FAC41}" type="parTrans" cxnId="{FE47E44A-A959-409E-9BC0-2646A0CD989E}">
      <dgm:prSet/>
      <dgm:spPr/>
      <dgm:t>
        <a:bodyPr/>
        <a:lstStyle/>
        <a:p>
          <a:endParaRPr lang="es-CO"/>
        </a:p>
      </dgm:t>
    </dgm:pt>
    <dgm:pt modelId="{B44E098D-C7E1-4047-92A0-88E78622EF21}" type="sibTrans" cxnId="{FE47E44A-A959-409E-9BC0-2646A0CD989E}">
      <dgm:prSet/>
      <dgm:spPr/>
      <dgm:t>
        <a:bodyPr/>
        <a:lstStyle/>
        <a:p>
          <a:endParaRPr lang="es-CO"/>
        </a:p>
      </dgm:t>
    </dgm:pt>
    <dgm:pt modelId="{3A06CF9F-EC78-4611-8133-E3FA266625D3}">
      <dgm:prSet phldrT="[Texto]"/>
      <dgm:spPr/>
      <dgm:t>
        <a:bodyPr/>
        <a:lstStyle/>
        <a:p>
          <a:r>
            <a:rPr lang="es-MX" dirty="0"/>
            <a:t>Funciones de Carácter Administrativo</a:t>
          </a:r>
          <a:endParaRPr lang="es-CO" dirty="0"/>
        </a:p>
      </dgm:t>
    </dgm:pt>
    <dgm:pt modelId="{786E4456-C0BC-40EF-9B81-2EE49B135588}" type="parTrans" cxnId="{A7502816-9361-4402-8972-E54E55146613}">
      <dgm:prSet/>
      <dgm:spPr/>
      <dgm:t>
        <a:bodyPr/>
        <a:lstStyle/>
        <a:p>
          <a:endParaRPr lang="es-CO"/>
        </a:p>
      </dgm:t>
    </dgm:pt>
    <dgm:pt modelId="{1A11B571-F38C-44D4-94CF-7E88B211496C}" type="sibTrans" cxnId="{A7502816-9361-4402-8972-E54E55146613}">
      <dgm:prSet/>
      <dgm:spPr/>
      <dgm:t>
        <a:bodyPr/>
        <a:lstStyle/>
        <a:p>
          <a:endParaRPr lang="es-CO"/>
        </a:p>
      </dgm:t>
    </dgm:pt>
    <dgm:pt modelId="{0DCBE219-0005-4694-8100-4C96114C06FC}">
      <dgm:prSet phldrT="[Texto]"/>
      <dgm:spPr/>
      <dgm:t>
        <a:bodyPr/>
        <a:lstStyle/>
        <a:p>
          <a:r>
            <a:rPr lang="es-MX" dirty="0"/>
            <a:t>Funciones de Carácter Financiero</a:t>
          </a:r>
          <a:endParaRPr lang="es-CO" dirty="0"/>
        </a:p>
      </dgm:t>
    </dgm:pt>
    <dgm:pt modelId="{CD78B663-BAF6-4479-B3BE-049BC971F74E}" type="parTrans" cxnId="{9E26B55A-6D3B-41F4-ABF3-F172ED83120A}">
      <dgm:prSet/>
      <dgm:spPr/>
      <dgm:t>
        <a:bodyPr/>
        <a:lstStyle/>
        <a:p>
          <a:endParaRPr lang="es-CO"/>
        </a:p>
      </dgm:t>
    </dgm:pt>
    <dgm:pt modelId="{DAD9E339-EFEF-49DD-8BB7-750810399E09}" type="sibTrans" cxnId="{9E26B55A-6D3B-41F4-ABF3-F172ED83120A}">
      <dgm:prSet/>
      <dgm:spPr/>
      <dgm:t>
        <a:bodyPr/>
        <a:lstStyle/>
        <a:p>
          <a:endParaRPr lang="es-CO"/>
        </a:p>
      </dgm:t>
    </dgm:pt>
    <dgm:pt modelId="{C05E89D6-0116-463E-A5DC-2CAA59DD7B95}">
      <dgm:prSet phldrT="[Texto]"/>
      <dgm:spPr/>
      <dgm:t>
        <a:bodyPr/>
        <a:lstStyle/>
        <a:p>
          <a:r>
            <a:rPr lang="es-MX" dirty="0"/>
            <a:t>Funciones de Carácter Contable</a:t>
          </a:r>
          <a:endParaRPr lang="es-CO" dirty="0"/>
        </a:p>
      </dgm:t>
    </dgm:pt>
    <dgm:pt modelId="{7F6424A1-5C59-4B1E-93FF-CB2984AE3404}" type="parTrans" cxnId="{C01014F1-E5CF-4795-A1BD-80611F2CEE17}">
      <dgm:prSet/>
      <dgm:spPr/>
      <dgm:t>
        <a:bodyPr/>
        <a:lstStyle/>
        <a:p>
          <a:endParaRPr lang="es-CO"/>
        </a:p>
      </dgm:t>
    </dgm:pt>
    <dgm:pt modelId="{63FBAE87-7EFC-4BE5-AED7-B023C37CED69}" type="sibTrans" cxnId="{C01014F1-E5CF-4795-A1BD-80611F2CEE17}">
      <dgm:prSet/>
      <dgm:spPr/>
      <dgm:t>
        <a:bodyPr/>
        <a:lstStyle/>
        <a:p>
          <a:endParaRPr lang="es-CO"/>
        </a:p>
      </dgm:t>
    </dgm:pt>
    <dgm:pt modelId="{181DD800-4FAC-4396-9E59-91D35AE03867}" type="pres">
      <dgm:prSet presAssocID="{291AD412-58E8-4094-AD35-3F0FF0CDD5D2}" presName="Name0" presStyleCnt="0">
        <dgm:presLayoutVars>
          <dgm:chMax val="7"/>
          <dgm:chPref val="7"/>
          <dgm:dir/>
        </dgm:presLayoutVars>
      </dgm:prSet>
      <dgm:spPr/>
    </dgm:pt>
    <dgm:pt modelId="{B788C400-5BD4-4B86-AE52-D7152702E008}" type="pres">
      <dgm:prSet presAssocID="{291AD412-58E8-4094-AD35-3F0FF0CDD5D2}" presName="Name1" presStyleCnt="0"/>
      <dgm:spPr/>
    </dgm:pt>
    <dgm:pt modelId="{03F61E4D-A9AD-4267-9559-86CBFFFE01EC}" type="pres">
      <dgm:prSet presAssocID="{291AD412-58E8-4094-AD35-3F0FF0CDD5D2}" presName="cycle" presStyleCnt="0"/>
      <dgm:spPr/>
    </dgm:pt>
    <dgm:pt modelId="{648221BA-D84C-46C8-A8EC-687A757BAD3B}" type="pres">
      <dgm:prSet presAssocID="{291AD412-58E8-4094-AD35-3F0FF0CDD5D2}" presName="srcNode" presStyleLbl="node1" presStyleIdx="0" presStyleCnt="6"/>
      <dgm:spPr/>
    </dgm:pt>
    <dgm:pt modelId="{5F5EF653-AA68-4B16-900B-4910749F0866}" type="pres">
      <dgm:prSet presAssocID="{291AD412-58E8-4094-AD35-3F0FF0CDD5D2}" presName="conn" presStyleLbl="parChTrans1D2" presStyleIdx="0" presStyleCnt="1"/>
      <dgm:spPr/>
    </dgm:pt>
    <dgm:pt modelId="{CF552542-149F-4D03-B286-077680A2B970}" type="pres">
      <dgm:prSet presAssocID="{291AD412-58E8-4094-AD35-3F0FF0CDD5D2}" presName="extraNode" presStyleLbl="node1" presStyleIdx="0" presStyleCnt="6"/>
      <dgm:spPr/>
    </dgm:pt>
    <dgm:pt modelId="{41A91E06-12A3-4948-B979-78F4CE405EE6}" type="pres">
      <dgm:prSet presAssocID="{291AD412-58E8-4094-AD35-3F0FF0CDD5D2}" presName="dstNode" presStyleLbl="node1" presStyleIdx="0" presStyleCnt="6"/>
      <dgm:spPr/>
    </dgm:pt>
    <dgm:pt modelId="{0975A517-2169-495A-B6CF-030BFF6AD68A}" type="pres">
      <dgm:prSet presAssocID="{87841624-356B-45DD-9006-45CFEE3C36FD}" presName="text_1" presStyleLbl="node1" presStyleIdx="0" presStyleCnt="6">
        <dgm:presLayoutVars>
          <dgm:bulletEnabled val="1"/>
        </dgm:presLayoutVars>
      </dgm:prSet>
      <dgm:spPr/>
    </dgm:pt>
    <dgm:pt modelId="{BE666FAA-D9D6-412D-B815-F192FC840892}" type="pres">
      <dgm:prSet presAssocID="{87841624-356B-45DD-9006-45CFEE3C36FD}" presName="accent_1" presStyleCnt="0"/>
      <dgm:spPr/>
    </dgm:pt>
    <dgm:pt modelId="{E3321AE2-8175-4239-B4F4-331C8600D7DD}" type="pres">
      <dgm:prSet presAssocID="{87841624-356B-45DD-9006-45CFEE3C36FD}" presName="accentRepeatNode" presStyleLbl="solidFgAcc1" presStyleIdx="0" presStyleCnt="6"/>
      <dgm:spPr/>
    </dgm:pt>
    <dgm:pt modelId="{D0C3B6B9-7EFD-471A-A437-38FECBA476F3}" type="pres">
      <dgm:prSet presAssocID="{19EE3DC8-D7C2-48C0-81D0-69C82C69C533}" presName="text_2" presStyleLbl="node1" presStyleIdx="1" presStyleCnt="6">
        <dgm:presLayoutVars>
          <dgm:bulletEnabled val="1"/>
        </dgm:presLayoutVars>
      </dgm:prSet>
      <dgm:spPr/>
    </dgm:pt>
    <dgm:pt modelId="{9A185B02-343B-4BDF-AFE7-36F68FAC4165}" type="pres">
      <dgm:prSet presAssocID="{19EE3DC8-D7C2-48C0-81D0-69C82C69C533}" presName="accent_2" presStyleCnt="0"/>
      <dgm:spPr/>
    </dgm:pt>
    <dgm:pt modelId="{D634E371-FF1B-445D-9C50-7647259D67EF}" type="pres">
      <dgm:prSet presAssocID="{19EE3DC8-D7C2-48C0-81D0-69C82C69C533}" presName="accentRepeatNode" presStyleLbl="solidFgAcc1" presStyleIdx="1" presStyleCnt="6"/>
      <dgm:spPr/>
    </dgm:pt>
    <dgm:pt modelId="{1C090B2E-FACD-4B1C-B7FE-6BFD66716408}" type="pres">
      <dgm:prSet presAssocID="{95EF45A6-4ED1-4AC4-B16C-36460B323533}" presName="text_3" presStyleLbl="node1" presStyleIdx="2" presStyleCnt="6">
        <dgm:presLayoutVars>
          <dgm:bulletEnabled val="1"/>
        </dgm:presLayoutVars>
      </dgm:prSet>
      <dgm:spPr/>
    </dgm:pt>
    <dgm:pt modelId="{972BEB32-6079-4B11-9863-9BAA0281EDB0}" type="pres">
      <dgm:prSet presAssocID="{95EF45A6-4ED1-4AC4-B16C-36460B323533}" presName="accent_3" presStyleCnt="0"/>
      <dgm:spPr/>
    </dgm:pt>
    <dgm:pt modelId="{AC58E637-58EC-40D9-8B62-07D49E202BB5}" type="pres">
      <dgm:prSet presAssocID="{95EF45A6-4ED1-4AC4-B16C-36460B323533}" presName="accentRepeatNode" presStyleLbl="solidFgAcc1" presStyleIdx="2" presStyleCnt="6"/>
      <dgm:spPr/>
    </dgm:pt>
    <dgm:pt modelId="{5978CB29-C61E-462C-A1D7-E1B294725B7F}" type="pres">
      <dgm:prSet presAssocID="{3A06CF9F-EC78-4611-8133-E3FA266625D3}" presName="text_4" presStyleLbl="node1" presStyleIdx="3" presStyleCnt="6">
        <dgm:presLayoutVars>
          <dgm:bulletEnabled val="1"/>
        </dgm:presLayoutVars>
      </dgm:prSet>
      <dgm:spPr/>
    </dgm:pt>
    <dgm:pt modelId="{41D9940E-EF6E-4532-A50D-BD02CA288C9E}" type="pres">
      <dgm:prSet presAssocID="{3A06CF9F-EC78-4611-8133-E3FA266625D3}" presName="accent_4" presStyleCnt="0"/>
      <dgm:spPr/>
    </dgm:pt>
    <dgm:pt modelId="{56B87772-5902-4081-BF32-00DFB04C9B34}" type="pres">
      <dgm:prSet presAssocID="{3A06CF9F-EC78-4611-8133-E3FA266625D3}" presName="accentRepeatNode" presStyleLbl="solidFgAcc1" presStyleIdx="3" presStyleCnt="6"/>
      <dgm:spPr/>
    </dgm:pt>
    <dgm:pt modelId="{449D7B2D-057A-4A55-B20F-1CCE76DAA731}" type="pres">
      <dgm:prSet presAssocID="{0DCBE219-0005-4694-8100-4C96114C06FC}" presName="text_5" presStyleLbl="node1" presStyleIdx="4" presStyleCnt="6">
        <dgm:presLayoutVars>
          <dgm:bulletEnabled val="1"/>
        </dgm:presLayoutVars>
      </dgm:prSet>
      <dgm:spPr/>
    </dgm:pt>
    <dgm:pt modelId="{3C548B61-62CE-48E2-9810-F21652B9E657}" type="pres">
      <dgm:prSet presAssocID="{0DCBE219-0005-4694-8100-4C96114C06FC}" presName="accent_5" presStyleCnt="0"/>
      <dgm:spPr/>
    </dgm:pt>
    <dgm:pt modelId="{585CFFB6-8B46-4A60-8ABD-CACE031E6F9A}" type="pres">
      <dgm:prSet presAssocID="{0DCBE219-0005-4694-8100-4C96114C06FC}" presName="accentRepeatNode" presStyleLbl="solidFgAcc1" presStyleIdx="4" presStyleCnt="6"/>
      <dgm:spPr/>
    </dgm:pt>
    <dgm:pt modelId="{110D9A95-2449-46CD-A78E-D77BE7542187}" type="pres">
      <dgm:prSet presAssocID="{C05E89D6-0116-463E-A5DC-2CAA59DD7B95}" presName="text_6" presStyleLbl="node1" presStyleIdx="5" presStyleCnt="6">
        <dgm:presLayoutVars>
          <dgm:bulletEnabled val="1"/>
        </dgm:presLayoutVars>
      </dgm:prSet>
      <dgm:spPr/>
    </dgm:pt>
    <dgm:pt modelId="{5E0F0226-1F74-491A-A5C8-F656F8AEE968}" type="pres">
      <dgm:prSet presAssocID="{C05E89D6-0116-463E-A5DC-2CAA59DD7B95}" presName="accent_6" presStyleCnt="0"/>
      <dgm:spPr/>
    </dgm:pt>
    <dgm:pt modelId="{2AD7ED58-5D59-4982-A7D2-481EC1A3FF0E}" type="pres">
      <dgm:prSet presAssocID="{C05E89D6-0116-463E-A5DC-2CAA59DD7B95}" presName="accentRepeatNode" presStyleLbl="solidFgAcc1" presStyleIdx="5" presStyleCnt="6"/>
      <dgm:spPr/>
    </dgm:pt>
  </dgm:ptLst>
  <dgm:cxnLst>
    <dgm:cxn modelId="{FB67BB12-3BFE-49DD-8460-C34F73ACEA2F}" type="presOf" srcId="{C6156407-DF26-494A-9FE8-EAC03781B4DF}" destId="{5F5EF653-AA68-4B16-900B-4910749F0866}" srcOrd="0" destOrd="0" presId="urn:microsoft.com/office/officeart/2008/layout/VerticalCurvedList"/>
    <dgm:cxn modelId="{A7502816-9361-4402-8972-E54E55146613}" srcId="{291AD412-58E8-4094-AD35-3F0FF0CDD5D2}" destId="{3A06CF9F-EC78-4611-8133-E3FA266625D3}" srcOrd="3" destOrd="0" parTransId="{786E4456-C0BC-40EF-9B81-2EE49B135588}" sibTransId="{1A11B571-F38C-44D4-94CF-7E88B211496C}"/>
    <dgm:cxn modelId="{BB1EC45D-6355-4E48-83BB-D68161A0B069}" type="presOf" srcId="{95EF45A6-4ED1-4AC4-B16C-36460B323533}" destId="{1C090B2E-FACD-4B1C-B7FE-6BFD66716408}" srcOrd="0" destOrd="0" presId="urn:microsoft.com/office/officeart/2008/layout/VerticalCurvedList"/>
    <dgm:cxn modelId="{FE47E44A-A959-409E-9BC0-2646A0CD989E}" srcId="{291AD412-58E8-4094-AD35-3F0FF0CDD5D2}" destId="{95EF45A6-4ED1-4AC4-B16C-36460B323533}" srcOrd="2" destOrd="0" parTransId="{31F0C2C0-3534-45FD-9631-150EC65FAC41}" sibTransId="{B44E098D-C7E1-4047-92A0-88E78622EF21}"/>
    <dgm:cxn modelId="{5345C674-5D69-496A-8403-B46A33C4D0E9}" srcId="{291AD412-58E8-4094-AD35-3F0FF0CDD5D2}" destId="{19EE3DC8-D7C2-48C0-81D0-69C82C69C533}" srcOrd="1" destOrd="0" parTransId="{29753E28-0750-44C8-A5DA-DDAF0EEDDB12}" sibTransId="{C2334985-12E4-4AD2-9E68-7486B2067E6E}"/>
    <dgm:cxn modelId="{BBD92458-7322-4804-95A0-61E5D965E67A}" type="presOf" srcId="{C05E89D6-0116-463E-A5DC-2CAA59DD7B95}" destId="{110D9A95-2449-46CD-A78E-D77BE7542187}" srcOrd="0" destOrd="0" presId="urn:microsoft.com/office/officeart/2008/layout/VerticalCurvedList"/>
    <dgm:cxn modelId="{9E26B55A-6D3B-41F4-ABF3-F172ED83120A}" srcId="{291AD412-58E8-4094-AD35-3F0FF0CDD5D2}" destId="{0DCBE219-0005-4694-8100-4C96114C06FC}" srcOrd="4" destOrd="0" parTransId="{CD78B663-BAF6-4479-B3BE-049BC971F74E}" sibTransId="{DAD9E339-EFEF-49DD-8BB7-750810399E09}"/>
    <dgm:cxn modelId="{C305EC9D-B614-42ED-9AB9-519412446CA4}" type="presOf" srcId="{0DCBE219-0005-4694-8100-4C96114C06FC}" destId="{449D7B2D-057A-4A55-B20F-1CCE76DAA731}" srcOrd="0" destOrd="0" presId="urn:microsoft.com/office/officeart/2008/layout/VerticalCurvedList"/>
    <dgm:cxn modelId="{0D3815A4-AB1B-4771-B935-EF73E4E0D929}" type="presOf" srcId="{19EE3DC8-D7C2-48C0-81D0-69C82C69C533}" destId="{D0C3B6B9-7EFD-471A-A437-38FECBA476F3}" srcOrd="0" destOrd="0" presId="urn:microsoft.com/office/officeart/2008/layout/VerticalCurvedList"/>
    <dgm:cxn modelId="{7F8C26A6-0CD3-4F8B-B174-D8FFDCBA8DF9}" type="presOf" srcId="{291AD412-58E8-4094-AD35-3F0FF0CDD5D2}" destId="{181DD800-4FAC-4396-9E59-91D35AE03867}" srcOrd="0" destOrd="0" presId="urn:microsoft.com/office/officeart/2008/layout/VerticalCurvedList"/>
    <dgm:cxn modelId="{6FA948C3-1970-424A-AFEA-2D698E3F8676}" type="presOf" srcId="{3A06CF9F-EC78-4611-8133-E3FA266625D3}" destId="{5978CB29-C61E-462C-A1D7-E1B294725B7F}" srcOrd="0" destOrd="0" presId="urn:microsoft.com/office/officeart/2008/layout/VerticalCurvedList"/>
    <dgm:cxn modelId="{1223E3E4-1457-4D82-88D1-D607CB272D34}" srcId="{291AD412-58E8-4094-AD35-3F0FF0CDD5D2}" destId="{87841624-356B-45DD-9006-45CFEE3C36FD}" srcOrd="0" destOrd="0" parTransId="{A331D49E-6555-4BA3-A966-97EAF1C6FC50}" sibTransId="{C6156407-DF26-494A-9FE8-EAC03781B4DF}"/>
    <dgm:cxn modelId="{4266DAE9-7F62-45FD-8289-5B5F89A9E677}" type="presOf" srcId="{87841624-356B-45DD-9006-45CFEE3C36FD}" destId="{0975A517-2169-495A-B6CF-030BFF6AD68A}" srcOrd="0" destOrd="0" presId="urn:microsoft.com/office/officeart/2008/layout/VerticalCurvedList"/>
    <dgm:cxn modelId="{C01014F1-E5CF-4795-A1BD-80611F2CEE17}" srcId="{291AD412-58E8-4094-AD35-3F0FF0CDD5D2}" destId="{C05E89D6-0116-463E-A5DC-2CAA59DD7B95}" srcOrd="5" destOrd="0" parTransId="{7F6424A1-5C59-4B1E-93FF-CB2984AE3404}" sibTransId="{63FBAE87-7EFC-4BE5-AED7-B023C37CED69}"/>
    <dgm:cxn modelId="{E4DA97FD-FEF4-4F0E-89DB-AD67979D6F5C}" type="presParOf" srcId="{181DD800-4FAC-4396-9E59-91D35AE03867}" destId="{B788C400-5BD4-4B86-AE52-D7152702E008}" srcOrd="0" destOrd="0" presId="urn:microsoft.com/office/officeart/2008/layout/VerticalCurvedList"/>
    <dgm:cxn modelId="{FECE786A-D8D4-4844-B9AD-27D7E8332080}" type="presParOf" srcId="{B788C400-5BD4-4B86-AE52-D7152702E008}" destId="{03F61E4D-A9AD-4267-9559-86CBFFFE01EC}" srcOrd="0" destOrd="0" presId="urn:microsoft.com/office/officeart/2008/layout/VerticalCurvedList"/>
    <dgm:cxn modelId="{361747B8-8DCB-499D-A1CF-EC3C080213DD}" type="presParOf" srcId="{03F61E4D-A9AD-4267-9559-86CBFFFE01EC}" destId="{648221BA-D84C-46C8-A8EC-687A757BAD3B}" srcOrd="0" destOrd="0" presId="urn:microsoft.com/office/officeart/2008/layout/VerticalCurvedList"/>
    <dgm:cxn modelId="{9CD98B62-B95F-4117-A478-3EAA00AF70EE}" type="presParOf" srcId="{03F61E4D-A9AD-4267-9559-86CBFFFE01EC}" destId="{5F5EF653-AA68-4B16-900B-4910749F0866}" srcOrd="1" destOrd="0" presId="urn:microsoft.com/office/officeart/2008/layout/VerticalCurvedList"/>
    <dgm:cxn modelId="{EF00667A-2E76-4CEA-AE29-6DB04248DE9A}" type="presParOf" srcId="{03F61E4D-A9AD-4267-9559-86CBFFFE01EC}" destId="{CF552542-149F-4D03-B286-077680A2B970}" srcOrd="2" destOrd="0" presId="urn:microsoft.com/office/officeart/2008/layout/VerticalCurvedList"/>
    <dgm:cxn modelId="{A20D4DFA-46AD-4D61-81B0-CA87790C9982}" type="presParOf" srcId="{03F61E4D-A9AD-4267-9559-86CBFFFE01EC}" destId="{41A91E06-12A3-4948-B979-78F4CE405EE6}" srcOrd="3" destOrd="0" presId="urn:microsoft.com/office/officeart/2008/layout/VerticalCurvedList"/>
    <dgm:cxn modelId="{19CC7222-79F5-411A-A05E-9AC4DDDF050D}" type="presParOf" srcId="{B788C400-5BD4-4B86-AE52-D7152702E008}" destId="{0975A517-2169-495A-B6CF-030BFF6AD68A}" srcOrd="1" destOrd="0" presId="urn:microsoft.com/office/officeart/2008/layout/VerticalCurvedList"/>
    <dgm:cxn modelId="{A17F761E-71B3-473E-AB1F-214A13242B3A}" type="presParOf" srcId="{B788C400-5BD4-4B86-AE52-D7152702E008}" destId="{BE666FAA-D9D6-412D-B815-F192FC840892}" srcOrd="2" destOrd="0" presId="urn:microsoft.com/office/officeart/2008/layout/VerticalCurvedList"/>
    <dgm:cxn modelId="{F5EC1E74-387D-4086-856A-E987E72464E1}" type="presParOf" srcId="{BE666FAA-D9D6-412D-B815-F192FC840892}" destId="{E3321AE2-8175-4239-B4F4-331C8600D7DD}" srcOrd="0" destOrd="0" presId="urn:microsoft.com/office/officeart/2008/layout/VerticalCurvedList"/>
    <dgm:cxn modelId="{8428A922-4428-4BD2-9700-3D843628EB9B}" type="presParOf" srcId="{B788C400-5BD4-4B86-AE52-D7152702E008}" destId="{D0C3B6B9-7EFD-471A-A437-38FECBA476F3}" srcOrd="3" destOrd="0" presId="urn:microsoft.com/office/officeart/2008/layout/VerticalCurvedList"/>
    <dgm:cxn modelId="{B938D3A3-7701-4C9D-A10C-428CFB321951}" type="presParOf" srcId="{B788C400-5BD4-4B86-AE52-D7152702E008}" destId="{9A185B02-343B-4BDF-AFE7-36F68FAC4165}" srcOrd="4" destOrd="0" presId="urn:microsoft.com/office/officeart/2008/layout/VerticalCurvedList"/>
    <dgm:cxn modelId="{478EA9F5-A348-43F4-80BB-745965212D36}" type="presParOf" srcId="{9A185B02-343B-4BDF-AFE7-36F68FAC4165}" destId="{D634E371-FF1B-445D-9C50-7647259D67EF}" srcOrd="0" destOrd="0" presId="urn:microsoft.com/office/officeart/2008/layout/VerticalCurvedList"/>
    <dgm:cxn modelId="{99431ACE-D873-432D-88F3-920AB558ED66}" type="presParOf" srcId="{B788C400-5BD4-4B86-AE52-D7152702E008}" destId="{1C090B2E-FACD-4B1C-B7FE-6BFD66716408}" srcOrd="5" destOrd="0" presId="urn:microsoft.com/office/officeart/2008/layout/VerticalCurvedList"/>
    <dgm:cxn modelId="{6EBF1730-CFBD-4AA6-8578-A7966DC14CD0}" type="presParOf" srcId="{B788C400-5BD4-4B86-AE52-D7152702E008}" destId="{972BEB32-6079-4B11-9863-9BAA0281EDB0}" srcOrd="6" destOrd="0" presId="urn:microsoft.com/office/officeart/2008/layout/VerticalCurvedList"/>
    <dgm:cxn modelId="{09BF67F8-BBD2-4043-8E7A-D212E92304EF}" type="presParOf" srcId="{972BEB32-6079-4B11-9863-9BAA0281EDB0}" destId="{AC58E637-58EC-40D9-8B62-07D49E202BB5}" srcOrd="0" destOrd="0" presId="urn:microsoft.com/office/officeart/2008/layout/VerticalCurvedList"/>
    <dgm:cxn modelId="{4DB94AFE-ACF7-43C1-8643-30868BD2A324}" type="presParOf" srcId="{B788C400-5BD4-4B86-AE52-D7152702E008}" destId="{5978CB29-C61E-462C-A1D7-E1B294725B7F}" srcOrd="7" destOrd="0" presId="urn:microsoft.com/office/officeart/2008/layout/VerticalCurvedList"/>
    <dgm:cxn modelId="{3647103D-1214-415D-8E1E-CE28037C37D4}" type="presParOf" srcId="{B788C400-5BD4-4B86-AE52-D7152702E008}" destId="{41D9940E-EF6E-4532-A50D-BD02CA288C9E}" srcOrd="8" destOrd="0" presId="urn:microsoft.com/office/officeart/2008/layout/VerticalCurvedList"/>
    <dgm:cxn modelId="{E99B4091-F25F-4EBE-8819-8905D2BA44F1}" type="presParOf" srcId="{41D9940E-EF6E-4532-A50D-BD02CA288C9E}" destId="{56B87772-5902-4081-BF32-00DFB04C9B34}" srcOrd="0" destOrd="0" presId="urn:microsoft.com/office/officeart/2008/layout/VerticalCurvedList"/>
    <dgm:cxn modelId="{7E88CF8C-17F5-403C-845F-DC7E3867B2B7}" type="presParOf" srcId="{B788C400-5BD4-4B86-AE52-D7152702E008}" destId="{449D7B2D-057A-4A55-B20F-1CCE76DAA731}" srcOrd="9" destOrd="0" presId="urn:microsoft.com/office/officeart/2008/layout/VerticalCurvedList"/>
    <dgm:cxn modelId="{DD578ED3-5206-410B-B29A-F5C96D940FD3}" type="presParOf" srcId="{B788C400-5BD4-4B86-AE52-D7152702E008}" destId="{3C548B61-62CE-48E2-9810-F21652B9E657}" srcOrd="10" destOrd="0" presId="urn:microsoft.com/office/officeart/2008/layout/VerticalCurvedList"/>
    <dgm:cxn modelId="{9B58E722-3A1B-4D3D-96CC-714F1ED302B9}" type="presParOf" srcId="{3C548B61-62CE-48E2-9810-F21652B9E657}" destId="{585CFFB6-8B46-4A60-8ABD-CACE031E6F9A}" srcOrd="0" destOrd="0" presId="urn:microsoft.com/office/officeart/2008/layout/VerticalCurvedList"/>
    <dgm:cxn modelId="{62A0EC3F-D174-44A9-A00B-E0307BB0E128}" type="presParOf" srcId="{B788C400-5BD4-4B86-AE52-D7152702E008}" destId="{110D9A95-2449-46CD-A78E-D77BE7542187}" srcOrd="11" destOrd="0" presId="urn:microsoft.com/office/officeart/2008/layout/VerticalCurvedList"/>
    <dgm:cxn modelId="{C926504A-5BDD-492B-A3BC-2C9578DF0510}" type="presParOf" srcId="{B788C400-5BD4-4B86-AE52-D7152702E008}" destId="{5E0F0226-1F74-491A-A5C8-F656F8AEE968}" srcOrd="12" destOrd="0" presId="urn:microsoft.com/office/officeart/2008/layout/VerticalCurvedList"/>
    <dgm:cxn modelId="{DEBDC942-0BC9-4F31-A019-75BFE454C172}" type="presParOf" srcId="{5E0F0226-1F74-491A-A5C8-F656F8AEE968}" destId="{2AD7ED58-5D59-4982-A7D2-481EC1A3FF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91DB0E-F47E-47C9-87B7-65AE165967B3}"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CO"/>
        </a:p>
      </dgm:t>
    </dgm:pt>
    <dgm:pt modelId="{527A5BEE-39AA-4BFD-95BC-16AAA13C7591}">
      <dgm:prSet custT="1"/>
      <dgm:spPr/>
      <dgm:t>
        <a:bodyPr/>
        <a:lstStyle/>
        <a:p>
          <a:r>
            <a:rPr lang="es-ES" sz="2000" b="1" dirty="0"/>
            <a:t>1. </a:t>
          </a:r>
          <a:r>
            <a:rPr lang="es-ES" sz="2000" dirty="0"/>
            <a:t>Velar por el cumplimiento del contrato en plazos, calidades, cantidades y demás términos contractuales</a:t>
          </a:r>
          <a:endParaRPr lang="es-CO" sz="2000" dirty="0"/>
        </a:p>
      </dgm:t>
    </dgm:pt>
    <dgm:pt modelId="{06769029-A6DD-453C-BC4D-9678EFF6E065}" type="parTrans" cxnId="{0406C37E-3144-4EAC-8979-F0F1E2A71E82}">
      <dgm:prSet/>
      <dgm:spPr/>
      <dgm:t>
        <a:bodyPr/>
        <a:lstStyle/>
        <a:p>
          <a:endParaRPr lang="es-CO" sz="4400"/>
        </a:p>
      </dgm:t>
    </dgm:pt>
    <dgm:pt modelId="{7CE1182C-8B89-44DE-929A-2DA40B3F5637}" type="sibTrans" cxnId="{0406C37E-3144-4EAC-8979-F0F1E2A71E82}">
      <dgm:prSet/>
      <dgm:spPr/>
      <dgm:t>
        <a:bodyPr/>
        <a:lstStyle/>
        <a:p>
          <a:endParaRPr lang="es-CO" sz="4400"/>
        </a:p>
      </dgm:t>
    </dgm:pt>
    <dgm:pt modelId="{C3091EB8-BD34-4109-9333-A9E5D768C752}">
      <dgm:prSet custT="1"/>
      <dgm:spPr/>
      <dgm:t>
        <a:bodyPr/>
        <a:lstStyle/>
        <a:p>
          <a:r>
            <a:rPr lang="es-ES" sz="2000" b="1" dirty="0"/>
            <a:t>2.</a:t>
          </a:r>
          <a:r>
            <a:rPr lang="es-ES" sz="2000" dirty="0"/>
            <a:t> Solicitar informes, llevar a cabo reuniones y desarrollar herramientas encaminadas a verificar la adecuada ejecución del contrato.</a:t>
          </a:r>
          <a:endParaRPr lang="es-CO" sz="2000" dirty="0"/>
        </a:p>
      </dgm:t>
    </dgm:pt>
    <dgm:pt modelId="{75F1E3F9-6201-42B2-8460-DD388396DE32}" type="parTrans" cxnId="{347FB730-F33F-48D8-8E0A-8F12239F31D5}">
      <dgm:prSet/>
      <dgm:spPr/>
      <dgm:t>
        <a:bodyPr/>
        <a:lstStyle/>
        <a:p>
          <a:endParaRPr lang="es-CO" sz="4400"/>
        </a:p>
      </dgm:t>
    </dgm:pt>
    <dgm:pt modelId="{5F5B830C-B44D-4A66-8FE4-527C3322AC9A}" type="sibTrans" cxnId="{347FB730-F33F-48D8-8E0A-8F12239F31D5}">
      <dgm:prSet/>
      <dgm:spPr/>
      <dgm:t>
        <a:bodyPr/>
        <a:lstStyle/>
        <a:p>
          <a:endParaRPr lang="es-CO" sz="4400"/>
        </a:p>
      </dgm:t>
    </dgm:pt>
    <dgm:pt modelId="{B1B2324A-76D5-482B-BC6B-D43D66FF00B0}">
      <dgm:prSet custT="1"/>
      <dgm:spPr/>
      <dgm:t>
        <a:bodyPr/>
        <a:lstStyle/>
        <a:p>
          <a:r>
            <a:rPr lang="es-ES" sz="2000" b="1" dirty="0"/>
            <a:t>3. </a:t>
          </a:r>
          <a:r>
            <a:rPr lang="es-ES" sz="2000" dirty="0"/>
            <a:t>Llevar a cabo el monitoreo y control de riesgos, así como la identificación y tratamiento de los riesgos que puedan surgir durante las diversas etapas del contrato.</a:t>
          </a:r>
          <a:endParaRPr lang="es-CO" sz="2000" dirty="0"/>
        </a:p>
      </dgm:t>
    </dgm:pt>
    <dgm:pt modelId="{8262DD85-4DF1-46D1-835E-145AE2A4496F}" type="parTrans" cxnId="{36F09B2D-3E5E-472F-9EC2-A9241AD16309}">
      <dgm:prSet/>
      <dgm:spPr/>
      <dgm:t>
        <a:bodyPr/>
        <a:lstStyle/>
        <a:p>
          <a:endParaRPr lang="es-CO" sz="4400"/>
        </a:p>
      </dgm:t>
    </dgm:pt>
    <dgm:pt modelId="{54201CCC-7C7C-4DC6-802D-68BA8176031B}" type="sibTrans" cxnId="{36F09B2D-3E5E-472F-9EC2-A9241AD16309}">
      <dgm:prSet/>
      <dgm:spPr/>
      <dgm:t>
        <a:bodyPr/>
        <a:lstStyle/>
        <a:p>
          <a:endParaRPr lang="es-CO" sz="4400"/>
        </a:p>
      </dgm:t>
    </dgm:pt>
    <dgm:pt modelId="{F55706A6-F4BC-4BF7-832F-66819360BEEF}">
      <dgm:prSet custT="1"/>
      <dgm:spPr/>
      <dgm:t>
        <a:bodyPr/>
        <a:lstStyle/>
        <a:p>
          <a:r>
            <a:rPr lang="es-ES" sz="2000" b="1" dirty="0"/>
            <a:t>4.</a:t>
          </a:r>
          <a:r>
            <a:rPr lang="es-ES" sz="2000" dirty="0"/>
            <a:t> Aprobar o rechazar por escrito, de forma oportuna y motivada la entrega de los bienes, obras o servicios, cuando éstos no se ajustan a lo requerido en el contrato, tales como especificaciones técnicas, condiciones y/o calidades convenidas.</a:t>
          </a:r>
          <a:endParaRPr lang="es-CO" sz="2000" dirty="0"/>
        </a:p>
      </dgm:t>
    </dgm:pt>
    <dgm:pt modelId="{60472CB0-401C-4662-9C46-46B231C0DCFD}" type="parTrans" cxnId="{709CF465-EC92-4BF5-868F-ACCD57C07173}">
      <dgm:prSet/>
      <dgm:spPr/>
      <dgm:t>
        <a:bodyPr/>
        <a:lstStyle/>
        <a:p>
          <a:endParaRPr lang="es-CO" sz="4400"/>
        </a:p>
      </dgm:t>
    </dgm:pt>
    <dgm:pt modelId="{EE629F55-63C9-4925-A8CD-8968B62A8974}" type="sibTrans" cxnId="{709CF465-EC92-4BF5-868F-ACCD57C07173}">
      <dgm:prSet/>
      <dgm:spPr/>
      <dgm:t>
        <a:bodyPr/>
        <a:lstStyle/>
        <a:p>
          <a:endParaRPr lang="es-CO" sz="4400"/>
        </a:p>
      </dgm:t>
    </dgm:pt>
    <dgm:pt modelId="{C6170DB5-793B-455A-9824-44D90A334FC0}" type="pres">
      <dgm:prSet presAssocID="{E091DB0E-F47E-47C9-87B7-65AE165967B3}" presName="diagram" presStyleCnt="0">
        <dgm:presLayoutVars>
          <dgm:dir/>
          <dgm:resizeHandles val="exact"/>
        </dgm:presLayoutVars>
      </dgm:prSet>
      <dgm:spPr/>
    </dgm:pt>
    <dgm:pt modelId="{5E2A268D-7194-4B49-9144-5A177B72F67D}" type="pres">
      <dgm:prSet presAssocID="{527A5BEE-39AA-4BFD-95BC-16AAA13C7591}" presName="node" presStyleLbl="node1" presStyleIdx="0" presStyleCnt="4" custScaleX="106015" custScaleY="112669">
        <dgm:presLayoutVars>
          <dgm:bulletEnabled val="1"/>
        </dgm:presLayoutVars>
      </dgm:prSet>
      <dgm:spPr/>
    </dgm:pt>
    <dgm:pt modelId="{E0DC14A4-AF63-49CC-B0B9-F53485DBEEEF}" type="pres">
      <dgm:prSet presAssocID="{7CE1182C-8B89-44DE-929A-2DA40B3F5637}" presName="sibTrans" presStyleCnt="0"/>
      <dgm:spPr/>
    </dgm:pt>
    <dgm:pt modelId="{6743193D-56AD-4F48-9028-4BF712F270E6}" type="pres">
      <dgm:prSet presAssocID="{C3091EB8-BD34-4109-9333-A9E5D768C752}" presName="node" presStyleLbl="node1" presStyleIdx="1" presStyleCnt="4" custScaleX="105581" custScaleY="113828">
        <dgm:presLayoutVars>
          <dgm:bulletEnabled val="1"/>
        </dgm:presLayoutVars>
      </dgm:prSet>
      <dgm:spPr/>
    </dgm:pt>
    <dgm:pt modelId="{07A22CCA-21A7-4F7D-9C85-BAB560A4A159}" type="pres">
      <dgm:prSet presAssocID="{5F5B830C-B44D-4A66-8FE4-527C3322AC9A}" presName="sibTrans" presStyleCnt="0"/>
      <dgm:spPr/>
    </dgm:pt>
    <dgm:pt modelId="{4AD53A56-474A-414A-BCDB-191DF9F42C76}" type="pres">
      <dgm:prSet presAssocID="{B1B2324A-76D5-482B-BC6B-D43D66FF00B0}" presName="node" presStyleLbl="node1" presStyleIdx="2" presStyleCnt="4" custScaleX="109781" custScaleY="111763">
        <dgm:presLayoutVars>
          <dgm:bulletEnabled val="1"/>
        </dgm:presLayoutVars>
      </dgm:prSet>
      <dgm:spPr/>
    </dgm:pt>
    <dgm:pt modelId="{D81293A0-0453-4402-B30C-0C98C5EBA2CF}" type="pres">
      <dgm:prSet presAssocID="{54201CCC-7C7C-4DC6-802D-68BA8176031B}" presName="sibTrans" presStyleCnt="0"/>
      <dgm:spPr/>
    </dgm:pt>
    <dgm:pt modelId="{B031C4AC-4EEA-4642-A2EF-7AF465CCEAD7}" type="pres">
      <dgm:prSet presAssocID="{F55706A6-F4BC-4BF7-832F-66819360BEEF}" presName="node" presStyleLbl="node1" presStyleIdx="3" presStyleCnt="4" custScaleX="129299" custScaleY="139179">
        <dgm:presLayoutVars>
          <dgm:bulletEnabled val="1"/>
        </dgm:presLayoutVars>
      </dgm:prSet>
      <dgm:spPr/>
    </dgm:pt>
  </dgm:ptLst>
  <dgm:cxnLst>
    <dgm:cxn modelId="{945BA025-DD30-4ECE-824A-159ED926C777}" type="presOf" srcId="{527A5BEE-39AA-4BFD-95BC-16AAA13C7591}" destId="{5E2A268D-7194-4B49-9144-5A177B72F67D}" srcOrd="0" destOrd="0" presId="urn:microsoft.com/office/officeart/2005/8/layout/default"/>
    <dgm:cxn modelId="{36F09B2D-3E5E-472F-9EC2-A9241AD16309}" srcId="{E091DB0E-F47E-47C9-87B7-65AE165967B3}" destId="{B1B2324A-76D5-482B-BC6B-D43D66FF00B0}" srcOrd="2" destOrd="0" parTransId="{8262DD85-4DF1-46D1-835E-145AE2A4496F}" sibTransId="{54201CCC-7C7C-4DC6-802D-68BA8176031B}"/>
    <dgm:cxn modelId="{347FB730-F33F-48D8-8E0A-8F12239F31D5}" srcId="{E091DB0E-F47E-47C9-87B7-65AE165967B3}" destId="{C3091EB8-BD34-4109-9333-A9E5D768C752}" srcOrd="1" destOrd="0" parTransId="{75F1E3F9-6201-42B2-8460-DD388396DE32}" sibTransId="{5F5B830C-B44D-4A66-8FE4-527C3322AC9A}"/>
    <dgm:cxn modelId="{9B4DDD39-1BF3-4366-989C-527CAADD75ED}" type="presOf" srcId="{C3091EB8-BD34-4109-9333-A9E5D768C752}" destId="{6743193D-56AD-4F48-9028-4BF712F270E6}" srcOrd="0" destOrd="0" presId="urn:microsoft.com/office/officeart/2005/8/layout/default"/>
    <dgm:cxn modelId="{709CF465-EC92-4BF5-868F-ACCD57C07173}" srcId="{E091DB0E-F47E-47C9-87B7-65AE165967B3}" destId="{F55706A6-F4BC-4BF7-832F-66819360BEEF}" srcOrd="3" destOrd="0" parTransId="{60472CB0-401C-4662-9C46-46B231C0DCFD}" sibTransId="{EE629F55-63C9-4925-A8CD-8968B62A8974}"/>
    <dgm:cxn modelId="{0406C37E-3144-4EAC-8979-F0F1E2A71E82}" srcId="{E091DB0E-F47E-47C9-87B7-65AE165967B3}" destId="{527A5BEE-39AA-4BFD-95BC-16AAA13C7591}" srcOrd="0" destOrd="0" parTransId="{06769029-A6DD-453C-BC4D-9678EFF6E065}" sibTransId="{7CE1182C-8B89-44DE-929A-2DA40B3F5637}"/>
    <dgm:cxn modelId="{3BD06BBE-554E-4454-B192-ACB17B09B225}" type="presOf" srcId="{E091DB0E-F47E-47C9-87B7-65AE165967B3}" destId="{C6170DB5-793B-455A-9824-44D90A334FC0}" srcOrd="0" destOrd="0" presId="urn:microsoft.com/office/officeart/2005/8/layout/default"/>
    <dgm:cxn modelId="{9D72F6D0-A729-40C8-83D5-1777851727DF}" type="presOf" srcId="{B1B2324A-76D5-482B-BC6B-D43D66FF00B0}" destId="{4AD53A56-474A-414A-BCDB-191DF9F42C76}" srcOrd="0" destOrd="0" presId="urn:microsoft.com/office/officeart/2005/8/layout/default"/>
    <dgm:cxn modelId="{218F44E9-A3C8-4645-BCD2-A8F022D78B1A}" type="presOf" srcId="{F55706A6-F4BC-4BF7-832F-66819360BEEF}" destId="{B031C4AC-4EEA-4642-A2EF-7AF465CCEAD7}" srcOrd="0" destOrd="0" presId="urn:microsoft.com/office/officeart/2005/8/layout/default"/>
    <dgm:cxn modelId="{62E15B09-68A6-4AC4-9DBD-F644823C4C98}" type="presParOf" srcId="{C6170DB5-793B-455A-9824-44D90A334FC0}" destId="{5E2A268D-7194-4B49-9144-5A177B72F67D}" srcOrd="0" destOrd="0" presId="urn:microsoft.com/office/officeart/2005/8/layout/default"/>
    <dgm:cxn modelId="{5E5B946A-C1FB-4D40-8193-4E6AD8DED629}" type="presParOf" srcId="{C6170DB5-793B-455A-9824-44D90A334FC0}" destId="{E0DC14A4-AF63-49CC-B0B9-F53485DBEEEF}" srcOrd="1" destOrd="0" presId="urn:microsoft.com/office/officeart/2005/8/layout/default"/>
    <dgm:cxn modelId="{0A7FEC59-87F2-4109-8EFE-54BF759368E5}" type="presParOf" srcId="{C6170DB5-793B-455A-9824-44D90A334FC0}" destId="{6743193D-56AD-4F48-9028-4BF712F270E6}" srcOrd="2" destOrd="0" presId="urn:microsoft.com/office/officeart/2005/8/layout/default"/>
    <dgm:cxn modelId="{B9245283-1F27-4997-9F40-E5141C93F818}" type="presParOf" srcId="{C6170DB5-793B-455A-9824-44D90A334FC0}" destId="{07A22CCA-21A7-4F7D-9C85-BAB560A4A159}" srcOrd="3" destOrd="0" presId="urn:microsoft.com/office/officeart/2005/8/layout/default"/>
    <dgm:cxn modelId="{B65D90E9-501F-4690-A43A-C2D76D736723}" type="presParOf" srcId="{C6170DB5-793B-455A-9824-44D90A334FC0}" destId="{4AD53A56-474A-414A-BCDB-191DF9F42C76}" srcOrd="4" destOrd="0" presId="urn:microsoft.com/office/officeart/2005/8/layout/default"/>
    <dgm:cxn modelId="{8FEF8B79-5CB2-43C8-85E4-E81794F7E707}" type="presParOf" srcId="{C6170DB5-793B-455A-9824-44D90A334FC0}" destId="{D81293A0-0453-4402-B30C-0C98C5EBA2CF}" srcOrd="5" destOrd="0" presId="urn:microsoft.com/office/officeart/2005/8/layout/default"/>
    <dgm:cxn modelId="{9844889B-EAA9-4B02-A0A6-3A5E1DAFB7B0}" type="presParOf" srcId="{C6170DB5-793B-455A-9824-44D90A334FC0}" destId="{B031C4AC-4EEA-4642-A2EF-7AF465CCEAD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91DB0E-F47E-47C9-87B7-65AE165967B3}"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CO"/>
        </a:p>
      </dgm:t>
    </dgm:pt>
    <dgm:pt modelId="{99FD7D9E-EB82-404B-82C2-6494899B65A1}">
      <dgm:prSet custT="1"/>
      <dgm:spPr/>
      <dgm:t>
        <a:bodyPr/>
        <a:lstStyle/>
        <a:p>
          <a:r>
            <a:rPr lang="es-ES" sz="1800" b="1" dirty="0"/>
            <a:t>5.</a:t>
          </a:r>
          <a:r>
            <a:rPr lang="es-ES" sz="1800" dirty="0"/>
            <a:t> Suscribir las actas que se susciten durante la ejecución del contrato, para dejar documentadas diversas situaciones: actas de inicio, actas parciales de avance, actas de mayores cantidades de obra, actas de ítems no previstos, suspensiones, reinicios, actas de terminación, actas de liquidación, actas parciales de recibo y actas de recibo final.</a:t>
          </a:r>
          <a:endParaRPr lang="es-CO" sz="1800" dirty="0"/>
        </a:p>
      </dgm:t>
    </dgm:pt>
    <dgm:pt modelId="{08947300-C7DC-465E-B5DC-2F4BC333E348}" type="parTrans" cxnId="{BEE82803-6D6B-40C2-B714-23E4822B355F}">
      <dgm:prSet/>
      <dgm:spPr/>
      <dgm:t>
        <a:bodyPr/>
        <a:lstStyle/>
        <a:p>
          <a:endParaRPr lang="es-CO" sz="4000"/>
        </a:p>
      </dgm:t>
    </dgm:pt>
    <dgm:pt modelId="{52133FB6-5843-465F-A2CF-586CF6B5FC89}" type="sibTrans" cxnId="{BEE82803-6D6B-40C2-B714-23E4822B355F}">
      <dgm:prSet/>
      <dgm:spPr/>
      <dgm:t>
        <a:bodyPr/>
        <a:lstStyle/>
        <a:p>
          <a:endParaRPr lang="es-CO" sz="4000"/>
        </a:p>
      </dgm:t>
    </dgm:pt>
    <dgm:pt modelId="{FCCE3F5D-4AC8-438C-8D79-9C816E6D6973}">
      <dgm:prSet custT="1"/>
      <dgm:spPr/>
      <dgm:t>
        <a:bodyPr/>
        <a:lstStyle/>
        <a:p>
          <a:r>
            <a:rPr lang="es-ES" sz="1800" b="1" dirty="0"/>
            <a:t>6.</a:t>
          </a:r>
          <a:r>
            <a:rPr lang="es-ES" sz="1800" dirty="0"/>
            <a:t> Informar sobre los hechos o circunstancias que puedan constituir actos de corrupción tipificados como conductas punibles, o que pongan en riesgo el cumplimiento del contrato; así como entregar los soportes necesarios para que desarrolle las denuncias y/o acciones correspondientes.</a:t>
          </a:r>
        </a:p>
      </dgm:t>
    </dgm:pt>
    <dgm:pt modelId="{2BEF1618-6D51-4491-9F67-A76F0317FB6E}" type="parTrans" cxnId="{78C0988A-FD58-469D-B181-885F57BC130E}">
      <dgm:prSet/>
      <dgm:spPr/>
      <dgm:t>
        <a:bodyPr/>
        <a:lstStyle/>
        <a:p>
          <a:endParaRPr lang="es-CO" sz="4000"/>
        </a:p>
      </dgm:t>
    </dgm:pt>
    <dgm:pt modelId="{96BDE5E0-ADB4-4337-BB56-CB9EAB71AD32}" type="sibTrans" cxnId="{78C0988A-FD58-469D-B181-885F57BC130E}">
      <dgm:prSet/>
      <dgm:spPr/>
      <dgm:t>
        <a:bodyPr/>
        <a:lstStyle/>
        <a:p>
          <a:endParaRPr lang="es-CO" sz="4000"/>
        </a:p>
      </dgm:t>
    </dgm:pt>
    <dgm:pt modelId="{CB8A074A-1E36-40C5-9278-2505BC1B1E05}">
      <dgm:prSet custT="1"/>
      <dgm:spPr/>
      <dgm:t>
        <a:bodyPr/>
        <a:lstStyle/>
        <a:p>
          <a:r>
            <a:rPr lang="es-ES" sz="1800" b="1" dirty="0"/>
            <a:t>7. </a:t>
          </a:r>
          <a:r>
            <a:rPr lang="es-ES" sz="1800" dirty="0"/>
            <a:t>Organizar y mantener actualizado el archivo que recopile toda la información relacionada con la ejecución del negocio jurídico que supervisa, con la información relativa a la celebración, iniciación, ejecución, modificación, terminación y liquidación del mismo.</a:t>
          </a:r>
        </a:p>
      </dgm:t>
    </dgm:pt>
    <dgm:pt modelId="{B446855E-7BC5-4495-BB14-30C274CC42A6}" type="parTrans" cxnId="{6EF79A30-636D-48CF-8FFB-241E51D96856}">
      <dgm:prSet/>
      <dgm:spPr/>
      <dgm:t>
        <a:bodyPr/>
        <a:lstStyle/>
        <a:p>
          <a:endParaRPr lang="es-CO" sz="4000"/>
        </a:p>
      </dgm:t>
    </dgm:pt>
    <dgm:pt modelId="{4B680FFD-0032-4FD1-AD79-CFD3C1A197CD}" type="sibTrans" cxnId="{6EF79A30-636D-48CF-8FFB-241E51D96856}">
      <dgm:prSet/>
      <dgm:spPr/>
      <dgm:t>
        <a:bodyPr/>
        <a:lstStyle/>
        <a:p>
          <a:endParaRPr lang="es-CO" sz="4000"/>
        </a:p>
      </dgm:t>
    </dgm:pt>
    <dgm:pt modelId="{C6170DB5-793B-455A-9824-44D90A334FC0}" type="pres">
      <dgm:prSet presAssocID="{E091DB0E-F47E-47C9-87B7-65AE165967B3}" presName="diagram" presStyleCnt="0">
        <dgm:presLayoutVars>
          <dgm:dir/>
          <dgm:resizeHandles val="exact"/>
        </dgm:presLayoutVars>
      </dgm:prSet>
      <dgm:spPr/>
    </dgm:pt>
    <dgm:pt modelId="{FDB0F60A-EF93-46D8-88C1-921F515476E5}" type="pres">
      <dgm:prSet presAssocID="{99FD7D9E-EB82-404B-82C2-6494899B65A1}" presName="node" presStyleLbl="node1" presStyleIdx="0" presStyleCnt="3">
        <dgm:presLayoutVars>
          <dgm:bulletEnabled val="1"/>
        </dgm:presLayoutVars>
      </dgm:prSet>
      <dgm:spPr/>
    </dgm:pt>
    <dgm:pt modelId="{24558CEF-EE14-4AE4-BC84-0A7A538F28DF}" type="pres">
      <dgm:prSet presAssocID="{52133FB6-5843-465F-A2CF-586CF6B5FC89}" presName="sibTrans" presStyleCnt="0"/>
      <dgm:spPr/>
    </dgm:pt>
    <dgm:pt modelId="{5A9C043C-8D85-4545-84C4-C314347B41E2}" type="pres">
      <dgm:prSet presAssocID="{FCCE3F5D-4AC8-438C-8D79-9C816E6D6973}" presName="node" presStyleLbl="node1" presStyleIdx="1" presStyleCnt="3">
        <dgm:presLayoutVars>
          <dgm:bulletEnabled val="1"/>
        </dgm:presLayoutVars>
      </dgm:prSet>
      <dgm:spPr/>
    </dgm:pt>
    <dgm:pt modelId="{DA262664-E4D9-47A5-AED0-F7CC56489CB4}" type="pres">
      <dgm:prSet presAssocID="{96BDE5E0-ADB4-4337-BB56-CB9EAB71AD32}" presName="sibTrans" presStyleCnt="0"/>
      <dgm:spPr/>
    </dgm:pt>
    <dgm:pt modelId="{80D96C3F-D126-4FDA-8B64-9AFAA8585175}" type="pres">
      <dgm:prSet presAssocID="{CB8A074A-1E36-40C5-9278-2505BC1B1E05}" presName="node" presStyleLbl="node1" presStyleIdx="2" presStyleCnt="3">
        <dgm:presLayoutVars>
          <dgm:bulletEnabled val="1"/>
        </dgm:presLayoutVars>
      </dgm:prSet>
      <dgm:spPr/>
    </dgm:pt>
  </dgm:ptLst>
  <dgm:cxnLst>
    <dgm:cxn modelId="{BEE82803-6D6B-40C2-B714-23E4822B355F}" srcId="{E091DB0E-F47E-47C9-87B7-65AE165967B3}" destId="{99FD7D9E-EB82-404B-82C2-6494899B65A1}" srcOrd="0" destOrd="0" parTransId="{08947300-C7DC-465E-B5DC-2F4BC333E348}" sibTransId="{52133FB6-5843-465F-A2CF-586CF6B5FC89}"/>
    <dgm:cxn modelId="{6EF79A30-636D-48CF-8FFB-241E51D96856}" srcId="{E091DB0E-F47E-47C9-87B7-65AE165967B3}" destId="{CB8A074A-1E36-40C5-9278-2505BC1B1E05}" srcOrd="2" destOrd="0" parTransId="{B446855E-7BC5-4495-BB14-30C274CC42A6}" sibTransId="{4B680FFD-0032-4FD1-AD79-CFD3C1A197CD}"/>
    <dgm:cxn modelId="{0C447E6B-7299-4171-9C7A-BB51477E3BCD}" type="presOf" srcId="{FCCE3F5D-4AC8-438C-8D79-9C816E6D6973}" destId="{5A9C043C-8D85-4545-84C4-C314347B41E2}" srcOrd="0" destOrd="0" presId="urn:microsoft.com/office/officeart/2005/8/layout/default"/>
    <dgm:cxn modelId="{78C0988A-FD58-469D-B181-885F57BC130E}" srcId="{E091DB0E-F47E-47C9-87B7-65AE165967B3}" destId="{FCCE3F5D-4AC8-438C-8D79-9C816E6D6973}" srcOrd="1" destOrd="0" parTransId="{2BEF1618-6D51-4491-9F67-A76F0317FB6E}" sibTransId="{96BDE5E0-ADB4-4337-BB56-CB9EAB71AD32}"/>
    <dgm:cxn modelId="{80F889B2-9BD5-494A-A924-AD9065FB8A1C}" type="presOf" srcId="{CB8A074A-1E36-40C5-9278-2505BC1B1E05}" destId="{80D96C3F-D126-4FDA-8B64-9AFAA8585175}" srcOrd="0" destOrd="0" presId="urn:microsoft.com/office/officeart/2005/8/layout/default"/>
    <dgm:cxn modelId="{3BD06BBE-554E-4454-B192-ACB17B09B225}" type="presOf" srcId="{E091DB0E-F47E-47C9-87B7-65AE165967B3}" destId="{C6170DB5-793B-455A-9824-44D90A334FC0}" srcOrd="0" destOrd="0" presId="urn:microsoft.com/office/officeart/2005/8/layout/default"/>
    <dgm:cxn modelId="{861DCFFC-D9A3-45CD-9631-38FB03B172F5}" type="presOf" srcId="{99FD7D9E-EB82-404B-82C2-6494899B65A1}" destId="{FDB0F60A-EF93-46D8-88C1-921F515476E5}" srcOrd="0" destOrd="0" presId="urn:microsoft.com/office/officeart/2005/8/layout/default"/>
    <dgm:cxn modelId="{1E3FD183-F1D9-4A5E-8671-EFD599F31D5F}" type="presParOf" srcId="{C6170DB5-793B-455A-9824-44D90A334FC0}" destId="{FDB0F60A-EF93-46D8-88C1-921F515476E5}" srcOrd="0" destOrd="0" presId="urn:microsoft.com/office/officeart/2005/8/layout/default"/>
    <dgm:cxn modelId="{78F6637D-0FAE-432F-B2FD-9B0E938C95F4}" type="presParOf" srcId="{C6170DB5-793B-455A-9824-44D90A334FC0}" destId="{24558CEF-EE14-4AE4-BC84-0A7A538F28DF}" srcOrd="1" destOrd="0" presId="urn:microsoft.com/office/officeart/2005/8/layout/default"/>
    <dgm:cxn modelId="{F625AD13-F17B-4942-87A1-223ED5AA8F45}" type="presParOf" srcId="{C6170DB5-793B-455A-9824-44D90A334FC0}" destId="{5A9C043C-8D85-4545-84C4-C314347B41E2}" srcOrd="2" destOrd="0" presId="urn:microsoft.com/office/officeart/2005/8/layout/default"/>
    <dgm:cxn modelId="{650E9E89-F010-4078-B19B-1DC06C3ECA46}" type="presParOf" srcId="{C6170DB5-793B-455A-9824-44D90A334FC0}" destId="{DA262664-E4D9-47A5-AED0-F7CC56489CB4}" srcOrd="3" destOrd="0" presId="urn:microsoft.com/office/officeart/2005/8/layout/default"/>
    <dgm:cxn modelId="{4EC902E2-0E95-476E-9DA5-6C1B279699CA}" type="presParOf" srcId="{C6170DB5-793B-455A-9824-44D90A334FC0}" destId="{80D96C3F-D126-4FDA-8B64-9AFAA858517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587827-C636-4407-A15D-B644FD4A614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CO"/>
        </a:p>
      </dgm:t>
    </dgm:pt>
    <dgm:pt modelId="{8C87DD06-6881-4A65-AB47-F1AE550A3947}">
      <dgm:prSet/>
      <dgm:spPr/>
      <dgm:t>
        <a:bodyPr/>
        <a:lstStyle/>
        <a:p>
          <a:r>
            <a:rPr lang="es-ES" b="1" dirty="0"/>
            <a:t>1.  </a:t>
          </a:r>
          <a:r>
            <a:rPr lang="es-ES" dirty="0"/>
            <a:t>Suscribir el acta de inicio (ejecución), previa verificación de la expedición del registro presupuestal, que las garantías estén aprobadas, cuando estén previstas en el contrato y demás requisitos de ejecución que disponga el contrato.</a:t>
          </a:r>
          <a:endParaRPr lang="es-CO" dirty="0"/>
        </a:p>
      </dgm:t>
    </dgm:pt>
    <dgm:pt modelId="{8A8142DC-8AAC-49AF-899D-096A34462380}" type="parTrans" cxnId="{B896FCDD-6EC5-4284-9CC8-F7FAA0219EF5}">
      <dgm:prSet/>
      <dgm:spPr/>
      <dgm:t>
        <a:bodyPr/>
        <a:lstStyle/>
        <a:p>
          <a:endParaRPr lang="es-CO"/>
        </a:p>
      </dgm:t>
    </dgm:pt>
    <dgm:pt modelId="{EAB7A1A4-F327-4955-AEB3-E29A1B9D0D7F}" type="sibTrans" cxnId="{B896FCDD-6EC5-4284-9CC8-F7FAA0219EF5}">
      <dgm:prSet/>
      <dgm:spPr/>
      <dgm:t>
        <a:bodyPr/>
        <a:lstStyle/>
        <a:p>
          <a:endParaRPr lang="es-CO"/>
        </a:p>
      </dgm:t>
    </dgm:pt>
    <dgm:pt modelId="{F2EB8CE9-39A3-4BA2-8D58-F68694C5373F}">
      <dgm:prSet/>
      <dgm:spPr/>
      <dgm:t>
        <a:bodyPr/>
        <a:lstStyle/>
        <a:p>
          <a:r>
            <a:rPr lang="es-ES" b="1" dirty="0"/>
            <a:t>2.</a:t>
          </a:r>
          <a:r>
            <a:rPr lang="es-ES" dirty="0"/>
            <a:t> Informar al ordenador del gasto, con copia al contratista cuando advierta incumplimientos, y estructurar la justificación y documentación correspondientes, con las cuantificaciones a que haya lugar, que permitan adelantar el trámite sancionatorio. </a:t>
          </a:r>
          <a:endParaRPr lang="es-CO" dirty="0"/>
        </a:p>
      </dgm:t>
    </dgm:pt>
    <dgm:pt modelId="{01E57045-C9DE-4944-868B-B7FEAD7BCF59}" type="parTrans" cxnId="{D250D6FD-C009-4A11-AC58-CC4D61EF8E36}">
      <dgm:prSet/>
      <dgm:spPr/>
      <dgm:t>
        <a:bodyPr/>
        <a:lstStyle/>
        <a:p>
          <a:endParaRPr lang="es-CO"/>
        </a:p>
      </dgm:t>
    </dgm:pt>
    <dgm:pt modelId="{B00EC1B4-5642-490A-AC28-F4E570CB8EA4}" type="sibTrans" cxnId="{D250D6FD-C009-4A11-AC58-CC4D61EF8E36}">
      <dgm:prSet/>
      <dgm:spPr/>
      <dgm:t>
        <a:bodyPr/>
        <a:lstStyle/>
        <a:p>
          <a:endParaRPr lang="es-CO"/>
        </a:p>
      </dgm:t>
    </dgm:pt>
    <dgm:pt modelId="{0BE66B32-D5F3-4A0B-A661-EB2BC08BE576}">
      <dgm:prSet/>
      <dgm:spPr/>
      <dgm:t>
        <a:bodyPr/>
        <a:lstStyle/>
        <a:p>
          <a:r>
            <a:rPr lang="es-ES" b="1" dirty="0"/>
            <a:t>3. </a:t>
          </a:r>
          <a:r>
            <a:rPr lang="es-ES" dirty="0"/>
            <a:t>Velar por la vigencia de las garantías, para que se amplíen frente a modificaciones, prórrogas, adiciones, suspensiones. </a:t>
          </a:r>
          <a:endParaRPr lang="es-CO" dirty="0"/>
        </a:p>
      </dgm:t>
    </dgm:pt>
    <dgm:pt modelId="{3E121069-DF60-455E-8030-B8B550279346}" type="parTrans" cxnId="{6C4627B8-F037-4FE2-B77A-478C8138DA39}">
      <dgm:prSet/>
      <dgm:spPr/>
      <dgm:t>
        <a:bodyPr/>
        <a:lstStyle/>
        <a:p>
          <a:endParaRPr lang="es-CO"/>
        </a:p>
      </dgm:t>
    </dgm:pt>
    <dgm:pt modelId="{B2BA2CB1-7BB8-413E-B027-BE0883BB96EA}" type="sibTrans" cxnId="{6C4627B8-F037-4FE2-B77A-478C8138DA39}">
      <dgm:prSet/>
      <dgm:spPr/>
      <dgm:t>
        <a:bodyPr/>
        <a:lstStyle/>
        <a:p>
          <a:endParaRPr lang="es-CO"/>
        </a:p>
      </dgm:t>
    </dgm:pt>
    <dgm:pt modelId="{217C6192-0639-49C6-A230-80FE92B5D51F}" type="pres">
      <dgm:prSet presAssocID="{29587827-C636-4407-A15D-B644FD4A6146}" presName="linearFlow" presStyleCnt="0">
        <dgm:presLayoutVars>
          <dgm:dir/>
          <dgm:resizeHandles val="exact"/>
        </dgm:presLayoutVars>
      </dgm:prSet>
      <dgm:spPr/>
    </dgm:pt>
    <dgm:pt modelId="{F95D4C33-274E-456F-928C-5ACF99FD5D67}" type="pres">
      <dgm:prSet presAssocID="{8C87DD06-6881-4A65-AB47-F1AE550A3947}" presName="composite" presStyleCnt="0"/>
      <dgm:spPr/>
    </dgm:pt>
    <dgm:pt modelId="{6EE3F463-7863-4F09-914D-37742C8FABB8}" type="pres">
      <dgm:prSet presAssocID="{8C87DD06-6881-4A65-AB47-F1AE550A3947}"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pretón de manos"/>
        </a:ext>
      </dgm:extLst>
    </dgm:pt>
    <dgm:pt modelId="{15B846E1-CC24-4391-BB7F-E1551758690C}" type="pres">
      <dgm:prSet presAssocID="{8C87DD06-6881-4A65-AB47-F1AE550A3947}" presName="txShp" presStyleLbl="node1" presStyleIdx="0" presStyleCnt="3">
        <dgm:presLayoutVars>
          <dgm:bulletEnabled val="1"/>
        </dgm:presLayoutVars>
      </dgm:prSet>
      <dgm:spPr/>
    </dgm:pt>
    <dgm:pt modelId="{B69B2B67-DC63-4AE9-8027-F6B5E48FB2B4}" type="pres">
      <dgm:prSet presAssocID="{EAB7A1A4-F327-4955-AEB3-E29A1B9D0D7F}" presName="spacing" presStyleCnt="0"/>
      <dgm:spPr/>
    </dgm:pt>
    <dgm:pt modelId="{9E65F2CF-4E40-478F-9E6F-DD134665D9B8}" type="pres">
      <dgm:prSet presAssocID="{F2EB8CE9-39A3-4BA2-8D58-F68694C5373F}" presName="composite" presStyleCnt="0"/>
      <dgm:spPr/>
    </dgm:pt>
    <dgm:pt modelId="{99CCCF94-5BEE-41AE-8DCF-2F2194E446A2}" type="pres">
      <dgm:prSet presAssocID="{F2EB8CE9-39A3-4BA2-8D58-F68694C5373F}"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rketing"/>
        </a:ext>
      </dgm:extLst>
    </dgm:pt>
    <dgm:pt modelId="{FAC10548-FCA5-4CA8-B4FF-D1073F487DEC}" type="pres">
      <dgm:prSet presAssocID="{F2EB8CE9-39A3-4BA2-8D58-F68694C5373F}" presName="txShp" presStyleLbl="node1" presStyleIdx="1" presStyleCnt="3">
        <dgm:presLayoutVars>
          <dgm:bulletEnabled val="1"/>
        </dgm:presLayoutVars>
      </dgm:prSet>
      <dgm:spPr/>
    </dgm:pt>
    <dgm:pt modelId="{55649E89-2977-4F28-BAD8-535AB296E527}" type="pres">
      <dgm:prSet presAssocID="{B00EC1B4-5642-490A-AC28-F4E570CB8EA4}" presName="spacing" presStyleCnt="0"/>
      <dgm:spPr/>
    </dgm:pt>
    <dgm:pt modelId="{82004D47-FC1A-4034-83F1-7EEFFE599EF7}" type="pres">
      <dgm:prSet presAssocID="{0BE66B32-D5F3-4A0B-A661-EB2BC08BE576}" presName="composite" presStyleCnt="0"/>
      <dgm:spPr/>
    </dgm:pt>
    <dgm:pt modelId="{04C7D05E-4C5A-418C-A07A-65A75CB1EA27}" type="pres">
      <dgm:prSet presAssocID="{0BE66B32-D5F3-4A0B-A661-EB2BC08BE576}"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loj de arena"/>
        </a:ext>
      </dgm:extLst>
    </dgm:pt>
    <dgm:pt modelId="{79CFC365-3030-4A9C-B55E-49941148F90F}" type="pres">
      <dgm:prSet presAssocID="{0BE66B32-D5F3-4A0B-A661-EB2BC08BE576}" presName="txShp" presStyleLbl="node1" presStyleIdx="2" presStyleCnt="3">
        <dgm:presLayoutVars>
          <dgm:bulletEnabled val="1"/>
        </dgm:presLayoutVars>
      </dgm:prSet>
      <dgm:spPr/>
    </dgm:pt>
  </dgm:ptLst>
  <dgm:cxnLst>
    <dgm:cxn modelId="{8ECAB071-0B5D-43B5-9EE6-7D9CCC7290A9}" type="presOf" srcId="{29587827-C636-4407-A15D-B644FD4A6146}" destId="{217C6192-0639-49C6-A230-80FE92B5D51F}" srcOrd="0" destOrd="0" presId="urn:microsoft.com/office/officeart/2005/8/layout/vList3"/>
    <dgm:cxn modelId="{F7F56658-57E3-40AD-9A17-8ADE139FD0E0}" type="presOf" srcId="{F2EB8CE9-39A3-4BA2-8D58-F68694C5373F}" destId="{FAC10548-FCA5-4CA8-B4FF-D1073F487DEC}" srcOrd="0" destOrd="0" presId="urn:microsoft.com/office/officeart/2005/8/layout/vList3"/>
    <dgm:cxn modelId="{A1B1A386-63E6-4EE0-B625-40E64302BC81}" type="presOf" srcId="{0BE66B32-D5F3-4A0B-A661-EB2BC08BE576}" destId="{79CFC365-3030-4A9C-B55E-49941148F90F}" srcOrd="0" destOrd="0" presId="urn:microsoft.com/office/officeart/2005/8/layout/vList3"/>
    <dgm:cxn modelId="{6C4627B8-F037-4FE2-B77A-478C8138DA39}" srcId="{29587827-C636-4407-A15D-B644FD4A6146}" destId="{0BE66B32-D5F3-4A0B-A661-EB2BC08BE576}" srcOrd="2" destOrd="0" parTransId="{3E121069-DF60-455E-8030-B8B550279346}" sibTransId="{B2BA2CB1-7BB8-413E-B027-BE0883BB96EA}"/>
    <dgm:cxn modelId="{164EA0C8-8A52-4512-81BE-A9ABE7548AD1}" type="presOf" srcId="{8C87DD06-6881-4A65-AB47-F1AE550A3947}" destId="{15B846E1-CC24-4391-BB7F-E1551758690C}" srcOrd="0" destOrd="0" presId="urn:microsoft.com/office/officeart/2005/8/layout/vList3"/>
    <dgm:cxn modelId="{B896FCDD-6EC5-4284-9CC8-F7FAA0219EF5}" srcId="{29587827-C636-4407-A15D-B644FD4A6146}" destId="{8C87DD06-6881-4A65-AB47-F1AE550A3947}" srcOrd="0" destOrd="0" parTransId="{8A8142DC-8AAC-49AF-899D-096A34462380}" sibTransId="{EAB7A1A4-F327-4955-AEB3-E29A1B9D0D7F}"/>
    <dgm:cxn modelId="{D250D6FD-C009-4A11-AC58-CC4D61EF8E36}" srcId="{29587827-C636-4407-A15D-B644FD4A6146}" destId="{F2EB8CE9-39A3-4BA2-8D58-F68694C5373F}" srcOrd="1" destOrd="0" parTransId="{01E57045-C9DE-4944-868B-B7FEAD7BCF59}" sibTransId="{B00EC1B4-5642-490A-AC28-F4E570CB8EA4}"/>
    <dgm:cxn modelId="{4E466D6A-00E3-4FC2-B496-6B6692F17123}" type="presParOf" srcId="{217C6192-0639-49C6-A230-80FE92B5D51F}" destId="{F95D4C33-274E-456F-928C-5ACF99FD5D67}" srcOrd="0" destOrd="0" presId="urn:microsoft.com/office/officeart/2005/8/layout/vList3"/>
    <dgm:cxn modelId="{33F95DE4-BD33-456F-A832-511C509002C2}" type="presParOf" srcId="{F95D4C33-274E-456F-928C-5ACF99FD5D67}" destId="{6EE3F463-7863-4F09-914D-37742C8FABB8}" srcOrd="0" destOrd="0" presId="urn:microsoft.com/office/officeart/2005/8/layout/vList3"/>
    <dgm:cxn modelId="{FE1C1649-1FF1-432D-9AAA-EDEB2992263C}" type="presParOf" srcId="{F95D4C33-274E-456F-928C-5ACF99FD5D67}" destId="{15B846E1-CC24-4391-BB7F-E1551758690C}" srcOrd="1" destOrd="0" presId="urn:microsoft.com/office/officeart/2005/8/layout/vList3"/>
    <dgm:cxn modelId="{A5C181F0-77F4-48ED-BAE5-853DB7480EF6}" type="presParOf" srcId="{217C6192-0639-49C6-A230-80FE92B5D51F}" destId="{B69B2B67-DC63-4AE9-8027-F6B5E48FB2B4}" srcOrd="1" destOrd="0" presId="urn:microsoft.com/office/officeart/2005/8/layout/vList3"/>
    <dgm:cxn modelId="{C17CC290-168A-42FE-871A-E822D97D0A24}" type="presParOf" srcId="{217C6192-0639-49C6-A230-80FE92B5D51F}" destId="{9E65F2CF-4E40-478F-9E6F-DD134665D9B8}" srcOrd="2" destOrd="0" presId="urn:microsoft.com/office/officeart/2005/8/layout/vList3"/>
    <dgm:cxn modelId="{C9252C6C-64ED-4DD4-B395-51E7571CAE10}" type="presParOf" srcId="{9E65F2CF-4E40-478F-9E6F-DD134665D9B8}" destId="{99CCCF94-5BEE-41AE-8DCF-2F2194E446A2}" srcOrd="0" destOrd="0" presId="urn:microsoft.com/office/officeart/2005/8/layout/vList3"/>
    <dgm:cxn modelId="{AF7E93B0-AD39-4696-84F1-77595AAB2694}" type="presParOf" srcId="{9E65F2CF-4E40-478F-9E6F-DD134665D9B8}" destId="{FAC10548-FCA5-4CA8-B4FF-D1073F487DEC}" srcOrd="1" destOrd="0" presId="urn:microsoft.com/office/officeart/2005/8/layout/vList3"/>
    <dgm:cxn modelId="{25056B25-F271-4C4C-BCB8-0F708CD6F996}" type="presParOf" srcId="{217C6192-0639-49C6-A230-80FE92B5D51F}" destId="{55649E89-2977-4F28-BAD8-535AB296E527}" srcOrd="3" destOrd="0" presId="urn:microsoft.com/office/officeart/2005/8/layout/vList3"/>
    <dgm:cxn modelId="{C96C51EE-716F-48A3-AE92-21E05CB972E0}" type="presParOf" srcId="{217C6192-0639-49C6-A230-80FE92B5D51F}" destId="{82004D47-FC1A-4034-83F1-7EEFFE599EF7}" srcOrd="4" destOrd="0" presId="urn:microsoft.com/office/officeart/2005/8/layout/vList3"/>
    <dgm:cxn modelId="{0D26BE3C-E688-453E-BD17-81C143A52EB2}" type="presParOf" srcId="{82004D47-FC1A-4034-83F1-7EEFFE599EF7}" destId="{04C7D05E-4C5A-418C-A07A-65A75CB1EA27}" srcOrd="0" destOrd="0" presId="urn:microsoft.com/office/officeart/2005/8/layout/vList3"/>
    <dgm:cxn modelId="{4D442272-C4D6-45CB-A004-E7485B6072D3}" type="presParOf" srcId="{82004D47-FC1A-4034-83F1-7EEFFE599EF7}" destId="{79CFC365-3030-4A9C-B55E-49941148F90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9A06B-6DD7-4107-BCD5-07004BF24C38}">
      <dsp:nvSpPr>
        <dsp:cNvPr id="0" name=""/>
        <dsp:cNvSpPr/>
      </dsp:nvSpPr>
      <dsp:spPr>
        <a:xfrm>
          <a:off x="0" y="1468094"/>
          <a:ext cx="8801100" cy="1957458"/>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8935121-EF23-4C87-967C-A99A92537759}">
      <dsp:nvSpPr>
        <dsp:cNvPr id="0" name=""/>
        <dsp:cNvSpPr/>
      </dsp:nvSpPr>
      <dsp:spPr>
        <a:xfrm>
          <a:off x="2175" y="0"/>
          <a:ext cx="1266662" cy="195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s-ES_tradnl" sz="2200" b="1" kern="1200"/>
            <a:t>Ley 715 de 2001      </a:t>
          </a:r>
          <a:endParaRPr lang="es-CO" sz="2200" kern="1200"/>
        </a:p>
      </dsp:txBody>
      <dsp:txXfrm>
        <a:off x="2175" y="0"/>
        <a:ext cx="1266662" cy="1957458"/>
      </dsp:txXfrm>
    </dsp:sp>
    <dsp:sp modelId="{6891D366-87B7-4819-8B82-4D2C8D33D724}">
      <dsp:nvSpPr>
        <dsp:cNvPr id="0" name=""/>
        <dsp:cNvSpPr/>
      </dsp:nvSpPr>
      <dsp:spPr>
        <a:xfrm>
          <a:off x="390824" y="2202141"/>
          <a:ext cx="489364" cy="489364"/>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0377961-FDA9-4607-98F0-FABE367E92A2}">
      <dsp:nvSpPr>
        <dsp:cNvPr id="0" name=""/>
        <dsp:cNvSpPr/>
      </dsp:nvSpPr>
      <dsp:spPr>
        <a:xfrm>
          <a:off x="1332170" y="2936188"/>
          <a:ext cx="1266662" cy="195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s-ES_tradnl" sz="2200" b="1" kern="1200" dirty="0"/>
            <a:t>Decreto 1075 de 2015</a:t>
          </a:r>
          <a:endParaRPr lang="es-CO" sz="2200" kern="1200" dirty="0"/>
        </a:p>
      </dsp:txBody>
      <dsp:txXfrm>
        <a:off x="1332170" y="2936188"/>
        <a:ext cx="1266662" cy="1957458"/>
      </dsp:txXfrm>
    </dsp:sp>
    <dsp:sp modelId="{37F1D4EF-B8EF-4743-89DF-58CC28B21966}">
      <dsp:nvSpPr>
        <dsp:cNvPr id="0" name=""/>
        <dsp:cNvSpPr/>
      </dsp:nvSpPr>
      <dsp:spPr>
        <a:xfrm>
          <a:off x="1720819" y="2202141"/>
          <a:ext cx="489364" cy="489364"/>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2B86A8-235E-42D9-8231-1DD1E76898D4}">
      <dsp:nvSpPr>
        <dsp:cNvPr id="0" name=""/>
        <dsp:cNvSpPr/>
      </dsp:nvSpPr>
      <dsp:spPr>
        <a:xfrm>
          <a:off x="2662166" y="0"/>
          <a:ext cx="1266662" cy="195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s-ES_tradnl" sz="2200" b="1" kern="1200" dirty="0"/>
            <a:t> Ley 80 de 1993 </a:t>
          </a:r>
          <a:endParaRPr lang="es-CO" sz="2200" kern="1200" dirty="0"/>
        </a:p>
      </dsp:txBody>
      <dsp:txXfrm>
        <a:off x="2662166" y="0"/>
        <a:ext cx="1266662" cy="1957458"/>
      </dsp:txXfrm>
    </dsp:sp>
    <dsp:sp modelId="{51966D26-6E64-44A6-AA89-40BC37884278}">
      <dsp:nvSpPr>
        <dsp:cNvPr id="0" name=""/>
        <dsp:cNvSpPr/>
      </dsp:nvSpPr>
      <dsp:spPr>
        <a:xfrm>
          <a:off x="3050814" y="2202141"/>
          <a:ext cx="489364" cy="489364"/>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F407594-EA7E-47DB-9EB6-2398B96A8A03}">
      <dsp:nvSpPr>
        <dsp:cNvPr id="0" name=""/>
        <dsp:cNvSpPr/>
      </dsp:nvSpPr>
      <dsp:spPr>
        <a:xfrm>
          <a:off x="3992161" y="2936188"/>
          <a:ext cx="1266662" cy="195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s-ES_tradnl" sz="2200" b="1" kern="1200" dirty="0"/>
            <a:t>Ley 1150 de 2007 </a:t>
          </a:r>
          <a:endParaRPr lang="es-CO" sz="2200" kern="1200" dirty="0"/>
        </a:p>
      </dsp:txBody>
      <dsp:txXfrm>
        <a:off x="3992161" y="2936188"/>
        <a:ext cx="1266662" cy="1957458"/>
      </dsp:txXfrm>
    </dsp:sp>
    <dsp:sp modelId="{66C977F5-09E8-4CBD-AF61-569899FF061F}">
      <dsp:nvSpPr>
        <dsp:cNvPr id="0" name=""/>
        <dsp:cNvSpPr/>
      </dsp:nvSpPr>
      <dsp:spPr>
        <a:xfrm>
          <a:off x="4380810" y="2202141"/>
          <a:ext cx="489364" cy="489364"/>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D188F3-A76B-407A-986E-15D39F58355C}">
      <dsp:nvSpPr>
        <dsp:cNvPr id="0" name=""/>
        <dsp:cNvSpPr/>
      </dsp:nvSpPr>
      <dsp:spPr>
        <a:xfrm>
          <a:off x="5322156" y="0"/>
          <a:ext cx="1266662" cy="195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s-ES_tradnl" sz="2200" b="1" kern="1200" dirty="0"/>
            <a:t>Ley 1474 de 2011</a:t>
          </a:r>
          <a:endParaRPr lang="es-CO" sz="2200" kern="1200" dirty="0"/>
        </a:p>
      </dsp:txBody>
      <dsp:txXfrm>
        <a:off x="5322156" y="0"/>
        <a:ext cx="1266662" cy="1957458"/>
      </dsp:txXfrm>
    </dsp:sp>
    <dsp:sp modelId="{5AB5C1B6-8231-4998-85B9-F7ED92128E93}">
      <dsp:nvSpPr>
        <dsp:cNvPr id="0" name=""/>
        <dsp:cNvSpPr/>
      </dsp:nvSpPr>
      <dsp:spPr>
        <a:xfrm>
          <a:off x="5710805" y="2202141"/>
          <a:ext cx="489364" cy="489364"/>
        </a:xfrm>
        <a:prstGeom prst="ellips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660BDCF-F0B6-4CA9-B5B0-E757EA33922C}">
      <dsp:nvSpPr>
        <dsp:cNvPr id="0" name=""/>
        <dsp:cNvSpPr/>
      </dsp:nvSpPr>
      <dsp:spPr>
        <a:xfrm>
          <a:off x="6652152" y="2936188"/>
          <a:ext cx="1266662" cy="195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s-ES_tradnl" sz="2200" b="1" kern="1200" dirty="0"/>
            <a:t>Decreto 1082 de 2015   </a:t>
          </a:r>
          <a:endParaRPr lang="es-CO" sz="2200" kern="1200" dirty="0"/>
        </a:p>
      </dsp:txBody>
      <dsp:txXfrm>
        <a:off x="6652152" y="2936188"/>
        <a:ext cx="1266662" cy="1957458"/>
      </dsp:txXfrm>
    </dsp:sp>
    <dsp:sp modelId="{A3E02B5A-85CF-4A03-AEEC-43E23F4DD8F2}">
      <dsp:nvSpPr>
        <dsp:cNvPr id="0" name=""/>
        <dsp:cNvSpPr/>
      </dsp:nvSpPr>
      <dsp:spPr>
        <a:xfrm>
          <a:off x="7040800" y="2202141"/>
          <a:ext cx="489364" cy="489364"/>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FC365-3030-4A9C-B55E-49941148F90F}">
      <dsp:nvSpPr>
        <dsp:cNvPr id="0" name=""/>
        <dsp:cNvSpPr/>
      </dsp:nvSpPr>
      <dsp:spPr>
        <a:xfrm rot="10800000">
          <a:off x="2046632" y="1712"/>
          <a:ext cx="6699233" cy="1436927"/>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3645" tIns="80010" rIns="149352" bIns="80010" numCol="1" spcCol="1270" anchor="ctr" anchorCtr="0">
          <a:noAutofit/>
        </a:bodyPr>
        <a:lstStyle/>
        <a:p>
          <a:pPr marL="0" lvl="0" indent="0" algn="ctr" defTabSz="933450">
            <a:lnSpc>
              <a:spcPct val="90000"/>
            </a:lnSpc>
            <a:spcBef>
              <a:spcPct val="0"/>
            </a:spcBef>
            <a:spcAft>
              <a:spcPct val="35000"/>
            </a:spcAft>
            <a:buNone/>
          </a:pPr>
          <a:r>
            <a:rPr lang="es-ES" sz="2100" kern="1200"/>
            <a:t> </a:t>
          </a:r>
          <a:r>
            <a:rPr lang="es-ES" sz="2100" b="1" kern="1200"/>
            <a:t>4.</a:t>
          </a:r>
          <a:r>
            <a:rPr lang="es-ES" sz="2100" kern="1200"/>
            <a:t> Analizar las reclamaciones que presente el contratista y dar las respuestas a que haya lugar. </a:t>
          </a:r>
          <a:endParaRPr lang="es-CO" sz="2100" kern="1200" dirty="0"/>
        </a:p>
      </dsp:txBody>
      <dsp:txXfrm rot="10800000">
        <a:off x="2405864" y="1712"/>
        <a:ext cx="6340001" cy="1436927"/>
      </dsp:txXfrm>
    </dsp:sp>
    <dsp:sp modelId="{04C7D05E-4C5A-418C-A07A-65A75CB1EA27}">
      <dsp:nvSpPr>
        <dsp:cNvPr id="0" name=""/>
        <dsp:cNvSpPr/>
      </dsp:nvSpPr>
      <dsp:spPr>
        <a:xfrm>
          <a:off x="1328169" y="1712"/>
          <a:ext cx="1436927" cy="143692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6A1DC9A-3FB0-4B10-98E9-513FD8057D0A}">
      <dsp:nvSpPr>
        <dsp:cNvPr id="0" name=""/>
        <dsp:cNvSpPr/>
      </dsp:nvSpPr>
      <dsp:spPr>
        <a:xfrm rot="10800000">
          <a:off x="2046632" y="1867573"/>
          <a:ext cx="6699233" cy="143692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3645" tIns="80010" rIns="149352"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t>5.</a:t>
          </a:r>
          <a:r>
            <a:rPr lang="es-ES" sz="2100" kern="1200" dirty="0"/>
            <a:t> Emitir concepto sobre la viabilidad, conveniencia y pertinencia de la adición del contrato, su prórroga, modificaciones, suspensiones, cesiones o cualquier otra eventualidad contractual. </a:t>
          </a:r>
          <a:endParaRPr lang="es-CO" sz="2100" kern="1200" dirty="0"/>
        </a:p>
      </dsp:txBody>
      <dsp:txXfrm rot="10800000">
        <a:off x="2405864" y="1867573"/>
        <a:ext cx="6340001" cy="1436927"/>
      </dsp:txXfrm>
    </dsp:sp>
    <dsp:sp modelId="{529D4D78-783C-45C4-B066-8F1FF7762D9A}">
      <dsp:nvSpPr>
        <dsp:cNvPr id="0" name=""/>
        <dsp:cNvSpPr/>
      </dsp:nvSpPr>
      <dsp:spPr>
        <a:xfrm>
          <a:off x="1328169" y="1867573"/>
          <a:ext cx="1436927" cy="143692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5FA27A6-4D0B-49AC-A22B-2D2688BEDFD3}">
      <dsp:nvSpPr>
        <dsp:cNvPr id="0" name=""/>
        <dsp:cNvSpPr/>
      </dsp:nvSpPr>
      <dsp:spPr>
        <a:xfrm rot="10800000">
          <a:off x="2046632" y="3733434"/>
          <a:ext cx="6699233" cy="1436927"/>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3645" tIns="80010" rIns="149352" bIns="80010" numCol="1" spcCol="1270" anchor="ctr" anchorCtr="0">
          <a:noAutofit/>
        </a:bodyPr>
        <a:lstStyle/>
        <a:p>
          <a:pPr marL="0" lvl="0" indent="0" algn="ctr" defTabSz="933450">
            <a:lnSpc>
              <a:spcPct val="90000"/>
            </a:lnSpc>
            <a:spcBef>
              <a:spcPct val="0"/>
            </a:spcBef>
            <a:spcAft>
              <a:spcPct val="35000"/>
            </a:spcAft>
            <a:buNone/>
          </a:pPr>
          <a:r>
            <a:rPr lang="es-ES" sz="2100" b="1" kern="1200" dirty="0"/>
            <a:t>6. </a:t>
          </a:r>
          <a:r>
            <a:rPr lang="es-ES" sz="2100" kern="1200" dirty="0"/>
            <a:t>Proyectar dentro de los términos correspondientes, el documento de liquidación del contrato.</a:t>
          </a:r>
          <a:endParaRPr lang="es-CO" sz="2100" kern="1200" dirty="0"/>
        </a:p>
      </dsp:txBody>
      <dsp:txXfrm rot="10800000">
        <a:off x="2405864" y="3733434"/>
        <a:ext cx="6340001" cy="1436927"/>
      </dsp:txXfrm>
    </dsp:sp>
    <dsp:sp modelId="{78F08ED7-3448-4D9D-B05B-8F995D9E23F9}">
      <dsp:nvSpPr>
        <dsp:cNvPr id="0" name=""/>
        <dsp:cNvSpPr/>
      </dsp:nvSpPr>
      <dsp:spPr>
        <a:xfrm>
          <a:off x="1328169" y="3733434"/>
          <a:ext cx="1436927" cy="143692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98BC1-1321-4EF6-9B10-B3B63C769B2D}">
      <dsp:nvSpPr>
        <dsp:cNvPr id="0" name=""/>
        <dsp:cNvSpPr/>
      </dsp:nvSpPr>
      <dsp:spPr>
        <a:xfrm>
          <a:off x="3067" y="1553554"/>
          <a:ext cx="3077945" cy="3077945"/>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69390" tIns="22860" rIns="1693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1. </a:t>
          </a:r>
          <a:r>
            <a:rPr lang="es-ES" sz="1800" kern="1200" dirty="0"/>
            <a:t>Verificar el recibo a satisfacción de las actividades, bienes, servicios, que comporta la ejecución del objeto del contrato, de conformidad con lo pactado en el mismo.</a:t>
          </a:r>
          <a:endParaRPr lang="es-CO" sz="1800" kern="1200" dirty="0"/>
        </a:p>
      </dsp:txBody>
      <dsp:txXfrm>
        <a:off x="453822" y="2004309"/>
        <a:ext cx="2176435" cy="2176435"/>
      </dsp:txXfrm>
    </dsp:sp>
    <dsp:sp modelId="{964234A5-1AE6-4F93-9A25-F05E8F070D4F}">
      <dsp:nvSpPr>
        <dsp:cNvPr id="0" name=""/>
        <dsp:cNvSpPr/>
      </dsp:nvSpPr>
      <dsp:spPr>
        <a:xfrm>
          <a:off x="2465424" y="1553554"/>
          <a:ext cx="3077945" cy="3077945"/>
        </a:xfrm>
        <a:prstGeom prst="ellipse">
          <a:avLst/>
        </a:prstGeom>
        <a:gradFill rotWithShape="0">
          <a:gsLst>
            <a:gs pos="0">
              <a:schemeClr val="accent4">
                <a:alpha val="50000"/>
                <a:hueOff val="3266964"/>
                <a:satOff val="-13592"/>
                <a:lumOff val="3203"/>
                <a:alphaOff val="0"/>
                <a:lumMod val="110000"/>
                <a:satMod val="105000"/>
                <a:tint val="67000"/>
              </a:schemeClr>
            </a:gs>
            <a:gs pos="50000">
              <a:schemeClr val="accent4">
                <a:alpha val="50000"/>
                <a:hueOff val="3266964"/>
                <a:satOff val="-13592"/>
                <a:lumOff val="3203"/>
                <a:alphaOff val="0"/>
                <a:lumMod val="105000"/>
                <a:satMod val="103000"/>
                <a:tint val="73000"/>
              </a:schemeClr>
            </a:gs>
            <a:gs pos="100000">
              <a:schemeClr val="accent4">
                <a:alpha val="50000"/>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69390" tIns="22860" rIns="1693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2. </a:t>
          </a:r>
          <a:r>
            <a:rPr lang="es-ES" sz="1800" kern="1200" dirty="0"/>
            <a:t>Verificar que el contratista utilice el personal y los equipos ofrecidos, en las condiciones aprobadas y previstas en la propuesta.</a:t>
          </a:r>
          <a:endParaRPr lang="es-CO" sz="1800" kern="1200" dirty="0"/>
        </a:p>
      </dsp:txBody>
      <dsp:txXfrm>
        <a:off x="2916179" y="2004309"/>
        <a:ext cx="2176435" cy="2176435"/>
      </dsp:txXfrm>
    </dsp:sp>
    <dsp:sp modelId="{6BE07FF4-6950-4767-BB0A-6712C828498F}">
      <dsp:nvSpPr>
        <dsp:cNvPr id="0" name=""/>
        <dsp:cNvSpPr/>
      </dsp:nvSpPr>
      <dsp:spPr>
        <a:xfrm>
          <a:off x="4927780" y="1553554"/>
          <a:ext cx="3077945" cy="3077945"/>
        </a:xfrm>
        <a:prstGeom prst="ellipse">
          <a:avLst/>
        </a:prstGeom>
        <a:gradFill rotWithShape="0">
          <a:gsLst>
            <a:gs pos="0">
              <a:schemeClr val="accent4">
                <a:alpha val="50000"/>
                <a:hueOff val="6533927"/>
                <a:satOff val="-27185"/>
                <a:lumOff val="6405"/>
                <a:alphaOff val="0"/>
                <a:lumMod val="110000"/>
                <a:satMod val="105000"/>
                <a:tint val="67000"/>
              </a:schemeClr>
            </a:gs>
            <a:gs pos="50000">
              <a:schemeClr val="accent4">
                <a:alpha val="50000"/>
                <a:hueOff val="6533927"/>
                <a:satOff val="-27185"/>
                <a:lumOff val="6405"/>
                <a:alphaOff val="0"/>
                <a:lumMod val="105000"/>
                <a:satMod val="103000"/>
                <a:tint val="73000"/>
              </a:schemeClr>
            </a:gs>
            <a:gs pos="100000">
              <a:schemeClr val="accent4">
                <a:alpha val="50000"/>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69390" tIns="22860" rIns="1693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3. </a:t>
          </a:r>
          <a:r>
            <a:rPr lang="es-ES" sz="1800" kern="1200" dirty="0"/>
            <a:t>Verificar la calidad de la obra, bienes o servicios que se estipule en el contrato o convenio, y la calidad y correcta ejecución del objeto. </a:t>
          </a:r>
          <a:endParaRPr lang="es-CO" sz="1800" kern="1200" dirty="0"/>
        </a:p>
      </dsp:txBody>
      <dsp:txXfrm>
        <a:off x="5378535" y="2004309"/>
        <a:ext cx="2176435" cy="2176435"/>
      </dsp:txXfrm>
    </dsp:sp>
    <dsp:sp modelId="{A56A0D84-89E1-4FF4-8E42-4D3C7E691958}">
      <dsp:nvSpPr>
        <dsp:cNvPr id="0" name=""/>
        <dsp:cNvSpPr/>
      </dsp:nvSpPr>
      <dsp:spPr>
        <a:xfrm>
          <a:off x="7390136" y="1553554"/>
          <a:ext cx="3077945" cy="3077945"/>
        </a:xfrm>
        <a:prstGeom prst="ellipse">
          <a:avLst/>
        </a:prstGeom>
        <a:gradFill rotWithShape="0">
          <a:gsLst>
            <a:gs pos="0">
              <a:schemeClr val="accent4">
                <a:alpha val="50000"/>
                <a:hueOff val="9800891"/>
                <a:satOff val="-40777"/>
                <a:lumOff val="9608"/>
                <a:alphaOff val="0"/>
                <a:lumMod val="110000"/>
                <a:satMod val="105000"/>
                <a:tint val="67000"/>
              </a:schemeClr>
            </a:gs>
            <a:gs pos="50000">
              <a:schemeClr val="accent4">
                <a:alpha val="50000"/>
                <a:hueOff val="9800891"/>
                <a:satOff val="-40777"/>
                <a:lumOff val="9608"/>
                <a:alphaOff val="0"/>
                <a:lumMod val="105000"/>
                <a:satMod val="103000"/>
                <a:tint val="73000"/>
              </a:schemeClr>
            </a:gs>
            <a:gs pos="100000">
              <a:schemeClr val="accent4">
                <a:alpha val="50000"/>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69390" tIns="22860" rIns="1693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4.</a:t>
          </a:r>
          <a:r>
            <a:rPr lang="es-ES" sz="1800" kern="1200" dirty="0"/>
            <a:t> Controlar el avance del contrato o convenio de acuerdo con el cronograma de ejecución aprobado.</a:t>
          </a:r>
          <a:endParaRPr lang="es-CO" sz="1800" kern="1200" dirty="0"/>
        </a:p>
      </dsp:txBody>
      <dsp:txXfrm>
        <a:off x="7840891" y="2004309"/>
        <a:ext cx="2176435" cy="21764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59E93-2B10-4C75-A7EA-0C380B9CA8CD}">
      <dsp:nvSpPr>
        <dsp:cNvPr id="0" name=""/>
        <dsp:cNvSpPr/>
      </dsp:nvSpPr>
      <dsp:spPr>
        <a:xfrm>
          <a:off x="218427" y="1631336"/>
          <a:ext cx="5214720" cy="1629600"/>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3782"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1. </a:t>
          </a:r>
          <a:r>
            <a:rPr lang="es-ES" sz="1800" kern="1200" dirty="0"/>
            <a:t>Conocer el contrato y los documentos con los cuales éste se legalizó.</a:t>
          </a:r>
          <a:endParaRPr lang="es-CO" sz="1800" kern="1200" dirty="0"/>
        </a:p>
      </dsp:txBody>
      <dsp:txXfrm>
        <a:off x="218427" y="1631336"/>
        <a:ext cx="5214720" cy="1629600"/>
      </dsp:txXfrm>
    </dsp:sp>
    <dsp:sp modelId="{9DA1228C-28DB-4426-9013-75C13881DC68}">
      <dsp:nvSpPr>
        <dsp:cNvPr id="0" name=""/>
        <dsp:cNvSpPr/>
      </dsp:nvSpPr>
      <dsp:spPr>
        <a:xfrm>
          <a:off x="1147" y="1395949"/>
          <a:ext cx="1140720" cy="17110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EAEFB94-57E0-4A7D-AC12-51D014D7FA13}">
      <dsp:nvSpPr>
        <dsp:cNvPr id="0" name=""/>
        <dsp:cNvSpPr/>
      </dsp:nvSpPr>
      <dsp:spPr>
        <a:xfrm>
          <a:off x="5976019" y="1631336"/>
          <a:ext cx="5214720" cy="1629600"/>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3782"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2.</a:t>
          </a:r>
          <a:r>
            <a:rPr lang="es-ES" sz="1800" kern="1200" dirty="0"/>
            <a:t> Solicitar la designación de un nuevo supervisor, cuando se presenten ausencias por vacaciones, incapacidades, permisos, entre otras situaciones administrativas.</a:t>
          </a:r>
          <a:endParaRPr lang="es-CO" sz="1800" kern="1200" dirty="0"/>
        </a:p>
      </dsp:txBody>
      <dsp:txXfrm>
        <a:off x="5976019" y="1631336"/>
        <a:ext cx="5214720" cy="1629600"/>
      </dsp:txXfrm>
    </dsp:sp>
    <dsp:sp modelId="{E56DAE07-718B-456A-B957-243489D030FE}">
      <dsp:nvSpPr>
        <dsp:cNvPr id="0" name=""/>
        <dsp:cNvSpPr/>
      </dsp:nvSpPr>
      <dsp:spPr>
        <a:xfrm>
          <a:off x="5758739" y="1395949"/>
          <a:ext cx="1140720" cy="17110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BD61275-8CBC-4C88-91C0-775EFD5E1C86}">
      <dsp:nvSpPr>
        <dsp:cNvPr id="0" name=""/>
        <dsp:cNvSpPr/>
      </dsp:nvSpPr>
      <dsp:spPr>
        <a:xfrm>
          <a:off x="218427" y="3682822"/>
          <a:ext cx="5214720" cy="1629600"/>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3782"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t>3.</a:t>
          </a:r>
          <a:r>
            <a:rPr lang="es-ES" sz="1600" kern="1200" dirty="0"/>
            <a:t> Conformar un expediente del contrato completo, actualizado y que cumpla las normas en materia de archivo y que contenga todas las actas derivadas del inicio, ejecución, terminación y liquidación del contrato debidamente suscritas por el supervisor, contratista y el ordenador gasto. </a:t>
          </a:r>
          <a:endParaRPr lang="es-CO" sz="1600" kern="1200" dirty="0"/>
        </a:p>
      </dsp:txBody>
      <dsp:txXfrm>
        <a:off x="218427" y="3682822"/>
        <a:ext cx="5214720" cy="1629600"/>
      </dsp:txXfrm>
    </dsp:sp>
    <dsp:sp modelId="{5172606A-9C62-4DDF-9669-791976DCD18F}">
      <dsp:nvSpPr>
        <dsp:cNvPr id="0" name=""/>
        <dsp:cNvSpPr/>
      </dsp:nvSpPr>
      <dsp:spPr>
        <a:xfrm>
          <a:off x="1147" y="3447435"/>
          <a:ext cx="1140720" cy="17110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C78D12D-0144-4BDA-8DBB-59E54D032CEA}">
      <dsp:nvSpPr>
        <dsp:cNvPr id="0" name=""/>
        <dsp:cNvSpPr/>
      </dsp:nvSpPr>
      <dsp:spPr>
        <a:xfrm>
          <a:off x="5976019" y="3682822"/>
          <a:ext cx="5214720" cy="1629600"/>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3782"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4.</a:t>
          </a:r>
          <a:r>
            <a:rPr lang="es-ES" sz="1800" kern="1200" dirty="0"/>
            <a:t> Publicar la información correspondiente al contrato en el SECOP, tales como los informes de ejecución, actas de supervisión o interventoría.</a:t>
          </a:r>
          <a:endParaRPr lang="es-CO" sz="1800" kern="1200" dirty="0"/>
        </a:p>
      </dsp:txBody>
      <dsp:txXfrm>
        <a:off x="5976019" y="3682822"/>
        <a:ext cx="5214720" cy="1629600"/>
      </dsp:txXfrm>
    </dsp:sp>
    <dsp:sp modelId="{69942A58-11C2-4B28-9ADE-9FCA870D4D5F}">
      <dsp:nvSpPr>
        <dsp:cNvPr id="0" name=""/>
        <dsp:cNvSpPr/>
      </dsp:nvSpPr>
      <dsp:spPr>
        <a:xfrm>
          <a:off x="5758739" y="3447435"/>
          <a:ext cx="1140720" cy="17110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C0E1C-AD2F-4563-8193-B7EAABB06F4C}">
      <dsp:nvSpPr>
        <dsp:cNvPr id="0" name=""/>
        <dsp:cNvSpPr/>
      </dsp:nvSpPr>
      <dsp:spPr>
        <a:xfrm>
          <a:off x="216607" y="1386648"/>
          <a:ext cx="5073219" cy="1585381"/>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3832"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5.</a:t>
          </a:r>
          <a:r>
            <a:rPr lang="es-ES" sz="1800" kern="1200" dirty="0"/>
            <a:t> Cuando haya la asignación de bienes que deben ser devueltos por el contratista, verificar que los conserve y use adecuadamente y que los devuelva a la finalización del contrato. </a:t>
          </a:r>
          <a:endParaRPr lang="es-CO" sz="1800" kern="1200" dirty="0"/>
        </a:p>
      </dsp:txBody>
      <dsp:txXfrm>
        <a:off x="216607" y="1386648"/>
        <a:ext cx="5073219" cy="1585381"/>
      </dsp:txXfrm>
    </dsp:sp>
    <dsp:sp modelId="{CC27B156-B8D0-4D37-8A38-ED02D010334E}">
      <dsp:nvSpPr>
        <dsp:cNvPr id="0" name=""/>
        <dsp:cNvSpPr/>
      </dsp:nvSpPr>
      <dsp:spPr>
        <a:xfrm>
          <a:off x="5223" y="1157648"/>
          <a:ext cx="1109766" cy="1664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D08A9DA-3648-42D6-831C-AEBB9F2DB7D4}">
      <dsp:nvSpPr>
        <dsp:cNvPr id="0" name=""/>
        <dsp:cNvSpPr/>
      </dsp:nvSpPr>
      <dsp:spPr>
        <a:xfrm>
          <a:off x="5798812" y="1386648"/>
          <a:ext cx="5073219" cy="1585381"/>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3832"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6.</a:t>
          </a:r>
          <a:r>
            <a:rPr lang="es-ES" sz="1800" kern="1200" dirty="0"/>
            <a:t> Verificar que el Contratista conserve y use adecuadamente los documentos y expedientes que para la ejecución del objeto pactado se le entreguen.</a:t>
          </a:r>
          <a:endParaRPr lang="es-CO" sz="1800" kern="1200" dirty="0"/>
        </a:p>
      </dsp:txBody>
      <dsp:txXfrm>
        <a:off x="5798812" y="1386648"/>
        <a:ext cx="5073219" cy="1585381"/>
      </dsp:txXfrm>
    </dsp:sp>
    <dsp:sp modelId="{391F0D65-8D91-4248-9147-8F17DB56983D}">
      <dsp:nvSpPr>
        <dsp:cNvPr id="0" name=""/>
        <dsp:cNvSpPr/>
      </dsp:nvSpPr>
      <dsp:spPr>
        <a:xfrm>
          <a:off x="5587428" y="1157648"/>
          <a:ext cx="1109766" cy="1664650"/>
        </a:xfrm>
        <a:prstGeom prst="rect">
          <a:avLst/>
        </a:prstGeom>
        <a:solidFill>
          <a:srgbClr val="F4BF54"/>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4EEF1D4-8800-4E2E-8A0B-B491DFEB770F}">
      <dsp:nvSpPr>
        <dsp:cNvPr id="0" name=""/>
        <dsp:cNvSpPr/>
      </dsp:nvSpPr>
      <dsp:spPr>
        <a:xfrm>
          <a:off x="216607" y="3382467"/>
          <a:ext cx="5073219" cy="1585381"/>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3832"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7.</a:t>
          </a:r>
          <a:r>
            <a:rPr lang="es-ES" sz="1800" kern="1200" dirty="0"/>
            <a:t> Exigir el cumplimiento de las </a:t>
          </a:r>
          <a:r>
            <a:rPr lang="es-ES" sz="1800" b="1" kern="1200" dirty="0"/>
            <a:t>normas de seguridad, higiene, salud ocupacional y ambientales </a:t>
          </a:r>
          <a:r>
            <a:rPr lang="es-ES" sz="1800" kern="1200" dirty="0"/>
            <a:t>que sean aplicables, planes de contingencia, normas ambientales, etc. de acuerdo con la naturaleza del contrato. </a:t>
          </a:r>
          <a:endParaRPr lang="es-CO" sz="1800" kern="1200" dirty="0"/>
        </a:p>
      </dsp:txBody>
      <dsp:txXfrm>
        <a:off x="216607" y="3382467"/>
        <a:ext cx="5073219" cy="1585381"/>
      </dsp:txXfrm>
    </dsp:sp>
    <dsp:sp modelId="{D5154CF1-900D-43F8-A638-092FC62667F4}">
      <dsp:nvSpPr>
        <dsp:cNvPr id="0" name=""/>
        <dsp:cNvSpPr/>
      </dsp:nvSpPr>
      <dsp:spPr>
        <a:xfrm>
          <a:off x="5223" y="3153467"/>
          <a:ext cx="1109766" cy="1664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741BFFA-E402-40B5-80B5-70EDF83CFA99}">
      <dsp:nvSpPr>
        <dsp:cNvPr id="0" name=""/>
        <dsp:cNvSpPr/>
      </dsp:nvSpPr>
      <dsp:spPr>
        <a:xfrm>
          <a:off x="5798812" y="3382467"/>
          <a:ext cx="5073219" cy="1585381"/>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3832"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8. Entregar los informes </a:t>
          </a:r>
          <a:r>
            <a:rPr lang="es-ES" sz="1800" kern="1200" dirty="0"/>
            <a:t>que estén previstos y los que soliciten los </a:t>
          </a:r>
          <a:r>
            <a:rPr lang="es-ES" sz="1800" b="1" kern="1200" dirty="0"/>
            <a:t>organismos de control</a:t>
          </a:r>
          <a:r>
            <a:rPr lang="es-ES" sz="1800" kern="1200" dirty="0"/>
            <a:t>. </a:t>
          </a:r>
          <a:endParaRPr lang="es-CO" sz="1800" kern="1200" dirty="0"/>
        </a:p>
      </dsp:txBody>
      <dsp:txXfrm>
        <a:off x="5798812" y="3382467"/>
        <a:ext cx="5073219" cy="1585381"/>
      </dsp:txXfrm>
    </dsp:sp>
    <dsp:sp modelId="{947AA343-C449-459D-A369-EE5916B09A8D}">
      <dsp:nvSpPr>
        <dsp:cNvPr id="0" name=""/>
        <dsp:cNvSpPr/>
      </dsp:nvSpPr>
      <dsp:spPr>
        <a:xfrm>
          <a:off x="5587428" y="3153467"/>
          <a:ext cx="1109766" cy="1664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ADC86-9B4D-4065-8285-2FE417789CEE}">
      <dsp:nvSpPr>
        <dsp:cNvPr id="0" name=""/>
        <dsp:cNvSpPr/>
      </dsp:nvSpPr>
      <dsp:spPr>
        <a:xfrm>
          <a:off x="2239" y="0"/>
          <a:ext cx="2347538" cy="464742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t>1. </a:t>
          </a:r>
          <a:r>
            <a:rPr lang="es-ES" sz="1600" kern="1200" dirty="0"/>
            <a:t>Autorizar los pagos al contratista, dentro del contexto estipulado en el contrato, previa acreditación de que el Contratista se encuentra al día en el pago al Sistema de Seguridad Social Integral y parafiscales.</a:t>
          </a:r>
          <a:endParaRPr lang="es-CO" sz="1600" kern="1200" dirty="0"/>
        </a:p>
      </dsp:txBody>
      <dsp:txXfrm>
        <a:off x="2239" y="1858970"/>
        <a:ext cx="2347538" cy="1858970"/>
      </dsp:txXfrm>
    </dsp:sp>
    <dsp:sp modelId="{31877AA7-9C75-4209-814B-037F5ECA3ECA}">
      <dsp:nvSpPr>
        <dsp:cNvPr id="0" name=""/>
        <dsp:cNvSpPr/>
      </dsp:nvSpPr>
      <dsp:spPr>
        <a:xfrm>
          <a:off x="459597" y="0"/>
          <a:ext cx="1547592" cy="154759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3000" r="-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713D8AB-5D53-4947-8DB7-B244D090263D}">
      <dsp:nvSpPr>
        <dsp:cNvPr id="0" name=""/>
        <dsp:cNvSpPr/>
      </dsp:nvSpPr>
      <dsp:spPr>
        <a:xfrm>
          <a:off x="2420204" y="0"/>
          <a:ext cx="2347538" cy="4647426"/>
        </a:xfrm>
        <a:prstGeom prst="roundRect">
          <a:avLst>
            <a:gd name="adj" fmla="val 10000"/>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t>2.</a:t>
          </a:r>
          <a:r>
            <a:rPr lang="es-ES" sz="1600" kern="1200" dirty="0"/>
            <a:t> Verificar que la ecuación financiera del contrato se mantenga dentro de los términos pactados. </a:t>
          </a:r>
          <a:endParaRPr lang="es-CO" sz="1600" kern="1200" dirty="0"/>
        </a:p>
      </dsp:txBody>
      <dsp:txXfrm>
        <a:off x="2420204" y="1858970"/>
        <a:ext cx="2347538" cy="1858970"/>
      </dsp:txXfrm>
    </dsp:sp>
    <dsp:sp modelId="{D43D4A6F-A97F-44C7-8F49-CD2652E4A144}">
      <dsp:nvSpPr>
        <dsp:cNvPr id="0" name=""/>
        <dsp:cNvSpPr/>
      </dsp:nvSpPr>
      <dsp:spPr>
        <a:xfrm>
          <a:off x="2849674" y="0"/>
          <a:ext cx="1547592" cy="154759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3000" r="-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45C5002-AE41-4046-A546-BF83A05732C2}">
      <dsp:nvSpPr>
        <dsp:cNvPr id="0" name=""/>
        <dsp:cNvSpPr/>
      </dsp:nvSpPr>
      <dsp:spPr>
        <a:xfrm>
          <a:off x="4838169" y="0"/>
          <a:ext cx="2347538" cy="4647426"/>
        </a:xfrm>
        <a:prstGeom prst="roundRect">
          <a:avLst>
            <a:gd name="adj" fmla="val 10000"/>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t>3. </a:t>
          </a:r>
          <a:r>
            <a:rPr lang="es-ES" sz="1600" kern="1200" dirty="0"/>
            <a:t>Documentar los pagos y ajustes que se hagan al contrato y controlar el balance presupuestal del contrato. </a:t>
          </a:r>
          <a:endParaRPr lang="es-CO" sz="1600" kern="1200" dirty="0"/>
        </a:p>
      </dsp:txBody>
      <dsp:txXfrm>
        <a:off x="4838169" y="1858970"/>
        <a:ext cx="2347538" cy="1858970"/>
      </dsp:txXfrm>
    </dsp:sp>
    <dsp:sp modelId="{5D992400-46A5-48DB-A031-8D00B1CF4709}">
      <dsp:nvSpPr>
        <dsp:cNvPr id="0" name=""/>
        <dsp:cNvSpPr/>
      </dsp:nvSpPr>
      <dsp:spPr>
        <a:xfrm>
          <a:off x="5218472" y="0"/>
          <a:ext cx="1547592" cy="154759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EAD7378-2EA5-4DDC-A270-335FE3282CA9}">
      <dsp:nvSpPr>
        <dsp:cNvPr id="0" name=""/>
        <dsp:cNvSpPr/>
      </dsp:nvSpPr>
      <dsp:spPr>
        <a:xfrm>
          <a:off x="7256134" y="0"/>
          <a:ext cx="2347538" cy="4647426"/>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t>4. </a:t>
          </a:r>
          <a:r>
            <a:rPr lang="es-ES" sz="1600" kern="1200" dirty="0"/>
            <a:t>Verificar que las actividades adicionales que impliquen aumento del valor o modificaciones al contrato cuenten con las justificaciones técnica, presupuestal y jurídica. </a:t>
          </a:r>
          <a:endParaRPr lang="es-CO" sz="1600" kern="1200" dirty="0"/>
        </a:p>
      </dsp:txBody>
      <dsp:txXfrm>
        <a:off x="7256134" y="1858970"/>
        <a:ext cx="2347538" cy="1858970"/>
      </dsp:txXfrm>
    </dsp:sp>
    <dsp:sp modelId="{77C90075-53EF-4D87-9FA6-B8C72DACAE89}">
      <dsp:nvSpPr>
        <dsp:cNvPr id="0" name=""/>
        <dsp:cNvSpPr/>
      </dsp:nvSpPr>
      <dsp:spPr>
        <a:xfrm>
          <a:off x="7685604" y="0"/>
          <a:ext cx="1547592" cy="1547592"/>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7807C5C-90BC-46F6-B35D-9E7F6E400956}">
      <dsp:nvSpPr>
        <dsp:cNvPr id="0" name=""/>
        <dsp:cNvSpPr/>
      </dsp:nvSpPr>
      <dsp:spPr>
        <a:xfrm flipV="1">
          <a:off x="660141" y="4237130"/>
          <a:ext cx="8541915" cy="302143"/>
        </a:xfrm>
        <a:prstGeom prst="leftRightArrow">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E6586-2920-4F20-BE78-0D17246164C7}">
      <dsp:nvSpPr>
        <dsp:cNvPr id="0" name=""/>
        <dsp:cNvSpPr/>
      </dsp:nvSpPr>
      <dsp:spPr>
        <a:xfrm>
          <a:off x="449933" y="200"/>
          <a:ext cx="1659332" cy="1659332"/>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42702F15-E83D-4E75-BA7A-68D9D2FCF222}">
      <dsp:nvSpPr>
        <dsp:cNvPr id="0" name=""/>
        <dsp:cNvSpPr/>
      </dsp:nvSpPr>
      <dsp:spPr>
        <a:xfrm>
          <a:off x="1279599" y="200"/>
          <a:ext cx="8853146" cy="165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0" bIns="38100" numCol="1" spcCol="1270" anchor="ctr" anchorCtr="0">
          <a:noAutofit/>
        </a:bodyPr>
        <a:lstStyle/>
        <a:p>
          <a:pPr marL="0" lvl="0" indent="0" algn="l" defTabSz="1333500">
            <a:lnSpc>
              <a:spcPct val="90000"/>
            </a:lnSpc>
            <a:spcBef>
              <a:spcPct val="0"/>
            </a:spcBef>
            <a:spcAft>
              <a:spcPct val="35000"/>
            </a:spcAft>
            <a:buNone/>
          </a:pPr>
          <a:r>
            <a:rPr lang="es-ES" sz="3000" kern="1200" dirty="0"/>
            <a:t>• </a:t>
          </a:r>
          <a:r>
            <a:rPr lang="es-ES" sz="3000" b="1" kern="1200" dirty="0"/>
            <a:t>1.</a:t>
          </a:r>
          <a:r>
            <a:rPr lang="es-ES" sz="3000" kern="1200" dirty="0"/>
            <a:t> Revisar las solicitudes de </a:t>
          </a:r>
          <a:r>
            <a:rPr lang="es-ES" sz="3000" b="1" kern="1200" dirty="0"/>
            <a:t>pago</a:t>
          </a:r>
          <a:r>
            <a:rPr lang="es-ES" sz="3000" kern="1200" dirty="0"/>
            <a:t> formuladas por el contratista y llevar el </a:t>
          </a:r>
          <a:r>
            <a:rPr lang="es-ES" sz="3000" b="1" kern="1200" dirty="0"/>
            <a:t>registro cronológico </a:t>
          </a:r>
          <a:r>
            <a:rPr lang="es-ES" sz="3000" kern="1200" dirty="0"/>
            <a:t>de los mismos, al igual que de las deducciones y ajustes efectuados. </a:t>
          </a:r>
          <a:endParaRPr lang="es-CO" sz="3000" kern="1200" dirty="0"/>
        </a:p>
      </dsp:txBody>
      <dsp:txXfrm>
        <a:off x="1279599" y="200"/>
        <a:ext cx="8853146" cy="1659332"/>
      </dsp:txXfrm>
    </dsp:sp>
    <dsp:sp modelId="{2418F5D0-F35D-4972-A320-7A55260747B1}">
      <dsp:nvSpPr>
        <dsp:cNvPr id="0" name=""/>
        <dsp:cNvSpPr/>
      </dsp:nvSpPr>
      <dsp:spPr>
        <a:xfrm>
          <a:off x="449933" y="1659533"/>
          <a:ext cx="1659332" cy="1659332"/>
        </a:xfrm>
        <a:prstGeom prst="ellipse">
          <a:avLst/>
        </a:prstGeom>
        <a:gradFill rotWithShape="0">
          <a:gsLst>
            <a:gs pos="0">
              <a:schemeClr val="accent4">
                <a:alpha val="50000"/>
                <a:hueOff val="9800891"/>
                <a:satOff val="-40777"/>
                <a:lumOff val="9608"/>
                <a:alphaOff val="0"/>
                <a:lumMod val="110000"/>
                <a:satMod val="105000"/>
                <a:tint val="67000"/>
              </a:schemeClr>
            </a:gs>
            <a:gs pos="50000">
              <a:schemeClr val="accent4">
                <a:alpha val="50000"/>
                <a:hueOff val="9800891"/>
                <a:satOff val="-40777"/>
                <a:lumOff val="9608"/>
                <a:alphaOff val="0"/>
                <a:lumMod val="105000"/>
                <a:satMod val="103000"/>
                <a:tint val="73000"/>
              </a:schemeClr>
            </a:gs>
            <a:gs pos="100000">
              <a:schemeClr val="accent4">
                <a:alpha val="50000"/>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69C5E9BA-17A9-4F12-A4B3-05A0A94491B0}">
      <dsp:nvSpPr>
        <dsp:cNvPr id="0" name=""/>
        <dsp:cNvSpPr/>
      </dsp:nvSpPr>
      <dsp:spPr>
        <a:xfrm>
          <a:off x="1279599" y="1659533"/>
          <a:ext cx="8853146" cy="165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0" bIns="38100" numCol="1" spcCol="1270" anchor="ctr" anchorCtr="0">
          <a:noAutofit/>
        </a:bodyPr>
        <a:lstStyle/>
        <a:p>
          <a:pPr marL="0" lvl="0" indent="0" algn="l" defTabSz="1333500">
            <a:lnSpc>
              <a:spcPct val="90000"/>
            </a:lnSpc>
            <a:spcBef>
              <a:spcPct val="0"/>
            </a:spcBef>
            <a:spcAft>
              <a:spcPct val="35000"/>
            </a:spcAft>
            <a:buNone/>
          </a:pPr>
          <a:r>
            <a:rPr lang="es-ES" sz="3000" kern="1200" dirty="0"/>
            <a:t>• </a:t>
          </a:r>
          <a:r>
            <a:rPr lang="es-ES" sz="3000" b="1" kern="1200" dirty="0"/>
            <a:t>2. </a:t>
          </a:r>
          <a:r>
            <a:rPr lang="es-ES" sz="3000" kern="1200" dirty="0"/>
            <a:t>Verificar permanentemente la </a:t>
          </a:r>
          <a:r>
            <a:rPr lang="es-ES" sz="3000" b="1" kern="1200" dirty="0"/>
            <a:t>disponibilidad de recursos </a:t>
          </a:r>
          <a:r>
            <a:rPr lang="es-ES" sz="3000" kern="1200" dirty="0"/>
            <a:t>frente a los respectivos registros presupuestales.</a:t>
          </a:r>
          <a:endParaRPr lang="es-CO" sz="3000" kern="1200" dirty="0"/>
        </a:p>
      </dsp:txBody>
      <dsp:txXfrm>
        <a:off x="1279599" y="1659533"/>
        <a:ext cx="8853146" cy="16593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ACB35-3B36-4E5A-B4E1-56B31B453696}">
      <dsp:nvSpPr>
        <dsp:cNvPr id="0" name=""/>
        <dsp:cNvSpPr/>
      </dsp:nvSpPr>
      <dsp:spPr>
        <a:xfrm>
          <a:off x="7" y="205936"/>
          <a:ext cx="2338530" cy="935412"/>
        </a:xfrm>
        <a:prstGeom prst="rect">
          <a:avLst/>
        </a:prstGeom>
        <a:solidFill>
          <a:srgbClr val="FFEAD0"/>
        </a:soli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MX" sz="2000" b="1" kern="1200" dirty="0"/>
            <a:t>Adición</a:t>
          </a:r>
          <a:endParaRPr lang="es-CO" sz="2000" b="1" kern="1200" dirty="0"/>
        </a:p>
      </dsp:txBody>
      <dsp:txXfrm>
        <a:off x="7" y="205936"/>
        <a:ext cx="2338530" cy="935412"/>
      </dsp:txXfrm>
    </dsp:sp>
    <dsp:sp modelId="{7FC0E24E-3F83-456B-853C-87A025F910DB}">
      <dsp:nvSpPr>
        <dsp:cNvPr id="0" name=""/>
        <dsp:cNvSpPr/>
      </dsp:nvSpPr>
      <dsp:spPr>
        <a:xfrm>
          <a:off x="3889" y="1170149"/>
          <a:ext cx="2338530" cy="321164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s-CO" sz="1600" kern="1200" dirty="0"/>
        </a:p>
        <a:p>
          <a:pPr marL="171450" lvl="1" indent="-171450" algn="just" defTabSz="711200">
            <a:lnSpc>
              <a:spcPct val="90000"/>
            </a:lnSpc>
            <a:spcBef>
              <a:spcPct val="0"/>
            </a:spcBef>
            <a:spcAft>
              <a:spcPct val="15000"/>
            </a:spcAft>
            <a:buChar char="•"/>
          </a:pPr>
          <a:r>
            <a:rPr lang="es-CO" sz="1600" kern="1200" dirty="0">
              <a:ea typeface="Calibri" panose="020F0502020204030204" pitchFamily="34" charset="0"/>
              <a:cs typeface="Times New Roman" panose="02020603050405020304" pitchFamily="18" charset="0"/>
            </a:rPr>
            <a:t>Se celebra cuando se requiere </a:t>
          </a:r>
          <a:r>
            <a:rPr lang="es-CO" sz="1600" b="1" kern="1200" dirty="0">
              <a:ea typeface="Calibri" panose="020F0502020204030204" pitchFamily="34" charset="0"/>
              <a:cs typeface="Times New Roman" panose="02020603050405020304" pitchFamily="18" charset="0"/>
            </a:rPr>
            <a:t>aumentar el valor </a:t>
          </a:r>
          <a:r>
            <a:rPr lang="es-CO" sz="1600" kern="1200" dirty="0">
              <a:ea typeface="Calibri" panose="020F0502020204030204" pitchFamily="34" charset="0"/>
              <a:cs typeface="Times New Roman" panose="02020603050405020304" pitchFamily="18" charset="0"/>
            </a:rPr>
            <a:t>del contrato en razón de la incorporación de obligaciones, ítems o productos, actividades que necesariamente, deben requerirse para el adecuado cumplimiento del objeto contratado</a:t>
          </a:r>
          <a:endParaRPr lang="es-CO" sz="1600" kern="1200" dirty="0"/>
        </a:p>
      </dsp:txBody>
      <dsp:txXfrm>
        <a:off x="3889" y="1170149"/>
        <a:ext cx="2338530" cy="3211649"/>
      </dsp:txXfrm>
    </dsp:sp>
    <dsp:sp modelId="{956CFD35-6782-48AD-BE41-F01A21CB2413}">
      <dsp:nvSpPr>
        <dsp:cNvPr id="0" name=""/>
        <dsp:cNvSpPr/>
      </dsp:nvSpPr>
      <dsp:spPr>
        <a:xfrm>
          <a:off x="2666376" y="203036"/>
          <a:ext cx="2338530" cy="935412"/>
        </a:xfrm>
        <a:prstGeom prst="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w="6350" cap="flat" cmpd="sng" algn="ctr">
          <a:solidFill>
            <a:schemeClr val="accent4">
              <a:hueOff val="3266964"/>
              <a:satOff val="-13592"/>
              <a:lumOff val="320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MX" sz="2000" b="1" kern="1200" dirty="0"/>
            <a:t>Prórroga</a:t>
          </a:r>
          <a:endParaRPr lang="es-CO" sz="2000" b="1" kern="1200" dirty="0"/>
        </a:p>
      </dsp:txBody>
      <dsp:txXfrm>
        <a:off x="2666376" y="203036"/>
        <a:ext cx="2338530" cy="935412"/>
      </dsp:txXfrm>
    </dsp:sp>
    <dsp:sp modelId="{76E2CDA6-67AA-4166-88DA-612F40F3CFAE}">
      <dsp:nvSpPr>
        <dsp:cNvPr id="0" name=""/>
        <dsp:cNvSpPr/>
      </dsp:nvSpPr>
      <dsp:spPr>
        <a:xfrm>
          <a:off x="2669813" y="1170149"/>
          <a:ext cx="2338530" cy="3211649"/>
        </a:xfrm>
        <a:prstGeom prst="rect">
          <a:avLst/>
        </a:prstGeom>
        <a:solidFill>
          <a:schemeClr val="accent4">
            <a:tint val="40000"/>
            <a:alpha val="90000"/>
            <a:hueOff val="3620642"/>
            <a:satOff val="-17082"/>
            <a:lumOff val="-617"/>
            <a:alphaOff val="0"/>
          </a:schemeClr>
        </a:solidFill>
        <a:ln w="6350" cap="flat" cmpd="sng" algn="ctr">
          <a:solidFill>
            <a:schemeClr val="accent4">
              <a:tint val="40000"/>
              <a:alpha val="90000"/>
              <a:hueOff val="3620642"/>
              <a:satOff val="-17082"/>
              <a:lumOff val="-6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s-CO" sz="1600" kern="1200" dirty="0"/>
        </a:p>
        <a:p>
          <a:pPr marL="171450" lvl="1" indent="-171450" algn="l" defTabSz="711200">
            <a:lnSpc>
              <a:spcPct val="90000"/>
            </a:lnSpc>
            <a:spcBef>
              <a:spcPct val="0"/>
            </a:spcBef>
            <a:spcAft>
              <a:spcPct val="15000"/>
            </a:spcAft>
            <a:buChar char="•"/>
          </a:pPr>
          <a:endParaRPr lang="es-CO" sz="1600" kern="1200" dirty="0"/>
        </a:p>
        <a:p>
          <a:pPr marL="171450" lvl="1" indent="-171450" algn="just" defTabSz="711200">
            <a:lnSpc>
              <a:spcPct val="90000"/>
            </a:lnSpc>
            <a:spcBef>
              <a:spcPct val="0"/>
            </a:spcBef>
            <a:spcAft>
              <a:spcPct val="15000"/>
            </a:spcAft>
            <a:buChar char="•"/>
          </a:pPr>
          <a:r>
            <a:rPr lang="es-CO" sz="1600" kern="1200" dirty="0">
              <a:ea typeface="Calibri" panose="020F0502020204030204" pitchFamily="34" charset="0"/>
              <a:cs typeface="Times New Roman" panose="02020603050405020304" pitchFamily="18" charset="0"/>
            </a:rPr>
            <a:t>Consiste en la </a:t>
          </a:r>
          <a:r>
            <a:rPr lang="es-CO" sz="1600" b="1" kern="1200" dirty="0">
              <a:ea typeface="Calibri" panose="020F0502020204030204" pitchFamily="34" charset="0"/>
              <a:cs typeface="Times New Roman" panose="02020603050405020304" pitchFamily="18" charset="0"/>
            </a:rPr>
            <a:t>extensión del plazo de ejecución </a:t>
          </a:r>
          <a:r>
            <a:rPr lang="es-CO" sz="1600" kern="1200" dirty="0">
              <a:ea typeface="Calibri" panose="020F0502020204030204" pitchFamily="34" charset="0"/>
              <a:cs typeface="Times New Roman" panose="02020603050405020304" pitchFamily="18" charset="0"/>
            </a:rPr>
            <a:t>originalmente acordado en el contrato</a:t>
          </a:r>
          <a:endParaRPr lang="es-CO" sz="1600" kern="1200" dirty="0"/>
        </a:p>
      </dsp:txBody>
      <dsp:txXfrm>
        <a:off x="2669813" y="1170149"/>
        <a:ext cx="2338530" cy="3211649"/>
      </dsp:txXfrm>
    </dsp:sp>
    <dsp:sp modelId="{D83A775C-977F-4EBE-8333-317686EC1D3A}">
      <dsp:nvSpPr>
        <dsp:cNvPr id="0" name=""/>
        <dsp:cNvSpPr/>
      </dsp:nvSpPr>
      <dsp:spPr>
        <a:xfrm>
          <a:off x="5331856" y="205936"/>
          <a:ext cx="2338530" cy="935412"/>
        </a:xfrm>
        <a:prstGeom prst="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w="6350" cap="flat" cmpd="sng" algn="ctr">
          <a:solidFill>
            <a:schemeClr val="accent4">
              <a:hueOff val="6533927"/>
              <a:satOff val="-27185"/>
              <a:lumOff val="640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MX" sz="2000" b="1" kern="1200" dirty="0"/>
            <a:t>Suspensión</a:t>
          </a:r>
          <a:endParaRPr lang="es-CO" sz="2000" b="1" kern="1200" dirty="0"/>
        </a:p>
      </dsp:txBody>
      <dsp:txXfrm>
        <a:off x="5331856" y="205936"/>
        <a:ext cx="2338530" cy="935412"/>
      </dsp:txXfrm>
    </dsp:sp>
    <dsp:sp modelId="{CDE42BF4-1E13-42C4-BCF6-6DA99E86A791}">
      <dsp:nvSpPr>
        <dsp:cNvPr id="0" name=""/>
        <dsp:cNvSpPr/>
      </dsp:nvSpPr>
      <dsp:spPr>
        <a:xfrm>
          <a:off x="5335738" y="1170149"/>
          <a:ext cx="2338530" cy="3211649"/>
        </a:xfrm>
        <a:prstGeom prst="rect">
          <a:avLst/>
        </a:prstGeom>
        <a:solidFill>
          <a:schemeClr val="accent4">
            <a:tint val="40000"/>
            <a:alpha val="90000"/>
            <a:hueOff val="7241284"/>
            <a:satOff val="-34163"/>
            <a:lumOff val="-1234"/>
            <a:alphaOff val="0"/>
          </a:schemeClr>
        </a:solidFill>
        <a:ln w="6350" cap="flat" cmpd="sng" algn="ctr">
          <a:solidFill>
            <a:schemeClr val="accent4">
              <a:tint val="40000"/>
              <a:alpha val="90000"/>
              <a:hueOff val="7241284"/>
              <a:satOff val="-34163"/>
              <a:lumOff val="-123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s-CO" sz="1600" kern="1200" dirty="0"/>
        </a:p>
        <a:p>
          <a:pPr marL="171450" lvl="1" indent="-171450" algn="just" defTabSz="711200">
            <a:lnSpc>
              <a:spcPct val="90000"/>
            </a:lnSpc>
            <a:spcBef>
              <a:spcPct val="0"/>
            </a:spcBef>
            <a:spcAft>
              <a:spcPct val="15000"/>
            </a:spcAft>
            <a:buChar char="•"/>
          </a:pPr>
          <a:r>
            <a:rPr lang="es-CO" sz="1600" kern="1200" dirty="0">
              <a:ea typeface="Calibri" panose="020F0502020204030204" pitchFamily="34" charset="0"/>
              <a:cs typeface="Times New Roman" panose="02020603050405020304" pitchFamily="18" charset="0"/>
            </a:rPr>
            <a:t>Es el congelamiento e interrupción de las actividades tanto del contratista como del contratante cuando se presenten situaciones </a:t>
          </a:r>
          <a:r>
            <a:rPr lang="es-CO" sz="1600" b="1" kern="1200" dirty="0">
              <a:ea typeface="Calibri" panose="020F0502020204030204" pitchFamily="34" charset="0"/>
              <a:cs typeface="Times New Roman" panose="02020603050405020304" pitchFamily="18" charset="0"/>
            </a:rPr>
            <a:t>de fuerza mayor o caso fortuito</a:t>
          </a:r>
          <a:r>
            <a:rPr lang="es-CO" sz="1600" kern="1200" dirty="0">
              <a:ea typeface="Calibri" panose="020F0502020204030204" pitchFamily="34" charset="0"/>
              <a:cs typeface="Times New Roman" panose="02020603050405020304" pitchFamily="18" charset="0"/>
            </a:rPr>
            <a:t>, que impiden la ejecución del mismo</a:t>
          </a:r>
          <a:endParaRPr lang="es-CO" sz="1600" kern="1200" dirty="0"/>
        </a:p>
      </dsp:txBody>
      <dsp:txXfrm>
        <a:off x="5335738" y="1170149"/>
        <a:ext cx="2338530" cy="3211649"/>
      </dsp:txXfrm>
    </dsp:sp>
    <dsp:sp modelId="{1845E1A6-232E-4735-A628-08F97E99D8ED}">
      <dsp:nvSpPr>
        <dsp:cNvPr id="0" name=""/>
        <dsp:cNvSpPr/>
      </dsp:nvSpPr>
      <dsp:spPr>
        <a:xfrm>
          <a:off x="7997781" y="205936"/>
          <a:ext cx="2338530" cy="935412"/>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MX" sz="2000" b="1" kern="1200" dirty="0"/>
            <a:t>Cesión</a:t>
          </a:r>
          <a:endParaRPr lang="es-CO" sz="2000" b="1" kern="1200" dirty="0"/>
        </a:p>
      </dsp:txBody>
      <dsp:txXfrm>
        <a:off x="7997781" y="205936"/>
        <a:ext cx="2338530" cy="935412"/>
      </dsp:txXfrm>
    </dsp:sp>
    <dsp:sp modelId="{4555C85D-7443-44FA-9BBE-EEE72BF40E29}">
      <dsp:nvSpPr>
        <dsp:cNvPr id="0" name=""/>
        <dsp:cNvSpPr/>
      </dsp:nvSpPr>
      <dsp:spPr>
        <a:xfrm>
          <a:off x="8001663" y="1170149"/>
          <a:ext cx="2338530" cy="3211649"/>
        </a:xfrm>
        <a:prstGeom prst="rect">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a:t>Es el acto por el cual un contratista </a:t>
          </a:r>
          <a:r>
            <a:rPr lang="es-ES" sz="1600" b="1" kern="1200" dirty="0"/>
            <a:t>transfiere</a:t>
          </a:r>
          <a:r>
            <a:rPr lang="es-ES" sz="1600" kern="1200" dirty="0"/>
            <a:t> a una persona natural o jurídica la obligación de continuar con la ejecución de un contrato perfeccionado y legalizado; dicho acto solo procederá con previa autorización expresa y escrita de LA ENTIDAD</a:t>
          </a:r>
          <a:r>
            <a:rPr lang="es-ES" sz="1600" i="1" kern="1200" dirty="0"/>
            <a:t>.</a:t>
          </a:r>
          <a:endParaRPr lang="es-CO" sz="1600" kern="1200" dirty="0"/>
        </a:p>
      </dsp:txBody>
      <dsp:txXfrm>
        <a:off x="8001663" y="1170149"/>
        <a:ext cx="2338530" cy="32116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BCFD7-86CC-4203-B366-50CCC58C5794}">
      <dsp:nvSpPr>
        <dsp:cNvPr id="0" name=""/>
        <dsp:cNvSpPr/>
      </dsp:nvSpPr>
      <dsp:spPr>
        <a:xfrm>
          <a:off x="0" y="0"/>
          <a:ext cx="4548371" cy="4548371"/>
        </a:xfrm>
        <a:prstGeom prst="pie">
          <a:avLst>
            <a:gd name="adj1" fmla="val 5400000"/>
            <a:gd name="adj2" fmla="val 16200000"/>
          </a:avLst>
        </a:prstGeom>
        <a:solidFill>
          <a:srgbClr val="FFDB9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CDA2E22-AF4B-4024-A89B-0900BD0447C5}">
      <dsp:nvSpPr>
        <dsp:cNvPr id="0" name=""/>
        <dsp:cNvSpPr/>
      </dsp:nvSpPr>
      <dsp:spPr>
        <a:xfrm>
          <a:off x="2274185" y="0"/>
          <a:ext cx="8052099" cy="4548371"/>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b="1" kern="1200">
              <a:effectLst/>
              <a:latin typeface="+mn-lt"/>
              <a:ea typeface="Calibri" panose="020F0502020204030204" pitchFamily="34" charset="0"/>
              <a:cs typeface="Times New Roman" panose="02020603050405020304" pitchFamily="18" charset="0"/>
            </a:rPr>
            <a:t>LEY 80 DE 1993: ARTICULO 40. DEL CONTENIDO DEL CONTRATO ESTATAL.</a:t>
          </a:r>
          <a:r>
            <a:rPr lang="es-CO" sz="1700" kern="1200">
              <a:effectLst/>
              <a:latin typeface="+mn-lt"/>
              <a:ea typeface="Calibri" panose="020F0502020204030204" pitchFamily="34" charset="0"/>
              <a:cs typeface="Times New Roman" panose="02020603050405020304" pitchFamily="18" charset="0"/>
            </a:rPr>
            <a:t> </a:t>
          </a:r>
          <a:r>
            <a:rPr lang="es-CO" sz="1700" kern="1200">
              <a:effectLst/>
              <a:latin typeface="+mn-lt"/>
              <a:ea typeface="Times New Roman" panose="02020603050405020304" pitchFamily="18" charset="0"/>
              <a:cs typeface="Times New Roman" panose="02020603050405020304" pitchFamily="18" charset="0"/>
            </a:rPr>
            <a:t>Las estipulaciones de los contratos serán las que, de acuerdo con las </a:t>
          </a:r>
          <a:r>
            <a:rPr lang="es-CO" sz="1700" b="1" kern="1200">
              <a:effectLst/>
              <a:latin typeface="+mn-lt"/>
              <a:ea typeface="Times New Roman" panose="02020603050405020304" pitchFamily="18" charset="0"/>
              <a:cs typeface="Times New Roman" panose="02020603050405020304" pitchFamily="18" charset="0"/>
            </a:rPr>
            <a:t>normas civiles, comerciales y las previstas en esta ley</a:t>
          </a:r>
          <a:r>
            <a:rPr lang="es-CO" sz="1700" kern="1200">
              <a:effectLst/>
              <a:latin typeface="+mn-lt"/>
              <a:ea typeface="Times New Roman" panose="02020603050405020304" pitchFamily="18" charset="0"/>
              <a:cs typeface="Times New Roman" panose="02020603050405020304" pitchFamily="18" charset="0"/>
            </a:rPr>
            <a:t>, correspondan a su esencia y naturaleza. Las entidades podrán celebrar los contratos y acuerdos que permitan la autonomía de la voluntad y requieran </a:t>
          </a:r>
          <a:r>
            <a:rPr lang="es-CO" sz="1700" b="1" kern="1200">
              <a:effectLst/>
              <a:latin typeface="+mn-lt"/>
              <a:ea typeface="Times New Roman" panose="02020603050405020304" pitchFamily="18" charset="0"/>
              <a:cs typeface="Times New Roman" panose="02020603050405020304" pitchFamily="18" charset="0"/>
            </a:rPr>
            <a:t>el cumplimiento de los fines estatales.</a:t>
          </a:r>
          <a:endParaRPr lang="es-CO" sz="1700" kern="1200" dirty="0"/>
        </a:p>
      </dsp:txBody>
      <dsp:txXfrm>
        <a:off x="2274185" y="0"/>
        <a:ext cx="8052099" cy="1364514"/>
      </dsp:txXfrm>
    </dsp:sp>
    <dsp:sp modelId="{30AC0CF3-A77F-458A-AE3F-B9949BF15939}">
      <dsp:nvSpPr>
        <dsp:cNvPr id="0" name=""/>
        <dsp:cNvSpPr/>
      </dsp:nvSpPr>
      <dsp:spPr>
        <a:xfrm>
          <a:off x="795966" y="1364514"/>
          <a:ext cx="2956438" cy="2956438"/>
        </a:xfrm>
        <a:prstGeom prst="pie">
          <a:avLst>
            <a:gd name="adj1" fmla="val 5400000"/>
            <a:gd name="adj2" fmla="val 1620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DDB25F0-A39E-4926-85E9-428F03C65C33}">
      <dsp:nvSpPr>
        <dsp:cNvPr id="0" name=""/>
        <dsp:cNvSpPr/>
      </dsp:nvSpPr>
      <dsp:spPr>
        <a:xfrm>
          <a:off x="2274185" y="1364514"/>
          <a:ext cx="8052099" cy="2956438"/>
        </a:xfrm>
        <a:prstGeom prst="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a:effectLst/>
              <a:latin typeface="+mn-lt"/>
              <a:ea typeface="Times New Roman" panose="02020603050405020304" pitchFamily="18" charset="0"/>
              <a:cs typeface="Times New Roman" panose="02020603050405020304" pitchFamily="18" charset="0"/>
            </a:rPr>
            <a:t>En los contratos que celebren las entidades estatales podrán incluirse las modalidades, condiciones y, en general, las cláusulas o estipulaciones que las partes consideren necesarias y convenientes, </a:t>
          </a:r>
          <a:r>
            <a:rPr lang="es-CO" sz="1700" b="1" kern="1200">
              <a:effectLst/>
              <a:latin typeface="+mn-lt"/>
              <a:ea typeface="Times New Roman" panose="02020603050405020304" pitchFamily="18" charset="0"/>
              <a:cs typeface="Times New Roman" panose="02020603050405020304" pitchFamily="18" charset="0"/>
            </a:rPr>
            <a:t>siempre que no sean contrarias a la Constitución, la ley, el orden público y a los principios y finalidades de esta ley y a los de la buena administración.</a:t>
          </a:r>
          <a:endParaRPr lang="es-CO" sz="1700" kern="1200" dirty="0"/>
        </a:p>
      </dsp:txBody>
      <dsp:txXfrm>
        <a:off x="2274185" y="1364514"/>
        <a:ext cx="8052099" cy="1364509"/>
      </dsp:txXfrm>
    </dsp:sp>
    <dsp:sp modelId="{F9E36F45-2B91-438E-86F5-BDD197DE8B4D}">
      <dsp:nvSpPr>
        <dsp:cNvPr id="0" name=""/>
        <dsp:cNvSpPr/>
      </dsp:nvSpPr>
      <dsp:spPr>
        <a:xfrm>
          <a:off x="1591930" y="2729023"/>
          <a:ext cx="1364509" cy="1364509"/>
        </a:xfrm>
        <a:prstGeom prst="pie">
          <a:avLst>
            <a:gd name="adj1" fmla="val 5400000"/>
            <a:gd name="adj2" fmla="val 1620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A99DB44-40D8-4601-AAFB-C75C847AE046}">
      <dsp:nvSpPr>
        <dsp:cNvPr id="0" name=""/>
        <dsp:cNvSpPr/>
      </dsp:nvSpPr>
      <dsp:spPr>
        <a:xfrm>
          <a:off x="2274185" y="2729023"/>
          <a:ext cx="8052099" cy="1364509"/>
        </a:xfrm>
        <a:prstGeom prst="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effectLst/>
              <a:latin typeface="+mn-lt"/>
              <a:ea typeface="+mn-ea"/>
              <a:cs typeface="+mn-cs"/>
            </a:rPr>
            <a:t>Los contratos </a:t>
          </a:r>
          <a:r>
            <a:rPr lang="es-CO" sz="1700" b="1" kern="1200" dirty="0">
              <a:effectLst/>
              <a:latin typeface="+mn-lt"/>
              <a:ea typeface="+mn-ea"/>
              <a:cs typeface="+mn-cs"/>
            </a:rPr>
            <a:t>no podrán adicionarse en más del 50% </a:t>
          </a:r>
          <a:r>
            <a:rPr lang="es-CO" sz="1700" kern="1200" dirty="0">
              <a:effectLst/>
              <a:latin typeface="+mn-lt"/>
              <a:ea typeface="+mn-ea"/>
              <a:cs typeface="+mn-cs"/>
            </a:rPr>
            <a:t>de su valor inicial, expresado en SMLM</a:t>
          </a:r>
          <a:endParaRPr lang="es-CO" sz="1700" kern="1200" dirty="0"/>
        </a:p>
      </dsp:txBody>
      <dsp:txXfrm>
        <a:off x="2274185" y="2729023"/>
        <a:ext cx="8052099" cy="136450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A66FF-8C08-486D-9225-B0F4A7BF9EFB}">
      <dsp:nvSpPr>
        <dsp:cNvPr id="0" name=""/>
        <dsp:cNvSpPr/>
      </dsp:nvSpPr>
      <dsp:spPr>
        <a:xfrm>
          <a:off x="0" y="0"/>
          <a:ext cx="10584639" cy="952931"/>
        </a:xfrm>
        <a:prstGeom prst="roundRect">
          <a:avLst>
            <a:gd name="adj" fmla="val 10000"/>
          </a:avLst>
        </a:prstGeom>
        <a:solidFill>
          <a:srgbClr val="FFDB98">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MX" sz="4000" b="1" kern="1200" dirty="0">
              <a:solidFill>
                <a:schemeClr val="tx1">
                  <a:lumMod val="85000"/>
                  <a:lumOff val="15000"/>
                </a:schemeClr>
              </a:solidFill>
            </a:rPr>
            <a:t>LIQUIDACIÓN DE LOS CONTRATOS ESTATALES</a:t>
          </a:r>
          <a:endParaRPr lang="es-CO" sz="4000" b="1" kern="1200" dirty="0">
            <a:solidFill>
              <a:schemeClr val="tx1">
                <a:lumMod val="85000"/>
                <a:lumOff val="15000"/>
              </a:schemeClr>
            </a:solidFill>
          </a:endParaRPr>
        </a:p>
      </dsp:txBody>
      <dsp:txXfrm>
        <a:off x="27910" y="27910"/>
        <a:ext cx="10528819" cy="897111"/>
      </dsp:txXfrm>
    </dsp:sp>
    <dsp:sp modelId="{BE749E41-F945-4623-A55D-65FAFD4B43AC}">
      <dsp:nvSpPr>
        <dsp:cNvPr id="0" name=""/>
        <dsp:cNvSpPr/>
      </dsp:nvSpPr>
      <dsp:spPr>
        <a:xfrm>
          <a:off x="14993" y="1274602"/>
          <a:ext cx="10556376" cy="896904"/>
        </a:xfrm>
        <a:prstGeom prst="roundRect">
          <a:avLst>
            <a:gd name="adj" fmla="val 10000"/>
          </a:avLst>
        </a:prstGeom>
        <a:solidFill>
          <a:srgbClr val="FFDB98">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MX" sz="4000" b="1" kern="1200" dirty="0">
              <a:solidFill>
                <a:schemeClr val="tx1">
                  <a:lumMod val="85000"/>
                  <a:lumOff val="15000"/>
                </a:schemeClr>
              </a:solidFill>
            </a:rPr>
            <a:t>Normativa de la etapa de liquidación</a:t>
          </a:r>
          <a:endParaRPr lang="es-CO" sz="4000" b="1" kern="1200" dirty="0">
            <a:solidFill>
              <a:schemeClr val="tx1">
                <a:lumMod val="85000"/>
                <a:lumOff val="15000"/>
              </a:schemeClr>
            </a:solidFill>
          </a:endParaRPr>
        </a:p>
      </dsp:txBody>
      <dsp:txXfrm>
        <a:off x="41262" y="1300871"/>
        <a:ext cx="10503838" cy="844366"/>
      </dsp:txXfrm>
    </dsp:sp>
    <dsp:sp modelId="{5AEDB846-A0C1-4628-A7D1-40AE710F53DF}">
      <dsp:nvSpPr>
        <dsp:cNvPr id="0" name=""/>
        <dsp:cNvSpPr/>
      </dsp:nvSpPr>
      <dsp:spPr>
        <a:xfrm>
          <a:off x="14993" y="2491661"/>
          <a:ext cx="5458255" cy="2927234"/>
        </a:xfrm>
        <a:prstGeom prst="roundRect">
          <a:avLst>
            <a:gd name="adj" fmla="val 10000"/>
          </a:avLst>
        </a:prstGeom>
        <a:solidFill>
          <a:srgbClr val="FFEAD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ts val="0"/>
            </a:spcAft>
            <a:buNone/>
          </a:pPr>
          <a:r>
            <a:rPr lang="es-MX" sz="2800" b="0" u="sng" kern="1200" dirty="0">
              <a:solidFill>
                <a:schemeClr val="tx1">
                  <a:lumMod val="85000"/>
                  <a:lumOff val="15000"/>
                </a:schemeClr>
              </a:solidFill>
            </a:rPr>
            <a:t>Ley 80 de 1993</a:t>
          </a:r>
        </a:p>
        <a:p>
          <a:pPr marL="0" lvl="0" indent="0" algn="ctr" defTabSz="1244600">
            <a:lnSpc>
              <a:spcPct val="90000"/>
            </a:lnSpc>
            <a:spcBef>
              <a:spcPct val="0"/>
            </a:spcBef>
            <a:spcAft>
              <a:spcPct val="35000"/>
            </a:spcAft>
            <a:buNone/>
          </a:pPr>
          <a:r>
            <a:rPr lang="es-ES_tradnl" altLang="es-ES" sz="2400" b="0" kern="1200" dirty="0">
              <a:solidFill>
                <a:schemeClr val="tx1">
                  <a:lumMod val="85000"/>
                  <a:lumOff val="15000"/>
                </a:schemeClr>
              </a:solidFill>
              <a:latin typeface="Avenir Next" panose="020B0503020202020204" pitchFamily="34" charset="0"/>
            </a:rPr>
            <a:t>Art. 60 </a:t>
          </a:r>
          <a:r>
            <a:rPr lang="es-ES_tradnl" altLang="es-ES" sz="1600" b="0" kern="1200" dirty="0">
              <a:solidFill>
                <a:schemeClr val="tx1">
                  <a:lumMod val="85000"/>
                  <a:lumOff val="15000"/>
                </a:schemeClr>
              </a:solidFill>
              <a:latin typeface="Avenir Next" panose="020B0503020202020204" pitchFamily="34" charset="0"/>
            </a:rPr>
            <a:t>(modificado por el Art. 217 Decreto 019 de 2012)</a:t>
          </a:r>
          <a:endParaRPr lang="es-CO" sz="1600" b="0" kern="1200" dirty="0">
            <a:solidFill>
              <a:schemeClr val="tx1">
                <a:lumMod val="85000"/>
                <a:lumOff val="15000"/>
              </a:schemeClr>
            </a:solidFill>
          </a:endParaRPr>
        </a:p>
      </dsp:txBody>
      <dsp:txXfrm>
        <a:off x="100729" y="2577397"/>
        <a:ext cx="5286783" cy="2755762"/>
      </dsp:txXfrm>
    </dsp:sp>
    <dsp:sp modelId="{F6588EF4-12FF-4865-AD81-601B8DE54495}">
      <dsp:nvSpPr>
        <dsp:cNvPr id="0" name=""/>
        <dsp:cNvSpPr/>
      </dsp:nvSpPr>
      <dsp:spPr>
        <a:xfrm>
          <a:off x="5702496" y="2491661"/>
          <a:ext cx="4868873" cy="2927234"/>
        </a:xfrm>
        <a:prstGeom prst="roundRect">
          <a:avLst>
            <a:gd name="adj" fmla="val 10000"/>
          </a:avLst>
        </a:prstGeom>
        <a:solidFill>
          <a:srgbClr val="FFEAD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ts val="0"/>
            </a:spcAft>
            <a:buNone/>
          </a:pPr>
          <a:r>
            <a:rPr lang="es-MX" sz="2800" b="0" u="sng" kern="1200" dirty="0">
              <a:solidFill>
                <a:prstClr val="black">
                  <a:lumMod val="85000"/>
                  <a:lumOff val="15000"/>
                </a:prstClr>
              </a:solidFill>
              <a:latin typeface="Calibri"/>
              <a:ea typeface="+mn-ea"/>
              <a:cs typeface="+mn-cs"/>
            </a:rPr>
            <a:t>Ley 1150 del 2007  </a:t>
          </a:r>
        </a:p>
        <a:p>
          <a:pPr marL="0" lvl="0" indent="0" algn="ctr" defTabSz="1244600">
            <a:lnSpc>
              <a:spcPct val="100000"/>
            </a:lnSpc>
            <a:spcBef>
              <a:spcPct val="0"/>
            </a:spcBef>
            <a:spcAft>
              <a:spcPts val="0"/>
            </a:spcAft>
            <a:buNone/>
          </a:pPr>
          <a:r>
            <a:rPr lang="es-ES_tradnl" altLang="es-ES" sz="2800" b="0" kern="1200" dirty="0">
              <a:solidFill>
                <a:schemeClr val="tx1">
                  <a:lumMod val="85000"/>
                  <a:lumOff val="15000"/>
                </a:schemeClr>
              </a:solidFill>
              <a:latin typeface="Avenir Next" panose="020B0503020202020204" pitchFamily="34" charset="0"/>
            </a:rPr>
            <a:t>Art. 11 </a:t>
          </a:r>
          <a:endParaRPr lang="es-CO" sz="2800" b="0" u="sng" kern="1200" dirty="0">
            <a:solidFill>
              <a:prstClr val="black">
                <a:lumMod val="85000"/>
                <a:lumOff val="15000"/>
              </a:prstClr>
            </a:solidFill>
            <a:latin typeface="Calibri"/>
            <a:ea typeface="+mn-ea"/>
            <a:cs typeface="+mn-cs"/>
          </a:endParaRPr>
        </a:p>
      </dsp:txBody>
      <dsp:txXfrm>
        <a:off x="5788232" y="2577397"/>
        <a:ext cx="4697401" cy="27557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17C38-00F8-41A6-8BF0-7B5F676EBC07}">
      <dsp:nvSpPr>
        <dsp:cNvPr id="0" name=""/>
        <dsp:cNvSpPr/>
      </dsp:nvSpPr>
      <dsp:spPr>
        <a:xfrm>
          <a:off x="885895" y="2257"/>
          <a:ext cx="1486874" cy="1486874"/>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6C882479-73B0-45D4-9E8A-7B262F79670B}">
      <dsp:nvSpPr>
        <dsp:cNvPr id="0" name=""/>
        <dsp:cNvSpPr/>
      </dsp:nvSpPr>
      <dsp:spPr>
        <a:xfrm>
          <a:off x="1629332" y="2257"/>
          <a:ext cx="7933021" cy="1486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s-ES" sz="1800" kern="1200" dirty="0"/>
            <a:t>Los contratos de tracto sucesivo: Comportan entregas o prestaciones periódicas que se desarrollan en un tiempo prolongado. </a:t>
          </a:r>
          <a:r>
            <a:rPr lang="es-CO" sz="1800" kern="1200" dirty="0"/>
            <a:t>(ej. Contratos de suministro, prestación de servicios distintos de los profesionales y de apoyo a la gestión, obra, mantenimiento, consultoría, interventoría)</a:t>
          </a:r>
        </a:p>
      </dsp:txBody>
      <dsp:txXfrm>
        <a:off x="1629332" y="2257"/>
        <a:ext cx="7933021" cy="1486874"/>
      </dsp:txXfrm>
    </dsp:sp>
    <dsp:sp modelId="{960F386C-2B2C-4F0C-AC46-C9FC2396830D}">
      <dsp:nvSpPr>
        <dsp:cNvPr id="0" name=""/>
        <dsp:cNvSpPr/>
      </dsp:nvSpPr>
      <dsp:spPr>
        <a:xfrm>
          <a:off x="885895" y="1489132"/>
          <a:ext cx="1486874" cy="1486874"/>
        </a:xfrm>
        <a:prstGeom prst="ellipse">
          <a:avLst/>
        </a:prstGeom>
        <a:gradFill rotWithShape="0">
          <a:gsLst>
            <a:gs pos="0">
              <a:schemeClr val="accent4">
                <a:alpha val="50000"/>
                <a:hueOff val="4900445"/>
                <a:satOff val="-20388"/>
                <a:lumOff val="4804"/>
                <a:alphaOff val="0"/>
                <a:lumMod val="110000"/>
                <a:satMod val="105000"/>
                <a:tint val="67000"/>
              </a:schemeClr>
            </a:gs>
            <a:gs pos="50000">
              <a:schemeClr val="accent4">
                <a:alpha val="50000"/>
                <a:hueOff val="4900445"/>
                <a:satOff val="-20388"/>
                <a:lumOff val="4804"/>
                <a:alphaOff val="0"/>
                <a:lumMod val="105000"/>
                <a:satMod val="103000"/>
                <a:tint val="73000"/>
              </a:schemeClr>
            </a:gs>
            <a:gs pos="100000">
              <a:schemeClr val="accent4">
                <a:alpha val="50000"/>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15246648-B3AB-401A-A47C-86E56B398ACA}">
      <dsp:nvSpPr>
        <dsp:cNvPr id="0" name=""/>
        <dsp:cNvSpPr/>
      </dsp:nvSpPr>
      <dsp:spPr>
        <a:xfrm>
          <a:off x="1629332" y="1489132"/>
          <a:ext cx="7933021" cy="1486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s-ES" sz="1800" kern="1200" dirty="0"/>
            <a:t>Los contratos cuya terminación se fundamenta en casos especiales de terminación por circunstancias previstas en la Ley 80 de 1993, ej. los </a:t>
          </a:r>
          <a:r>
            <a:rPr lang="es-CO" sz="1800" kern="1200" dirty="0"/>
            <a:t>terminados anormalmente (Terminación anticipada o terminación unilateral – Muerte terminación por resolución) </a:t>
          </a:r>
        </a:p>
      </dsp:txBody>
      <dsp:txXfrm>
        <a:off x="1629332" y="1489132"/>
        <a:ext cx="7933021" cy="1486874"/>
      </dsp:txXfrm>
    </dsp:sp>
    <dsp:sp modelId="{47064630-55C9-4042-8BA2-8B6B4E428624}">
      <dsp:nvSpPr>
        <dsp:cNvPr id="0" name=""/>
        <dsp:cNvSpPr/>
      </dsp:nvSpPr>
      <dsp:spPr>
        <a:xfrm>
          <a:off x="885895" y="2976006"/>
          <a:ext cx="1486874" cy="1486874"/>
        </a:xfrm>
        <a:prstGeom prst="ellipse">
          <a:avLst/>
        </a:prstGeom>
        <a:gradFill rotWithShape="0">
          <a:gsLst>
            <a:gs pos="0">
              <a:schemeClr val="accent4">
                <a:alpha val="50000"/>
                <a:hueOff val="9800891"/>
                <a:satOff val="-40777"/>
                <a:lumOff val="9608"/>
                <a:alphaOff val="0"/>
                <a:lumMod val="110000"/>
                <a:satMod val="105000"/>
                <a:tint val="67000"/>
              </a:schemeClr>
            </a:gs>
            <a:gs pos="50000">
              <a:schemeClr val="accent4">
                <a:alpha val="50000"/>
                <a:hueOff val="9800891"/>
                <a:satOff val="-40777"/>
                <a:lumOff val="9608"/>
                <a:alphaOff val="0"/>
                <a:lumMod val="105000"/>
                <a:satMod val="103000"/>
                <a:tint val="73000"/>
              </a:schemeClr>
            </a:gs>
            <a:gs pos="100000">
              <a:schemeClr val="accent4">
                <a:alpha val="50000"/>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0089EB90-BB3E-4285-A897-18A73C162ED7}">
      <dsp:nvSpPr>
        <dsp:cNvPr id="0" name=""/>
        <dsp:cNvSpPr/>
      </dsp:nvSpPr>
      <dsp:spPr>
        <a:xfrm>
          <a:off x="1629332" y="2976006"/>
          <a:ext cx="7933021" cy="1486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s-CO" sz="1800" kern="1200" dirty="0"/>
            <a:t>Los contratos que hayan sido objeto de multas, sanciones o incumplimientos </a:t>
          </a:r>
        </a:p>
      </dsp:txBody>
      <dsp:txXfrm>
        <a:off x="1629332" y="2976006"/>
        <a:ext cx="7933021" cy="1486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D9492-10C3-4FCB-AC7A-B2499CB450F5}">
      <dsp:nvSpPr>
        <dsp:cNvPr id="0" name=""/>
        <dsp:cNvSpPr/>
      </dsp:nvSpPr>
      <dsp:spPr>
        <a:xfrm>
          <a:off x="0" y="209236"/>
          <a:ext cx="10144943" cy="228384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_tradnl" sz="3200" b="1" kern="1200" dirty="0"/>
            <a:t>Artículo </a:t>
          </a:r>
          <a:r>
            <a:rPr lang="es-CO" sz="3200" b="1" kern="1200" dirty="0"/>
            <a:t>2.3.1.6.3.11. </a:t>
          </a:r>
          <a:r>
            <a:rPr lang="es-CO" sz="3200" b="1" i="1" kern="1200" dirty="0"/>
            <a:t>Utilización de los recursos.</a:t>
          </a:r>
          <a:r>
            <a:rPr lang="es-CO" sz="3200" kern="1200" dirty="0"/>
            <a:t> </a:t>
          </a:r>
          <a:r>
            <a:rPr lang="es-CO" sz="3200" u="sng" kern="1200" dirty="0"/>
            <a:t>Conceptos en los que se deben utilizar recursos de los FSE</a:t>
          </a:r>
          <a:r>
            <a:rPr lang="es-CO" sz="3200" kern="1200" dirty="0"/>
            <a:t>, siempre que guarden estricta relación con el Proyecto Educativo Institucional. (19 numerales)</a:t>
          </a:r>
        </a:p>
      </dsp:txBody>
      <dsp:txXfrm>
        <a:off x="111488" y="320724"/>
        <a:ext cx="9921967" cy="2060864"/>
      </dsp:txXfrm>
    </dsp:sp>
    <dsp:sp modelId="{C7F2627B-E311-4D4A-8103-E221158E82E5}">
      <dsp:nvSpPr>
        <dsp:cNvPr id="0" name=""/>
        <dsp:cNvSpPr/>
      </dsp:nvSpPr>
      <dsp:spPr>
        <a:xfrm>
          <a:off x="0" y="2585236"/>
          <a:ext cx="10144943" cy="2283840"/>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_tradnl" sz="3200" b="1" i="0" kern="1200" baseline="0" dirty="0"/>
            <a:t>Artículo </a:t>
          </a:r>
          <a:r>
            <a:rPr lang="es-CO" sz="3200" b="1" i="0" kern="1200" baseline="0" dirty="0"/>
            <a:t>2.3.1.6.3.13. </a:t>
          </a:r>
          <a:r>
            <a:rPr lang="es-CO" sz="3200" b="1" i="1" kern="1200" baseline="0" dirty="0"/>
            <a:t>Prohibiciones en la ejecución del gasto</a:t>
          </a:r>
          <a:r>
            <a:rPr lang="es-CO" sz="3200" b="0" i="0" kern="1200" baseline="0" dirty="0"/>
            <a:t>. </a:t>
          </a:r>
          <a:r>
            <a:rPr lang="es-CO" sz="3200" kern="1200" dirty="0"/>
            <a:t>Contempla los </a:t>
          </a:r>
          <a:r>
            <a:rPr lang="es-CO" sz="3200" b="0" i="0" kern="1200" baseline="0" dirty="0"/>
            <a:t>conceptos en los que el  </a:t>
          </a:r>
          <a:r>
            <a:rPr lang="es-CO" sz="3200" b="0" i="0" u="sng" kern="1200" baseline="0" dirty="0"/>
            <a:t>ordenador del gasto del FSE no puede</a:t>
          </a:r>
          <a:r>
            <a:rPr lang="es-CO" sz="3200" kern="1200" dirty="0"/>
            <a:t> utilizar los recursos de los FSE. (7 numerales)</a:t>
          </a:r>
          <a:endParaRPr lang="es-CO" sz="3200" strike="sngStrike" kern="1200" dirty="0"/>
        </a:p>
      </dsp:txBody>
      <dsp:txXfrm>
        <a:off x="111488" y="2696724"/>
        <a:ext cx="9921967" cy="20608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A6C3A-7BF5-403A-93A9-01A145CEF3A0}">
      <dsp:nvSpPr>
        <dsp:cNvPr id="0" name=""/>
        <dsp:cNvSpPr/>
      </dsp:nvSpPr>
      <dsp:spPr>
        <a:xfrm>
          <a:off x="382406" y="194172"/>
          <a:ext cx="1458480" cy="1458480"/>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AE1D88DA-CF3A-44E6-B87E-E37AC93CF07E}">
      <dsp:nvSpPr>
        <dsp:cNvPr id="0" name=""/>
        <dsp:cNvSpPr/>
      </dsp:nvSpPr>
      <dsp:spPr>
        <a:xfrm>
          <a:off x="1111646" y="194172"/>
          <a:ext cx="7781528" cy="145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None/>
          </a:pPr>
          <a:r>
            <a:rPr lang="es-ES" sz="2600" kern="1200" dirty="0"/>
            <a:t>Los contratos en los cuales se pacte la liquidación. </a:t>
          </a:r>
          <a:endParaRPr lang="es-CO" sz="2600" kern="1200" dirty="0"/>
        </a:p>
      </dsp:txBody>
      <dsp:txXfrm>
        <a:off x="1111646" y="194172"/>
        <a:ext cx="7781528" cy="1458480"/>
      </dsp:txXfrm>
    </dsp:sp>
    <dsp:sp modelId="{3D29ED7A-5150-4D21-A143-223523239BA7}">
      <dsp:nvSpPr>
        <dsp:cNvPr id="0" name=""/>
        <dsp:cNvSpPr/>
      </dsp:nvSpPr>
      <dsp:spPr>
        <a:xfrm>
          <a:off x="382406" y="1652653"/>
          <a:ext cx="1458480" cy="1458480"/>
        </a:xfrm>
        <a:prstGeom prst="ellipse">
          <a:avLst/>
        </a:prstGeom>
        <a:gradFill rotWithShape="0">
          <a:gsLst>
            <a:gs pos="0">
              <a:schemeClr val="accent4">
                <a:alpha val="50000"/>
                <a:hueOff val="4900445"/>
                <a:satOff val="-20388"/>
                <a:lumOff val="4804"/>
                <a:alphaOff val="0"/>
                <a:lumMod val="110000"/>
                <a:satMod val="105000"/>
                <a:tint val="67000"/>
              </a:schemeClr>
            </a:gs>
            <a:gs pos="50000">
              <a:schemeClr val="accent4">
                <a:alpha val="50000"/>
                <a:hueOff val="4900445"/>
                <a:satOff val="-20388"/>
                <a:lumOff val="4804"/>
                <a:alphaOff val="0"/>
                <a:lumMod val="105000"/>
                <a:satMod val="103000"/>
                <a:tint val="73000"/>
              </a:schemeClr>
            </a:gs>
            <a:gs pos="100000">
              <a:schemeClr val="accent4">
                <a:alpha val="50000"/>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D7AEE01E-4607-4F02-AAD4-DA076818A1A1}">
      <dsp:nvSpPr>
        <dsp:cNvPr id="0" name=""/>
        <dsp:cNvSpPr/>
      </dsp:nvSpPr>
      <dsp:spPr>
        <a:xfrm>
          <a:off x="1111646" y="1652653"/>
          <a:ext cx="7781528" cy="145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None/>
          </a:pPr>
          <a:r>
            <a:rPr lang="es-CO" sz="2600" kern="1200"/>
            <a:t>En esta etapa las partes acordarán los ajustes, revisiones y reconocimientos a que haya lugar.</a:t>
          </a:r>
        </a:p>
      </dsp:txBody>
      <dsp:txXfrm>
        <a:off x="1111646" y="1652653"/>
        <a:ext cx="7781528" cy="1458480"/>
      </dsp:txXfrm>
    </dsp:sp>
    <dsp:sp modelId="{8E63FC32-8708-4A6F-9483-B414CE1B197F}">
      <dsp:nvSpPr>
        <dsp:cNvPr id="0" name=""/>
        <dsp:cNvSpPr/>
      </dsp:nvSpPr>
      <dsp:spPr>
        <a:xfrm>
          <a:off x="382406" y="3111134"/>
          <a:ext cx="1458480" cy="1458480"/>
        </a:xfrm>
        <a:prstGeom prst="ellipse">
          <a:avLst/>
        </a:prstGeom>
        <a:gradFill rotWithShape="0">
          <a:gsLst>
            <a:gs pos="0">
              <a:schemeClr val="accent4">
                <a:alpha val="50000"/>
                <a:hueOff val="9800891"/>
                <a:satOff val="-40777"/>
                <a:lumOff val="9608"/>
                <a:alphaOff val="0"/>
                <a:lumMod val="110000"/>
                <a:satMod val="105000"/>
                <a:tint val="67000"/>
              </a:schemeClr>
            </a:gs>
            <a:gs pos="50000">
              <a:schemeClr val="accent4">
                <a:alpha val="50000"/>
                <a:hueOff val="9800891"/>
                <a:satOff val="-40777"/>
                <a:lumOff val="9608"/>
                <a:alphaOff val="0"/>
                <a:lumMod val="105000"/>
                <a:satMod val="103000"/>
                <a:tint val="73000"/>
              </a:schemeClr>
            </a:gs>
            <a:gs pos="100000">
              <a:schemeClr val="accent4">
                <a:alpha val="50000"/>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A9B1D7A0-697C-4265-85F1-9948EC9C67B2}">
      <dsp:nvSpPr>
        <dsp:cNvPr id="0" name=""/>
        <dsp:cNvSpPr/>
      </dsp:nvSpPr>
      <dsp:spPr>
        <a:xfrm>
          <a:off x="1111646" y="3111134"/>
          <a:ext cx="7781528" cy="145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None/>
          </a:pPr>
          <a:r>
            <a:rPr lang="es-CO" sz="2600" kern="1200"/>
            <a:t>En el acta de Liquidación constarán los acuerdos, conciliaciones y transacciones a que lleguen las partes para saldar divergencias, y poder declararse a paz y salvo.</a:t>
          </a:r>
        </a:p>
      </dsp:txBody>
      <dsp:txXfrm>
        <a:off x="1111646" y="3111134"/>
        <a:ext cx="7781528" cy="14584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4D6BE-157C-4146-8485-4B6C18DCF383}">
      <dsp:nvSpPr>
        <dsp:cNvPr id="0" name=""/>
        <dsp:cNvSpPr/>
      </dsp:nvSpPr>
      <dsp:spPr>
        <a:xfrm>
          <a:off x="896519" y="872"/>
          <a:ext cx="1676868" cy="1676868"/>
        </a:xfrm>
        <a:prstGeom prst="ellipse">
          <a:avLst/>
        </a:prstGeom>
        <a:solidFill>
          <a:srgbClr val="F6BE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894D73B-6F5F-435D-9C15-4A626EC53412}">
      <dsp:nvSpPr>
        <dsp:cNvPr id="0" name=""/>
        <dsp:cNvSpPr/>
      </dsp:nvSpPr>
      <dsp:spPr>
        <a:xfrm>
          <a:off x="1734954" y="872"/>
          <a:ext cx="8946706" cy="167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s-CO" sz="2400" kern="1200" dirty="0"/>
            <a:t>Los contratos de PSP y AG, cuyo cumplimiento haya sido certificado por el supervisor, siempre y cuando no hubieran terminado anormalmente </a:t>
          </a:r>
          <a:r>
            <a:rPr lang="es-CO" sz="2400" b="1" kern="1200" dirty="0"/>
            <a:t>(Terminación anticipada, terminación unilateral) </a:t>
          </a:r>
          <a:endParaRPr lang="es-CO" sz="2400" kern="1200" dirty="0"/>
        </a:p>
      </dsp:txBody>
      <dsp:txXfrm>
        <a:off x="1734954" y="872"/>
        <a:ext cx="8946706" cy="1676868"/>
      </dsp:txXfrm>
    </dsp:sp>
    <dsp:sp modelId="{5BE181F0-67B0-4BE5-ABBD-DECF30D13D25}">
      <dsp:nvSpPr>
        <dsp:cNvPr id="0" name=""/>
        <dsp:cNvSpPr/>
      </dsp:nvSpPr>
      <dsp:spPr>
        <a:xfrm>
          <a:off x="896519" y="1677740"/>
          <a:ext cx="1676868" cy="167686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4B55F57-68CD-469F-BC3D-E428F2DC9E5E}">
      <dsp:nvSpPr>
        <dsp:cNvPr id="0" name=""/>
        <dsp:cNvSpPr/>
      </dsp:nvSpPr>
      <dsp:spPr>
        <a:xfrm>
          <a:off x="1734954" y="1677740"/>
          <a:ext cx="8946706" cy="167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s-CO" sz="2400" kern="1200" dirty="0"/>
            <a:t>Los de ejecución instantánea en los que no concurran los eventos enunciados y que no esté prevista la liquidación en el clausulado. </a:t>
          </a:r>
        </a:p>
      </dsp:txBody>
      <dsp:txXfrm>
        <a:off x="1734954" y="1677740"/>
        <a:ext cx="8946706" cy="16768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122D4-899D-45FC-BC9C-1B0207EB1AD0}">
      <dsp:nvSpPr>
        <dsp:cNvPr id="0" name=""/>
        <dsp:cNvSpPr/>
      </dsp:nvSpPr>
      <dsp:spPr>
        <a:xfrm>
          <a:off x="9144" y="444897"/>
          <a:ext cx="2733240" cy="163994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t>Constatar la información a consignar en el proyecto de liquidación</a:t>
          </a:r>
          <a:endParaRPr lang="es-CO" sz="1800" kern="1200"/>
        </a:p>
      </dsp:txBody>
      <dsp:txXfrm>
        <a:off x="57176" y="492929"/>
        <a:ext cx="2637176" cy="1543880"/>
      </dsp:txXfrm>
    </dsp:sp>
    <dsp:sp modelId="{D47EE95C-3BC1-4771-A158-6FC012504528}">
      <dsp:nvSpPr>
        <dsp:cNvPr id="0" name=""/>
        <dsp:cNvSpPr/>
      </dsp:nvSpPr>
      <dsp:spPr>
        <a:xfrm>
          <a:off x="2982909" y="925947"/>
          <a:ext cx="579446" cy="677843"/>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a:off x="2982909" y="1061516"/>
        <a:ext cx="405612" cy="406705"/>
      </dsp:txXfrm>
    </dsp:sp>
    <dsp:sp modelId="{C09060B9-0DFA-43EF-AD9A-AD44EB13A2A4}">
      <dsp:nvSpPr>
        <dsp:cNvPr id="0" name=""/>
        <dsp:cNvSpPr/>
      </dsp:nvSpPr>
      <dsp:spPr>
        <a:xfrm>
          <a:off x="3835680" y="444897"/>
          <a:ext cx="2733240" cy="163994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t>Solicitar la extensión de las garantías, atendiendo a la suficiencia y vigencia pactada en el contrato. </a:t>
          </a:r>
          <a:endParaRPr lang="es-CO" sz="1800" kern="1200"/>
        </a:p>
      </dsp:txBody>
      <dsp:txXfrm>
        <a:off x="3883712" y="492929"/>
        <a:ext cx="2637176" cy="1543880"/>
      </dsp:txXfrm>
    </dsp:sp>
    <dsp:sp modelId="{E9D1519E-29AB-4450-B1F1-D1BA9342779B}">
      <dsp:nvSpPr>
        <dsp:cNvPr id="0" name=""/>
        <dsp:cNvSpPr/>
      </dsp:nvSpPr>
      <dsp:spPr>
        <a:xfrm>
          <a:off x="6809446" y="925947"/>
          <a:ext cx="579446" cy="677843"/>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a:off x="6809446" y="1061516"/>
        <a:ext cx="405612" cy="406705"/>
      </dsp:txXfrm>
    </dsp:sp>
    <dsp:sp modelId="{F40A448F-6F31-4BE6-BF86-75E526F08D8F}">
      <dsp:nvSpPr>
        <dsp:cNvPr id="0" name=""/>
        <dsp:cNvSpPr/>
      </dsp:nvSpPr>
      <dsp:spPr>
        <a:xfrm>
          <a:off x="7662217" y="444897"/>
          <a:ext cx="2733240" cy="163994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Verificar los antecedentes de ejecución del contrato, para que quede acreditado el cumplimiento de las obligaciones contractuales y del sistema de seguridad social y parafiscal. </a:t>
          </a:r>
          <a:endParaRPr lang="es-CO" sz="1600" kern="1200" dirty="0"/>
        </a:p>
      </dsp:txBody>
      <dsp:txXfrm>
        <a:off x="7710249" y="492929"/>
        <a:ext cx="2637176" cy="1543880"/>
      </dsp:txXfrm>
    </dsp:sp>
    <dsp:sp modelId="{0E165884-F7ED-4ECB-8513-C7D7BD54DF01}">
      <dsp:nvSpPr>
        <dsp:cNvPr id="0" name=""/>
        <dsp:cNvSpPr/>
      </dsp:nvSpPr>
      <dsp:spPr>
        <a:xfrm rot="5400000">
          <a:off x="8739113" y="2276168"/>
          <a:ext cx="579446" cy="677843"/>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rot="-5400000">
        <a:off x="8825484" y="2325366"/>
        <a:ext cx="406705" cy="405612"/>
      </dsp:txXfrm>
    </dsp:sp>
    <dsp:sp modelId="{DC3BF459-5908-4B19-B6BE-298BA15855FE}">
      <dsp:nvSpPr>
        <dsp:cNvPr id="0" name=""/>
        <dsp:cNvSpPr/>
      </dsp:nvSpPr>
      <dsp:spPr>
        <a:xfrm>
          <a:off x="7662217" y="3178137"/>
          <a:ext cx="2733240" cy="163994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t>Verificar y soportar el estado financiero del contrato, estableciendo  los CRP que ampara el contrato, la relación de los pagos realizados.</a:t>
          </a:r>
          <a:endParaRPr lang="es-CO" sz="1800" kern="1200"/>
        </a:p>
      </dsp:txBody>
      <dsp:txXfrm>
        <a:off x="7710249" y="3226169"/>
        <a:ext cx="2637176" cy="1543880"/>
      </dsp:txXfrm>
    </dsp:sp>
    <dsp:sp modelId="{234E7E0C-72A0-438E-98FC-FEE4A6F367F4}">
      <dsp:nvSpPr>
        <dsp:cNvPr id="0" name=""/>
        <dsp:cNvSpPr/>
      </dsp:nvSpPr>
      <dsp:spPr>
        <a:xfrm rot="10800000">
          <a:off x="6842245" y="3659187"/>
          <a:ext cx="579446" cy="677843"/>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rot="10800000">
        <a:off x="7016079" y="3794756"/>
        <a:ext cx="405612" cy="406705"/>
      </dsp:txXfrm>
    </dsp:sp>
    <dsp:sp modelId="{EE45A1C1-A31C-4D03-822E-FCFB378A31B8}">
      <dsp:nvSpPr>
        <dsp:cNvPr id="0" name=""/>
        <dsp:cNvSpPr/>
      </dsp:nvSpPr>
      <dsp:spPr>
        <a:xfrm>
          <a:off x="3835680" y="3178137"/>
          <a:ext cx="2733240" cy="163994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t>Verificar que cuente con el CDP de pasivo exigible o reconocimientos a los contratistas. (cuando aplique) </a:t>
          </a:r>
          <a:endParaRPr lang="es-CO" sz="1800" kern="1200"/>
        </a:p>
      </dsp:txBody>
      <dsp:txXfrm>
        <a:off x="3883712" y="3226169"/>
        <a:ext cx="2637176" cy="1543880"/>
      </dsp:txXfrm>
    </dsp:sp>
    <dsp:sp modelId="{AC310CA6-E71F-4FB6-937F-DCC82236B719}">
      <dsp:nvSpPr>
        <dsp:cNvPr id="0" name=""/>
        <dsp:cNvSpPr/>
      </dsp:nvSpPr>
      <dsp:spPr>
        <a:xfrm rot="10800000">
          <a:off x="3015708" y="3659187"/>
          <a:ext cx="579446" cy="677843"/>
        </a:xfrm>
        <a:prstGeom prst="rightArrow">
          <a:avLst>
            <a:gd name="adj1" fmla="val 60000"/>
            <a:gd name="adj2" fmla="val 5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rot="10800000">
        <a:off x="3189542" y="3794756"/>
        <a:ext cx="405612" cy="406705"/>
      </dsp:txXfrm>
    </dsp:sp>
    <dsp:sp modelId="{DA9C867D-700E-4847-99E1-33E72CBB670A}">
      <dsp:nvSpPr>
        <dsp:cNvPr id="0" name=""/>
        <dsp:cNvSpPr/>
      </dsp:nvSpPr>
      <dsp:spPr>
        <a:xfrm>
          <a:off x="9144" y="3178137"/>
          <a:ext cx="2733240" cy="163994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t>Verificar y soportar el ingreso de bienes al almacén. (cuando aplique). </a:t>
          </a:r>
          <a:endParaRPr lang="es-CO" sz="1800" kern="1200"/>
        </a:p>
      </dsp:txBody>
      <dsp:txXfrm>
        <a:off x="57176" y="3226169"/>
        <a:ext cx="2637176" cy="1543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06E95-39E3-4299-926C-DB539C51FA77}">
      <dsp:nvSpPr>
        <dsp:cNvPr id="0" name=""/>
        <dsp:cNvSpPr/>
      </dsp:nvSpPr>
      <dsp:spPr>
        <a:xfrm>
          <a:off x="3017" y="5408"/>
          <a:ext cx="2942439" cy="11769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b" anchorCtr="0">
          <a:noAutofit/>
        </a:bodyPr>
        <a:lstStyle/>
        <a:p>
          <a:pPr marL="0" lvl="0" indent="0" algn="ctr" defTabSz="889000">
            <a:lnSpc>
              <a:spcPct val="90000"/>
            </a:lnSpc>
            <a:spcBef>
              <a:spcPct val="0"/>
            </a:spcBef>
            <a:spcAft>
              <a:spcPct val="35000"/>
            </a:spcAft>
            <a:buNone/>
          </a:pPr>
          <a:r>
            <a:rPr lang="es-MX" sz="2000" b="1" kern="1200" dirty="0"/>
            <a:t> Precontractual</a:t>
          </a:r>
        </a:p>
        <a:p>
          <a:pPr marL="0" lvl="0" indent="0" algn="ctr" defTabSz="889000">
            <a:lnSpc>
              <a:spcPct val="90000"/>
            </a:lnSpc>
            <a:spcBef>
              <a:spcPct val="0"/>
            </a:spcBef>
            <a:spcAft>
              <a:spcPct val="35000"/>
            </a:spcAft>
            <a:buNone/>
          </a:pPr>
          <a:endParaRPr lang="es-CO" sz="2000" b="1" kern="1200" dirty="0"/>
        </a:p>
      </dsp:txBody>
      <dsp:txXfrm>
        <a:off x="3017" y="5408"/>
        <a:ext cx="2942439" cy="1176975"/>
      </dsp:txXfrm>
    </dsp:sp>
    <dsp:sp modelId="{067CA959-FE35-4274-BEDD-296DEC0EF954}">
      <dsp:nvSpPr>
        <dsp:cNvPr id="0" name=""/>
        <dsp:cNvSpPr/>
      </dsp:nvSpPr>
      <dsp:spPr>
        <a:xfrm>
          <a:off x="3017" y="1182384"/>
          <a:ext cx="2942439" cy="193248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b"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s-ES_tradnl" sz="2000" kern="1200" dirty="0"/>
            <a:t>Pliego de condiciones</a:t>
          </a:r>
        </a:p>
        <a:p>
          <a:pPr marL="228600" lvl="1" indent="-228600" algn="l" defTabSz="889000">
            <a:lnSpc>
              <a:spcPct val="90000"/>
            </a:lnSpc>
            <a:spcBef>
              <a:spcPct val="0"/>
            </a:spcBef>
            <a:spcAft>
              <a:spcPct val="15000"/>
            </a:spcAft>
            <a:buFont typeface="Arial" panose="020B0604020202020204" pitchFamily="34" charset="0"/>
            <a:buChar char="•"/>
          </a:pPr>
          <a:r>
            <a:rPr lang="es-ES_tradnl" sz="2000" kern="1200" dirty="0"/>
            <a:t>Estudios previos</a:t>
          </a:r>
          <a:endParaRPr lang="es-CO" sz="2000" kern="1200" dirty="0"/>
        </a:p>
        <a:p>
          <a:pPr marL="228600" lvl="1" indent="-228600" algn="l" defTabSz="889000">
            <a:lnSpc>
              <a:spcPct val="90000"/>
            </a:lnSpc>
            <a:spcBef>
              <a:spcPct val="0"/>
            </a:spcBef>
            <a:spcAft>
              <a:spcPct val="15000"/>
            </a:spcAft>
            <a:buFont typeface="Arial" panose="020B0604020202020204" pitchFamily="34" charset="0"/>
            <a:buChar char="•"/>
          </a:pPr>
          <a:r>
            <a:rPr lang="es-ES_tradnl" sz="2000" kern="1200" dirty="0"/>
            <a:t>Propuesta</a:t>
          </a:r>
          <a:endParaRPr lang="es-CO" sz="2000" kern="1200" dirty="0"/>
        </a:p>
        <a:p>
          <a:pPr marL="228600" lvl="1" indent="-228600" algn="l" defTabSz="889000">
            <a:lnSpc>
              <a:spcPct val="90000"/>
            </a:lnSpc>
            <a:spcBef>
              <a:spcPct val="0"/>
            </a:spcBef>
            <a:spcAft>
              <a:spcPct val="15000"/>
            </a:spcAft>
            <a:buFont typeface="Arial" panose="020B0604020202020204" pitchFamily="34" charset="0"/>
            <a:buChar char="•"/>
          </a:pPr>
          <a:endParaRPr lang="es-CO" sz="2000" kern="1200" dirty="0"/>
        </a:p>
        <a:p>
          <a:pPr marL="228600" lvl="1" indent="-228600" algn="l" defTabSz="889000">
            <a:lnSpc>
              <a:spcPct val="90000"/>
            </a:lnSpc>
            <a:spcBef>
              <a:spcPct val="0"/>
            </a:spcBef>
            <a:spcAft>
              <a:spcPct val="15000"/>
            </a:spcAft>
            <a:buFont typeface="Arial" panose="020B0604020202020204" pitchFamily="34" charset="0"/>
            <a:buChar char="•"/>
          </a:pPr>
          <a:endParaRPr lang="es-CO" sz="2000" kern="1200" dirty="0"/>
        </a:p>
      </dsp:txBody>
      <dsp:txXfrm>
        <a:off x="3017" y="1182384"/>
        <a:ext cx="2942439" cy="1932480"/>
      </dsp:txXfrm>
    </dsp:sp>
    <dsp:sp modelId="{EDF72771-10E4-4F7E-B568-D5850F75C990}">
      <dsp:nvSpPr>
        <dsp:cNvPr id="0" name=""/>
        <dsp:cNvSpPr/>
      </dsp:nvSpPr>
      <dsp:spPr>
        <a:xfrm>
          <a:off x="3357398" y="5408"/>
          <a:ext cx="2942439" cy="1176975"/>
        </a:xfrm>
        <a:prstGeom prst="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l" defTabSz="889000">
            <a:lnSpc>
              <a:spcPct val="90000"/>
            </a:lnSpc>
            <a:spcBef>
              <a:spcPct val="0"/>
            </a:spcBef>
            <a:spcAft>
              <a:spcPct val="35000"/>
            </a:spcAft>
            <a:buNone/>
          </a:pPr>
          <a:r>
            <a:rPr lang="es-MX" sz="2000" kern="1200" dirty="0"/>
            <a:t>             </a:t>
          </a:r>
        </a:p>
        <a:p>
          <a:pPr marL="0" lvl="0" indent="0" algn="l" defTabSz="889000">
            <a:lnSpc>
              <a:spcPct val="90000"/>
            </a:lnSpc>
            <a:spcBef>
              <a:spcPct val="0"/>
            </a:spcBef>
            <a:spcAft>
              <a:spcPct val="35000"/>
            </a:spcAft>
            <a:buNone/>
          </a:pPr>
          <a:endParaRPr lang="es-MX" sz="2000" b="1" kern="1200" dirty="0"/>
        </a:p>
        <a:p>
          <a:pPr marL="0" lvl="0" indent="0" algn="l" defTabSz="889000">
            <a:lnSpc>
              <a:spcPct val="90000"/>
            </a:lnSpc>
            <a:spcBef>
              <a:spcPct val="0"/>
            </a:spcBef>
            <a:spcAft>
              <a:spcPct val="35000"/>
            </a:spcAft>
            <a:buNone/>
          </a:pPr>
          <a:r>
            <a:rPr lang="es-MX" sz="2000" b="1" kern="1200" dirty="0"/>
            <a:t>            Contractual</a:t>
          </a:r>
        </a:p>
        <a:p>
          <a:pPr marL="0" lvl="0" indent="0" algn="l" defTabSz="889000">
            <a:lnSpc>
              <a:spcPct val="90000"/>
            </a:lnSpc>
            <a:spcBef>
              <a:spcPct val="0"/>
            </a:spcBef>
            <a:spcAft>
              <a:spcPct val="35000"/>
            </a:spcAft>
            <a:buNone/>
          </a:pPr>
          <a:endParaRPr lang="es-MX" sz="2000" b="1" kern="1200" dirty="0"/>
        </a:p>
        <a:p>
          <a:pPr marL="0" lvl="0" indent="0" algn="l" defTabSz="889000">
            <a:lnSpc>
              <a:spcPct val="90000"/>
            </a:lnSpc>
            <a:spcBef>
              <a:spcPct val="0"/>
            </a:spcBef>
            <a:spcAft>
              <a:spcPct val="35000"/>
            </a:spcAft>
            <a:buNone/>
          </a:pPr>
          <a:endParaRPr lang="es-CO" sz="2000" b="1" kern="1200" dirty="0"/>
        </a:p>
      </dsp:txBody>
      <dsp:txXfrm>
        <a:off x="3357398" y="5408"/>
        <a:ext cx="2942439" cy="1176975"/>
      </dsp:txXfrm>
    </dsp:sp>
    <dsp:sp modelId="{95F47CE7-5EEE-41C2-A520-F7447695CE6F}">
      <dsp:nvSpPr>
        <dsp:cNvPr id="0" name=""/>
        <dsp:cNvSpPr/>
      </dsp:nvSpPr>
      <dsp:spPr>
        <a:xfrm>
          <a:off x="3357398" y="1182384"/>
          <a:ext cx="2942439" cy="1932480"/>
        </a:xfrm>
        <a:prstGeom prst="rect">
          <a:avLst/>
        </a:prstGeom>
        <a:solidFill>
          <a:schemeClr val="accent4">
            <a:tint val="40000"/>
            <a:alpha val="90000"/>
            <a:hueOff val="5430963"/>
            <a:satOff val="-25622"/>
            <a:lumOff val="-925"/>
            <a:alphaOff val="0"/>
          </a:schemeClr>
        </a:solidFill>
        <a:ln w="6350" cap="flat" cmpd="sng" algn="ctr">
          <a:solidFill>
            <a:schemeClr val="accent4">
              <a:tint val="40000"/>
              <a:alpha val="90000"/>
              <a:hueOff val="5430963"/>
              <a:satOff val="-25622"/>
              <a:lumOff val="-92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s-ES_tradnl" sz="2000" kern="1200" dirty="0"/>
            <a:t>Modificaciones</a:t>
          </a:r>
          <a:endParaRPr lang="es-CO" sz="2000" kern="1200" dirty="0"/>
        </a:p>
        <a:p>
          <a:pPr marL="228600" lvl="1" indent="-228600" algn="l" defTabSz="889000">
            <a:lnSpc>
              <a:spcPct val="90000"/>
            </a:lnSpc>
            <a:spcBef>
              <a:spcPct val="0"/>
            </a:spcBef>
            <a:spcAft>
              <a:spcPct val="15000"/>
            </a:spcAft>
            <a:buFont typeface="Arial" panose="020B0604020202020204" pitchFamily="34" charset="0"/>
            <a:buChar char="•"/>
          </a:pPr>
          <a:r>
            <a:rPr lang="es-ES_tradnl" sz="2000" kern="1200" dirty="0"/>
            <a:t>Cesiones</a:t>
          </a:r>
        </a:p>
        <a:p>
          <a:pPr marL="228600" lvl="1" indent="-228600" algn="l" defTabSz="889000">
            <a:lnSpc>
              <a:spcPct val="90000"/>
            </a:lnSpc>
            <a:spcBef>
              <a:spcPct val="0"/>
            </a:spcBef>
            <a:spcAft>
              <a:spcPct val="15000"/>
            </a:spcAft>
            <a:buFont typeface="Arial" panose="020B0604020202020204" pitchFamily="34" charset="0"/>
            <a:buChar char="•"/>
          </a:pPr>
          <a:r>
            <a:rPr lang="es-ES_tradnl" sz="2000" kern="1200" dirty="0"/>
            <a:t>Suspensiones</a:t>
          </a:r>
        </a:p>
        <a:p>
          <a:pPr marL="228600" lvl="1" indent="-228600" algn="l" defTabSz="889000">
            <a:lnSpc>
              <a:spcPct val="90000"/>
            </a:lnSpc>
            <a:spcBef>
              <a:spcPct val="0"/>
            </a:spcBef>
            <a:spcAft>
              <a:spcPct val="15000"/>
            </a:spcAft>
            <a:buFont typeface="Arial" panose="020B0604020202020204" pitchFamily="34" charset="0"/>
            <a:buChar char="•"/>
          </a:pPr>
          <a:r>
            <a:rPr lang="es-ES_tradnl" sz="2000" kern="1200" dirty="0"/>
            <a:t>Ejecución</a:t>
          </a:r>
          <a:endParaRPr lang="es-CO" sz="2000" kern="1200" dirty="0"/>
        </a:p>
        <a:p>
          <a:pPr marL="228600" lvl="1" indent="-228600" algn="l" defTabSz="889000">
            <a:lnSpc>
              <a:spcPct val="90000"/>
            </a:lnSpc>
            <a:spcBef>
              <a:spcPct val="0"/>
            </a:spcBef>
            <a:spcAft>
              <a:spcPct val="15000"/>
            </a:spcAft>
            <a:buFont typeface="Arial" panose="020B0604020202020204" pitchFamily="34" charset="0"/>
            <a:buChar char="•"/>
          </a:pPr>
          <a:endParaRPr lang="es-CO" sz="2000" kern="1200" dirty="0"/>
        </a:p>
      </dsp:txBody>
      <dsp:txXfrm>
        <a:off x="3357398" y="1182384"/>
        <a:ext cx="2942439" cy="1932480"/>
      </dsp:txXfrm>
    </dsp:sp>
    <dsp:sp modelId="{A6161A03-BC12-4D42-B76D-CD99D11C56A4}">
      <dsp:nvSpPr>
        <dsp:cNvPr id="0" name=""/>
        <dsp:cNvSpPr/>
      </dsp:nvSpPr>
      <dsp:spPr>
        <a:xfrm>
          <a:off x="6711779" y="5408"/>
          <a:ext cx="2942439" cy="1176975"/>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endParaRPr lang="es-MX" sz="2000" b="1" kern="1200" dirty="0"/>
        </a:p>
        <a:p>
          <a:pPr marL="0" lvl="0" indent="0" algn="ctr" defTabSz="889000">
            <a:lnSpc>
              <a:spcPct val="90000"/>
            </a:lnSpc>
            <a:spcBef>
              <a:spcPct val="0"/>
            </a:spcBef>
            <a:spcAft>
              <a:spcPct val="35000"/>
            </a:spcAft>
            <a:buNone/>
          </a:pPr>
          <a:endParaRPr lang="es-MX" sz="2000" b="1" kern="1200" dirty="0"/>
        </a:p>
        <a:p>
          <a:pPr marL="0" lvl="0" indent="0" algn="ctr" defTabSz="889000">
            <a:lnSpc>
              <a:spcPct val="90000"/>
            </a:lnSpc>
            <a:spcBef>
              <a:spcPct val="0"/>
            </a:spcBef>
            <a:spcAft>
              <a:spcPct val="35000"/>
            </a:spcAft>
            <a:buNone/>
          </a:pPr>
          <a:r>
            <a:rPr lang="es-MX" sz="2000" b="1" kern="1200" dirty="0" err="1"/>
            <a:t>Postcontractual</a:t>
          </a:r>
          <a:endParaRPr lang="es-MX" sz="2000" b="1" kern="1200" dirty="0"/>
        </a:p>
        <a:p>
          <a:pPr marL="0" lvl="0" indent="0" algn="ctr" defTabSz="889000">
            <a:lnSpc>
              <a:spcPct val="90000"/>
            </a:lnSpc>
            <a:spcBef>
              <a:spcPct val="0"/>
            </a:spcBef>
            <a:spcAft>
              <a:spcPct val="35000"/>
            </a:spcAft>
            <a:buNone/>
          </a:pPr>
          <a:endParaRPr lang="es-MX" sz="2000" b="1" kern="1200" dirty="0"/>
        </a:p>
        <a:p>
          <a:pPr marL="0" lvl="0" indent="0" algn="ctr" defTabSz="889000">
            <a:lnSpc>
              <a:spcPct val="90000"/>
            </a:lnSpc>
            <a:spcBef>
              <a:spcPct val="0"/>
            </a:spcBef>
            <a:spcAft>
              <a:spcPct val="35000"/>
            </a:spcAft>
            <a:buNone/>
          </a:pPr>
          <a:endParaRPr lang="es-CO" sz="2000" b="1" kern="1200" dirty="0"/>
        </a:p>
      </dsp:txBody>
      <dsp:txXfrm>
        <a:off x="6711779" y="5408"/>
        <a:ext cx="2942439" cy="1176975"/>
      </dsp:txXfrm>
    </dsp:sp>
    <dsp:sp modelId="{0C001EA0-1BD9-4A5E-AA4C-2A18739486E0}">
      <dsp:nvSpPr>
        <dsp:cNvPr id="0" name=""/>
        <dsp:cNvSpPr/>
      </dsp:nvSpPr>
      <dsp:spPr>
        <a:xfrm>
          <a:off x="6711779" y="1182384"/>
          <a:ext cx="2942439" cy="1932480"/>
        </a:xfrm>
        <a:prstGeom prst="rect">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s-ES" sz="2000" kern="1200" dirty="0"/>
            <a:t>Etapa de terminación</a:t>
          </a:r>
          <a:endParaRPr lang="es-CO" sz="2000" kern="1200" dirty="0"/>
        </a:p>
        <a:p>
          <a:pPr marL="228600" lvl="1" indent="-228600" algn="l" defTabSz="889000">
            <a:lnSpc>
              <a:spcPct val="90000"/>
            </a:lnSpc>
            <a:spcBef>
              <a:spcPct val="0"/>
            </a:spcBef>
            <a:spcAft>
              <a:spcPct val="15000"/>
            </a:spcAft>
            <a:buFont typeface="Arial" panose="020B0604020202020204" pitchFamily="34" charset="0"/>
            <a:buChar char="•"/>
          </a:pPr>
          <a:r>
            <a:rPr lang="es-ES" sz="2000" kern="1200" dirty="0"/>
            <a:t>Etapa de liquidación</a:t>
          </a:r>
        </a:p>
      </dsp:txBody>
      <dsp:txXfrm>
        <a:off x="6711779" y="1182384"/>
        <a:ext cx="2942439" cy="1932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5BB02-6F75-4E33-B4B0-EDABF57B3EF5}">
      <dsp:nvSpPr>
        <dsp:cNvPr id="0" name=""/>
        <dsp:cNvSpPr/>
      </dsp:nvSpPr>
      <dsp:spPr>
        <a:xfrm>
          <a:off x="5423691" y="2635914"/>
          <a:ext cx="91440" cy="491085"/>
        </a:xfrm>
        <a:custGeom>
          <a:avLst/>
          <a:gdLst/>
          <a:ahLst/>
          <a:cxnLst/>
          <a:rect l="0" t="0" r="0" b="0"/>
          <a:pathLst>
            <a:path>
              <a:moveTo>
                <a:pt x="45720" y="0"/>
              </a:moveTo>
              <a:lnTo>
                <a:pt x="45720" y="49108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8C8728-9134-439D-A99C-57D0BEBAEF5F}">
      <dsp:nvSpPr>
        <dsp:cNvPr id="0" name=""/>
        <dsp:cNvSpPr/>
      </dsp:nvSpPr>
      <dsp:spPr>
        <a:xfrm>
          <a:off x="3921575" y="1072600"/>
          <a:ext cx="1547835" cy="491085"/>
        </a:xfrm>
        <a:custGeom>
          <a:avLst/>
          <a:gdLst/>
          <a:ahLst/>
          <a:cxnLst/>
          <a:rect l="0" t="0" r="0" b="0"/>
          <a:pathLst>
            <a:path>
              <a:moveTo>
                <a:pt x="0" y="0"/>
              </a:moveTo>
              <a:lnTo>
                <a:pt x="0" y="334660"/>
              </a:lnTo>
              <a:lnTo>
                <a:pt x="1547835" y="334660"/>
              </a:lnTo>
              <a:lnTo>
                <a:pt x="1547835" y="4910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C55360-FB63-4C74-BDEA-5FEA5651B870}">
      <dsp:nvSpPr>
        <dsp:cNvPr id="0" name=""/>
        <dsp:cNvSpPr/>
      </dsp:nvSpPr>
      <dsp:spPr>
        <a:xfrm>
          <a:off x="2373740" y="2635914"/>
          <a:ext cx="1031890" cy="491085"/>
        </a:xfrm>
        <a:custGeom>
          <a:avLst/>
          <a:gdLst/>
          <a:ahLst/>
          <a:cxnLst/>
          <a:rect l="0" t="0" r="0" b="0"/>
          <a:pathLst>
            <a:path>
              <a:moveTo>
                <a:pt x="0" y="0"/>
              </a:moveTo>
              <a:lnTo>
                <a:pt x="0" y="334660"/>
              </a:lnTo>
              <a:lnTo>
                <a:pt x="1031890" y="334660"/>
              </a:lnTo>
              <a:lnTo>
                <a:pt x="1031890" y="49108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B804CF-4A66-496E-BEF3-6F7571BB4504}">
      <dsp:nvSpPr>
        <dsp:cNvPr id="0" name=""/>
        <dsp:cNvSpPr/>
      </dsp:nvSpPr>
      <dsp:spPr>
        <a:xfrm>
          <a:off x="1341850" y="2635914"/>
          <a:ext cx="1031890" cy="491085"/>
        </a:xfrm>
        <a:custGeom>
          <a:avLst/>
          <a:gdLst/>
          <a:ahLst/>
          <a:cxnLst/>
          <a:rect l="0" t="0" r="0" b="0"/>
          <a:pathLst>
            <a:path>
              <a:moveTo>
                <a:pt x="1031890" y="0"/>
              </a:moveTo>
              <a:lnTo>
                <a:pt x="1031890" y="334660"/>
              </a:lnTo>
              <a:lnTo>
                <a:pt x="0" y="334660"/>
              </a:lnTo>
              <a:lnTo>
                <a:pt x="0" y="49108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85C422-7C3E-4B30-AD41-404158C7C102}">
      <dsp:nvSpPr>
        <dsp:cNvPr id="0" name=""/>
        <dsp:cNvSpPr/>
      </dsp:nvSpPr>
      <dsp:spPr>
        <a:xfrm>
          <a:off x="2373740" y="1072600"/>
          <a:ext cx="1547835" cy="491085"/>
        </a:xfrm>
        <a:custGeom>
          <a:avLst/>
          <a:gdLst/>
          <a:ahLst/>
          <a:cxnLst/>
          <a:rect l="0" t="0" r="0" b="0"/>
          <a:pathLst>
            <a:path>
              <a:moveTo>
                <a:pt x="1547835" y="0"/>
              </a:moveTo>
              <a:lnTo>
                <a:pt x="1547835" y="334660"/>
              </a:lnTo>
              <a:lnTo>
                <a:pt x="0" y="334660"/>
              </a:lnTo>
              <a:lnTo>
                <a:pt x="0" y="49108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0E053D-CCA9-484F-B9E4-35F3D4A0C57C}">
      <dsp:nvSpPr>
        <dsp:cNvPr id="0" name=""/>
        <dsp:cNvSpPr/>
      </dsp:nvSpPr>
      <dsp:spPr>
        <a:xfrm>
          <a:off x="3077302" y="372"/>
          <a:ext cx="1688547" cy="107222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DB3D33D-DB95-44C7-B246-18B252A227F0}">
      <dsp:nvSpPr>
        <dsp:cNvPr id="0" name=""/>
        <dsp:cNvSpPr/>
      </dsp:nvSpPr>
      <dsp:spPr>
        <a:xfrm>
          <a:off x="3264918" y="178608"/>
          <a:ext cx="1688547" cy="10722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Vigilancia del contrato </a:t>
          </a:r>
          <a:endParaRPr lang="es-CO" sz="2100" kern="1200" dirty="0"/>
        </a:p>
      </dsp:txBody>
      <dsp:txXfrm>
        <a:off x="3296322" y="210012"/>
        <a:ext cx="1625739" cy="1009419"/>
      </dsp:txXfrm>
    </dsp:sp>
    <dsp:sp modelId="{7426F8E8-8A92-4720-B661-B689C3807F3F}">
      <dsp:nvSpPr>
        <dsp:cNvPr id="0" name=""/>
        <dsp:cNvSpPr/>
      </dsp:nvSpPr>
      <dsp:spPr>
        <a:xfrm>
          <a:off x="1529466" y="1563686"/>
          <a:ext cx="1688547" cy="107222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7409163-BCC7-4408-AA25-345D3DC3914E}">
      <dsp:nvSpPr>
        <dsp:cNvPr id="0" name=""/>
        <dsp:cNvSpPr/>
      </dsp:nvSpPr>
      <dsp:spPr>
        <a:xfrm>
          <a:off x="1717083" y="1741921"/>
          <a:ext cx="1688547" cy="10722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Supervisión</a:t>
          </a:r>
          <a:endParaRPr lang="es-CO" sz="2100" kern="1200" dirty="0"/>
        </a:p>
      </dsp:txBody>
      <dsp:txXfrm>
        <a:off x="1748487" y="1773325"/>
        <a:ext cx="1625739" cy="1009419"/>
      </dsp:txXfrm>
    </dsp:sp>
    <dsp:sp modelId="{C12B6F04-90E0-4B77-BED2-D30005C04BE3}">
      <dsp:nvSpPr>
        <dsp:cNvPr id="0" name=""/>
        <dsp:cNvSpPr/>
      </dsp:nvSpPr>
      <dsp:spPr>
        <a:xfrm>
          <a:off x="497576" y="3127000"/>
          <a:ext cx="1688547" cy="1072227"/>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EC4010-79BA-479E-A70D-53BD87A2EDA5}">
      <dsp:nvSpPr>
        <dsp:cNvPr id="0" name=""/>
        <dsp:cNvSpPr/>
      </dsp:nvSpPr>
      <dsp:spPr>
        <a:xfrm>
          <a:off x="685192" y="3305235"/>
          <a:ext cx="1688547" cy="107222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 Ordenador del gasto</a:t>
          </a:r>
          <a:endParaRPr lang="es-CO" sz="2100" kern="1200" dirty="0"/>
        </a:p>
      </dsp:txBody>
      <dsp:txXfrm>
        <a:off x="716596" y="3336639"/>
        <a:ext cx="1625739" cy="1009419"/>
      </dsp:txXfrm>
    </dsp:sp>
    <dsp:sp modelId="{79220C15-BC39-4C44-90FC-4CF6ECF781FD}">
      <dsp:nvSpPr>
        <dsp:cNvPr id="0" name=""/>
        <dsp:cNvSpPr/>
      </dsp:nvSpPr>
      <dsp:spPr>
        <a:xfrm>
          <a:off x="2561356" y="3127000"/>
          <a:ext cx="1688547" cy="1072227"/>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BE580AA-5EB5-4358-BF09-4AA0557370E4}">
      <dsp:nvSpPr>
        <dsp:cNvPr id="0" name=""/>
        <dsp:cNvSpPr/>
      </dsp:nvSpPr>
      <dsp:spPr>
        <a:xfrm>
          <a:off x="2748973" y="3305235"/>
          <a:ext cx="1688547" cy="107222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Entidad</a:t>
          </a:r>
          <a:endParaRPr lang="es-CO" sz="2100" kern="1200" dirty="0"/>
        </a:p>
      </dsp:txBody>
      <dsp:txXfrm>
        <a:off x="2780377" y="3336639"/>
        <a:ext cx="1625739" cy="1009419"/>
      </dsp:txXfrm>
    </dsp:sp>
    <dsp:sp modelId="{BACC70EE-4A96-4815-9F4A-A8EA65F9E369}">
      <dsp:nvSpPr>
        <dsp:cNvPr id="0" name=""/>
        <dsp:cNvSpPr/>
      </dsp:nvSpPr>
      <dsp:spPr>
        <a:xfrm>
          <a:off x="4625137" y="1563686"/>
          <a:ext cx="1688547" cy="107222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C9392C4-A829-4184-B11B-91860DA777BE}">
      <dsp:nvSpPr>
        <dsp:cNvPr id="0" name=""/>
        <dsp:cNvSpPr/>
      </dsp:nvSpPr>
      <dsp:spPr>
        <a:xfrm>
          <a:off x="4812753" y="1741921"/>
          <a:ext cx="1688547" cy="10722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Interventoría</a:t>
          </a:r>
          <a:endParaRPr lang="es-CO" sz="2100" kern="1200" dirty="0"/>
        </a:p>
      </dsp:txBody>
      <dsp:txXfrm>
        <a:off x="4844157" y="1773325"/>
        <a:ext cx="1625739" cy="1009419"/>
      </dsp:txXfrm>
    </dsp:sp>
    <dsp:sp modelId="{9757E97F-BFDA-4658-9DE5-C95DBD69523F}">
      <dsp:nvSpPr>
        <dsp:cNvPr id="0" name=""/>
        <dsp:cNvSpPr/>
      </dsp:nvSpPr>
      <dsp:spPr>
        <a:xfrm>
          <a:off x="4625137" y="3127000"/>
          <a:ext cx="1688547" cy="1072227"/>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F3DEA94-0572-48D0-BB51-53F0AF64CDAA}">
      <dsp:nvSpPr>
        <dsp:cNvPr id="0" name=""/>
        <dsp:cNvSpPr/>
      </dsp:nvSpPr>
      <dsp:spPr>
        <a:xfrm>
          <a:off x="4812753" y="3305235"/>
          <a:ext cx="1688547" cy="107222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Contratada</a:t>
          </a:r>
          <a:endParaRPr lang="es-CO" sz="2100" kern="1200" dirty="0"/>
        </a:p>
      </dsp:txBody>
      <dsp:txXfrm>
        <a:off x="4844157" y="3336639"/>
        <a:ext cx="1625739" cy="10094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D8C1D-88C9-4F1E-A903-DFC322D89211}">
      <dsp:nvSpPr>
        <dsp:cNvPr id="0" name=""/>
        <dsp:cNvSpPr/>
      </dsp:nvSpPr>
      <dsp:spPr>
        <a:xfrm>
          <a:off x="8588538" y="1199180"/>
          <a:ext cx="1995753" cy="304443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CO" sz="1800" b="1" kern="1200" dirty="0">
              <a:solidFill>
                <a:schemeClr val="tx1"/>
              </a:solidFill>
              <a:latin typeface="Avenir Next" panose="020B0503020202020204"/>
            </a:rPr>
            <a:t>SUPERVISIÓN</a:t>
          </a:r>
          <a:endParaRPr lang="es-ES" sz="1800" b="1" kern="1200" dirty="0">
            <a:solidFill>
              <a:schemeClr val="tx1"/>
            </a:solidFill>
            <a:latin typeface="Avenir Next" panose="020B0503020202020204"/>
          </a:endParaRPr>
        </a:p>
      </dsp:txBody>
      <dsp:txXfrm>
        <a:off x="8880809" y="1645028"/>
        <a:ext cx="1411211" cy="2152743"/>
      </dsp:txXfrm>
    </dsp:sp>
    <dsp:sp modelId="{C74268FB-DA37-4544-A03E-B609B9F2BE44}">
      <dsp:nvSpPr>
        <dsp:cNvPr id="0" name=""/>
        <dsp:cNvSpPr/>
      </dsp:nvSpPr>
      <dsp:spPr>
        <a:xfrm rot="13841779">
          <a:off x="6190814" y="1428677"/>
          <a:ext cx="2679008" cy="0"/>
        </a:xfrm>
        <a:custGeom>
          <a:avLst/>
          <a:gdLst/>
          <a:ahLst/>
          <a:cxnLst/>
          <a:rect l="0" t="0" r="0" b="0"/>
          <a:pathLst>
            <a:path>
              <a:moveTo>
                <a:pt x="0" y="0"/>
              </a:moveTo>
              <a:lnTo>
                <a:pt x="2679008"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D66D8E-AA7A-4819-85BE-F777A349071B}">
      <dsp:nvSpPr>
        <dsp:cNvPr id="0" name=""/>
        <dsp:cNvSpPr/>
      </dsp:nvSpPr>
      <dsp:spPr>
        <a:xfrm>
          <a:off x="5856402" y="392169"/>
          <a:ext cx="825432" cy="0"/>
        </a:xfrm>
        <a:prstGeom prst="line">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6BE81F-1082-4D92-AF74-C744478E0C31}">
      <dsp:nvSpPr>
        <dsp:cNvPr id="0" name=""/>
        <dsp:cNvSpPr/>
      </dsp:nvSpPr>
      <dsp:spPr>
        <a:xfrm>
          <a:off x="3332" y="3964"/>
          <a:ext cx="5853069" cy="7764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latin typeface="Avenir Next" panose="020B0503020202020204"/>
            </a:rPr>
            <a:t>Es ejercida por la misma entidad estatal</a:t>
          </a:r>
          <a:r>
            <a:rPr lang="es-CO" sz="1050" b="1" kern="1200" dirty="0">
              <a:solidFill>
                <a:schemeClr val="tx1"/>
              </a:solidFill>
              <a:latin typeface="Avenir Next" panose="020B0503020202020204"/>
            </a:rPr>
            <a:t>. </a:t>
          </a:r>
        </a:p>
      </dsp:txBody>
      <dsp:txXfrm>
        <a:off x="3332" y="3964"/>
        <a:ext cx="5853069" cy="776410"/>
      </dsp:txXfrm>
    </dsp:sp>
    <dsp:sp modelId="{26894978-E4D7-4B18-A8A7-A7A7B395008F}">
      <dsp:nvSpPr>
        <dsp:cNvPr id="0" name=""/>
        <dsp:cNvSpPr/>
      </dsp:nvSpPr>
      <dsp:spPr>
        <a:xfrm rot="13149564">
          <a:off x="6436055" y="1859584"/>
          <a:ext cx="2188525" cy="0"/>
        </a:xfrm>
        <a:custGeom>
          <a:avLst/>
          <a:gdLst/>
          <a:ahLst/>
          <a:cxnLst/>
          <a:rect l="0" t="0" r="0" b="0"/>
          <a:pathLst>
            <a:path>
              <a:moveTo>
                <a:pt x="0" y="0"/>
              </a:moveTo>
              <a:lnTo>
                <a:pt x="2188525"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E78789-EBB1-4B75-B2C2-E1E8593B6EFF}">
      <dsp:nvSpPr>
        <dsp:cNvPr id="0" name=""/>
        <dsp:cNvSpPr/>
      </dsp:nvSpPr>
      <dsp:spPr>
        <a:xfrm>
          <a:off x="5856402" y="1168579"/>
          <a:ext cx="825432" cy="0"/>
        </a:xfrm>
        <a:prstGeom prst="line">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DBE09-C220-4326-8716-9C6CAF93E0BF}">
      <dsp:nvSpPr>
        <dsp:cNvPr id="0" name=""/>
        <dsp:cNvSpPr/>
      </dsp:nvSpPr>
      <dsp:spPr>
        <a:xfrm>
          <a:off x="3332" y="780374"/>
          <a:ext cx="5853069" cy="7764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latin typeface="Avenir Next" panose="020B0503020202020204"/>
            </a:rPr>
            <a:t>Designado por el ordenador del gasto</a:t>
          </a:r>
        </a:p>
      </dsp:txBody>
      <dsp:txXfrm>
        <a:off x="3332" y="780374"/>
        <a:ext cx="5853069" cy="776410"/>
      </dsp:txXfrm>
    </dsp:sp>
    <dsp:sp modelId="{F4904758-EB51-4275-81E0-7D08B27B241B}">
      <dsp:nvSpPr>
        <dsp:cNvPr id="0" name=""/>
        <dsp:cNvSpPr/>
      </dsp:nvSpPr>
      <dsp:spPr>
        <a:xfrm rot="12129370">
          <a:off x="6614188" y="2290492"/>
          <a:ext cx="1832261" cy="0"/>
        </a:xfrm>
        <a:custGeom>
          <a:avLst/>
          <a:gdLst/>
          <a:ahLst/>
          <a:cxnLst/>
          <a:rect l="0" t="0" r="0" b="0"/>
          <a:pathLst>
            <a:path>
              <a:moveTo>
                <a:pt x="0" y="0"/>
              </a:moveTo>
              <a:lnTo>
                <a:pt x="1832261"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5CEE3B-0E01-459B-8C7B-FBDBC7572FA0}">
      <dsp:nvSpPr>
        <dsp:cNvPr id="0" name=""/>
        <dsp:cNvSpPr/>
      </dsp:nvSpPr>
      <dsp:spPr>
        <a:xfrm>
          <a:off x="5856402" y="1944989"/>
          <a:ext cx="825432" cy="0"/>
        </a:xfrm>
        <a:prstGeom prst="line">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A0DA3D-EB8D-488F-88A3-2ED15540C15D}">
      <dsp:nvSpPr>
        <dsp:cNvPr id="0" name=""/>
        <dsp:cNvSpPr/>
      </dsp:nvSpPr>
      <dsp:spPr>
        <a:xfrm>
          <a:off x="3332" y="1556784"/>
          <a:ext cx="5853069" cy="7764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latin typeface="Avenir Next" panose="020B0503020202020204"/>
            </a:rPr>
            <a:t>Servidor público del nivel directivo, asesor y/o profesional idóneo para cumplir las labores propias de esta actividad</a:t>
          </a:r>
        </a:p>
      </dsp:txBody>
      <dsp:txXfrm>
        <a:off x="3332" y="1556784"/>
        <a:ext cx="5853069" cy="776410"/>
      </dsp:txXfrm>
    </dsp:sp>
    <dsp:sp modelId="{3E01566A-3C45-4519-ACCF-83A3B4C3FD5D}">
      <dsp:nvSpPr>
        <dsp:cNvPr id="0" name=""/>
        <dsp:cNvSpPr/>
      </dsp:nvSpPr>
      <dsp:spPr>
        <a:xfrm rot="10800000">
          <a:off x="6681835" y="2721400"/>
          <a:ext cx="1696965" cy="0"/>
        </a:xfrm>
        <a:custGeom>
          <a:avLst/>
          <a:gdLst/>
          <a:ahLst/>
          <a:cxnLst/>
          <a:rect l="0" t="0" r="0" b="0"/>
          <a:pathLst>
            <a:path>
              <a:moveTo>
                <a:pt x="0" y="0"/>
              </a:moveTo>
              <a:lnTo>
                <a:pt x="1696965"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4B82D0-C7A7-40AB-B1AF-E3FE3D107B10}">
      <dsp:nvSpPr>
        <dsp:cNvPr id="0" name=""/>
        <dsp:cNvSpPr/>
      </dsp:nvSpPr>
      <dsp:spPr>
        <a:xfrm>
          <a:off x="5856402" y="2721400"/>
          <a:ext cx="825432" cy="0"/>
        </a:xfrm>
        <a:prstGeom prst="line">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6EFFCA-1897-4D26-B21E-307A2935A626}">
      <dsp:nvSpPr>
        <dsp:cNvPr id="0" name=""/>
        <dsp:cNvSpPr/>
      </dsp:nvSpPr>
      <dsp:spPr>
        <a:xfrm>
          <a:off x="3332" y="2333194"/>
          <a:ext cx="5853069" cy="7764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latin typeface="Avenir Next" panose="020B0503020202020204"/>
            </a:rPr>
            <a:t>Preferiblemente pertenecer al área que solicita el bien o servicio</a:t>
          </a:r>
        </a:p>
      </dsp:txBody>
      <dsp:txXfrm>
        <a:off x="3332" y="2333194"/>
        <a:ext cx="5853069" cy="776410"/>
      </dsp:txXfrm>
    </dsp:sp>
    <dsp:sp modelId="{CE253A59-0E51-47B1-B97C-83A89171A861}">
      <dsp:nvSpPr>
        <dsp:cNvPr id="0" name=""/>
        <dsp:cNvSpPr/>
      </dsp:nvSpPr>
      <dsp:spPr>
        <a:xfrm rot="9470630">
          <a:off x="6614188" y="3152307"/>
          <a:ext cx="1832261" cy="0"/>
        </a:xfrm>
        <a:custGeom>
          <a:avLst/>
          <a:gdLst/>
          <a:ahLst/>
          <a:cxnLst/>
          <a:rect l="0" t="0" r="0" b="0"/>
          <a:pathLst>
            <a:path>
              <a:moveTo>
                <a:pt x="0" y="0"/>
              </a:moveTo>
              <a:lnTo>
                <a:pt x="1832261"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D3E04C-48E8-4662-89DD-E520D366A25A}">
      <dsp:nvSpPr>
        <dsp:cNvPr id="0" name=""/>
        <dsp:cNvSpPr/>
      </dsp:nvSpPr>
      <dsp:spPr>
        <a:xfrm>
          <a:off x="5856402" y="3497810"/>
          <a:ext cx="825432" cy="0"/>
        </a:xfrm>
        <a:prstGeom prst="line">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8DFBBC-8664-48B9-AAE3-A1E85282F360}">
      <dsp:nvSpPr>
        <dsp:cNvPr id="0" name=""/>
        <dsp:cNvSpPr/>
      </dsp:nvSpPr>
      <dsp:spPr>
        <a:xfrm>
          <a:off x="3332" y="3109605"/>
          <a:ext cx="5853069" cy="7764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latin typeface="Avenir Next" panose="020B0503020202020204"/>
            </a:rPr>
            <a:t>Contacto constante y directo entre el contratista, el interventor</a:t>
          </a:r>
        </a:p>
      </dsp:txBody>
      <dsp:txXfrm>
        <a:off x="3332" y="3109605"/>
        <a:ext cx="5853069" cy="776410"/>
      </dsp:txXfrm>
    </dsp:sp>
    <dsp:sp modelId="{B1AF8502-8061-4F83-ACD1-8F605D16F1E7}">
      <dsp:nvSpPr>
        <dsp:cNvPr id="0" name=""/>
        <dsp:cNvSpPr/>
      </dsp:nvSpPr>
      <dsp:spPr>
        <a:xfrm rot="8450436">
          <a:off x="6436055" y="3583215"/>
          <a:ext cx="2188525" cy="0"/>
        </a:xfrm>
        <a:custGeom>
          <a:avLst/>
          <a:gdLst/>
          <a:ahLst/>
          <a:cxnLst/>
          <a:rect l="0" t="0" r="0" b="0"/>
          <a:pathLst>
            <a:path>
              <a:moveTo>
                <a:pt x="0" y="0"/>
              </a:moveTo>
              <a:lnTo>
                <a:pt x="2188525"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C2833C-F068-4EEB-92DD-636DE5F88AE1}">
      <dsp:nvSpPr>
        <dsp:cNvPr id="0" name=""/>
        <dsp:cNvSpPr/>
      </dsp:nvSpPr>
      <dsp:spPr>
        <a:xfrm>
          <a:off x="5856402" y="4274220"/>
          <a:ext cx="825432" cy="0"/>
        </a:xfrm>
        <a:prstGeom prst="line">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8DEA9B-8FD9-4C46-A852-385695A465E9}">
      <dsp:nvSpPr>
        <dsp:cNvPr id="0" name=""/>
        <dsp:cNvSpPr/>
      </dsp:nvSpPr>
      <dsp:spPr>
        <a:xfrm>
          <a:off x="3332" y="3886015"/>
          <a:ext cx="5853069" cy="7764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chemeClr val="tx1"/>
              </a:solidFill>
              <a:latin typeface="Avenir Next" panose="020B0503020202020204"/>
            </a:rPr>
            <a:t>Requerir  informes al contratista,  presentar informes periódicos al ordenador del gasto sobre el desempeño parcial o total del contrato o convenio</a:t>
          </a:r>
        </a:p>
      </dsp:txBody>
      <dsp:txXfrm>
        <a:off x="3332" y="3886015"/>
        <a:ext cx="5853069" cy="776410"/>
      </dsp:txXfrm>
    </dsp:sp>
    <dsp:sp modelId="{5C7F57F3-736E-47C4-A33C-E6389381FF52}">
      <dsp:nvSpPr>
        <dsp:cNvPr id="0" name=""/>
        <dsp:cNvSpPr/>
      </dsp:nvSpPr>
      <dsp:spPr>
        <a:xfrm rot="7758221">
          <a:off x="6190814" y="4014122"/>
          <a:ext cx="2679008" cy="0"/>
        </a:xfrm>
        <a:custGeom>
          <a:avLst/>
          <a:gdLst/>
          <a:ahLst/>
          <a:cxnLst/>
          <a:rect l="0" t="0" r="0" b="0"/>
          <a:pathLst>
            <a:path>
              <a:moveTo>
                <a:pt x="0" y="0"/>
              </a:moveTo>
              <a:lnTo>
                <a:pt x="2679008"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63209A-69FB-46E9-B705-AF470202930B}">
      <dsp:nvSpPr>
        <dsp:cNvPr id="0" name=""/>
        <dsp:cNvSpPr/>
      </dsp:nvSpPr>
      <dsp:spPr>
        <a:xfrm>
          <a:off x="5856402" y="5050630"/>
          <a:ext cx="825432" cy="0"/>
        </a:xfrm>
        <a:prstGeom prst="line">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AC46CC-7F7D-48D5-B300-E7EEA27C0E9E}">
      <dsp:nvSpPr>
        <dsp:cNvPr id="0" name=""/>
        <dsp:cNvSpPr/>
      </dsp:nvSpPr>
      <dsp:spPr>
        <a:xfrm>
          <a:off x="3332" y="4662425"/>
          <a:ext cx="5853069" cy="7764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chemeClr val="tx1"/>
              </a:solidFill>
              <a:latin typeface="Avenir Next" panose="020B0503020202020204"/>
            </a:rPr>
            <a:t>Supervisor podrá apoyarse para el cumplimiento de su labor en funcionarios o en contratistas (sin delegar su responsabilidad. </a:t>
          </a:r>
        </a:p>
      </dsp:txBody>
      <dsp:txXfrm>
        <a:off x="3332" y="4662425"/>
        <a:ext cx="5853069" cy="776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EF653-AA68-4B16-900B-4910749F0866}">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75A517-2169-495A-B6CF-030BFF6AD68A}">
      <dsp:nvSpPr>
        <dsp:cNvPr id="0" name=""/>
        <dsp:cNvSpPr/>
      </dsp:nvSpPr>
      <dsp:spPr>
        <a:xfrm>
          <a:off x="434398" y="285347"/>
          <a:ext cx="7617019" cy="570477"/>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s-MX" sz="2900" kern="1200" dirty="0"/>
            <a:t>Funciones Generales</a:t>
          </a:r>
          <a:endParaRPr lang="es-CO" sz="2900" kern="1200" dirty="0"/>
        </a:p>
      </dsp:txBody>
      <dsp:txXfrm>
        <a:off x="434398" y="285347"/>
        <a:ext cx="7617019" cy="570477"/>
      </dsp:txXfrm>
    </dsp:sp>
    <dsp:sp modelId="{E3321AE2-8175-4239-B4F4-331C8600D7DD}">
      <dsp:nvSpPr>
        <dsp:cNvPr id="0" name=""/>
        <dsp:cNvSpPr/>
      </dsp:nvSpPr>
      <dsp:spPr>
        <a:xfrm>
          <a:off x="77849" y="214037"/>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0C3B6B9-7EFD-471A-A437-38FECBA476F3}">
      <dsp:nvSpPr>
        <dsp:cNvPr id="0" name=""/>
        <dsp:cNvSpPr/>
      </dsp:nvSpPr>
      <dsp:spPr>
        <a:xfrm>
          <a:off x="903654" y="1140954"/>
          <a:ext cx="7147763" cy="570477"/>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s-MX" sz="2900" kern="1200" dirty="0"/>
            <a:t>Funciones de Carácter Jurídico</a:t>
          </a:r>
          <a:endParaRPr lang="es-CO" sz="2900" kern="1200" dirty="0"/>
        </a:p>
      </dsp:txBody>
      <dsp:txXfrm>
        <a:off x="903654" y="1140954"/>
        <a:ext cx="7147763" cy="570477"/>
      </dsp:txXfrm>
    </dsp:sp>
    <dsp:sp modelId="{D634E371-FF1B-445D-9C50-7647259D67EF}">
      <dsp:nvSpPr>
        <dsp:cNvPr id="0" name=""/>
        <dsp:cNvSpPr/>
      </dsp:nvSpPr>
      <dsp:spPr>
        <a:xfrm>
          <a:off x="547106" y="1069644"/>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C090B2E-FACD-4B1C-B7FE-6BFD66716408}">
      <dsp:nvSpPr>
        <dsp:cNvPr id="0" name=""/>
        <dsp:cNvSpPr/>
      </dsp:nvSpPr>
      <dsp:spPr>
        <a:xfrm>
          <a:off x="1118233" y="1996562"/>
          <a:ext cx="6933183" cy="57047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s-MX" sz="2900" kern="1200" dirty="0"/>
            <a:t>Funciones de Carácter Técnico</a:t>
          </a:r>
          <a:endParaRPr lang="es-CO" sz="2900" kern="1200" dirty="0"/>
        </a:p>
      </dsp:txBody>
      <dsp:txXfrm>
        <a:off x="1118233" y="1996562"/>
        <a:ext cx="6933183" cy="570477"/>
      </dsp:txXfrm>
    </dsp:sp>
    <dsp:sp modelId="{AC58E637-58EC-40D9-8B62-07D49E202BB5}">
      <dsp:nvSpPr>
        <dsp:cNvPr id="0" name=""/>
        <dsp:cNvSpPr/>
      </dsp:nvSpPr>
      <dsp:spPr>
        <a:xfrm>
          <a:off x="761685" y="1925252"/>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978CB29-C61E-462C-A1D7-E1B294725B7F}">
      <dsp:nvSpPr>
        <dsp:cNvPr id="0" name=""/>
        <dsp:cNvSpPr/>
      </dsp:nvSpPr>
      <dsp:spPr>
        <a:xfrm>
          <a:off x="1118233" y="2851627"/>
          <a:ext cx="6933183" cy="570477"/>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s-MX" sz="2900" kern="1200" dirty="0"/>
            <a:t>Funciones de Carácter Administrativo</a:t>
          </a:r>
          <a:endParaRPr lang="es-CO" sz="2900" kern="1200" dirty="0"/>
        </a:p>
      </dsp:txBody>
      <dsp:txXfrm>
        <a:off x="1118233" y="2851627"/>
        <a:ext cx="6933183" cy="570477"/>
      </dsp:txXfrm>
    </dsp:sp>
    <dsp:sp modelId="{56B87772-5902-4081-BF32-00DFB04C9B34}">
      <dsp:nvSpPr>
        <dsp:cNvPr id="0" name=""/>
        <dsp:cNvSpPr/>
      </dsp:nvSpPr>
      <dsp:spPr>
        <a:xfrm>
          <a:off x="761685" y="2780318"/>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49D7B2D-057A-4A55-B20F-1CCE76DAA731}">
      <dsp:nvSpPr>
        <dsp:cNvPr id="0" name=""/>
        <dsp:cNvSpPr/>
      </dsp:nvSpPr>
      <dsp:spPr>
        <a:xfrm>
          <a:off x="903654" y="3707235"/>
          <a:ext cx="7147763" cy="570477"/>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s-MX" sz="2900" kern="1200" dirty="0"/>
            <a:t>Funciones de Carácter Financiero</a:t>
          </a:r>
          <a:endParaRPr lang="es-CO" sz="2900" kern="1200" dirty="0"/>
        </a:p>
      </dsp:txBody>
      <dsp:txXfrm>
        <a:off x="903654" y="3707235"/>
        <a:ext cx="7147763" cy="570477"/>
      </dsp:txXfrm>
    </dsp:sp>
    <dsp:sp modelId="{585CFFB6-8B46-4A60-8ABD-CACE031E6F9A}">
      <dsp:nvSpPr>
        <dsp:cNvPr id="0" name=""/>
        <dsp:cNvSpPr/>
      </dsp:nvSpPr>
      <dsp:spPr>
        <a:xfrm>
          <a:off x="547106" y="3635925"/>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10D9A95-2449-46CD-A78E-D77BE7542187}">
      <dsp:nvSpPr>
        <dsp:cNvPr id="0" name=""/>
        <dsp:cNvSpPr/>
      </dsp:nvSpPr>
      <dsp:spPr>
        <a:xfrm>
          <a:off x="434398" y="4562842"/>
          <a:ext cx="7617019" cy="570477"/>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s-MX" sz="2900" kern="1200" dirty="0"/>
            <a:t>Funciones de Carácter Contable</a:t>
          </a:r>
          <a:endParaRPr lang="es-CO" sz="2900" kern="1200" dirty="0"/>
        </a:p>
      </dsp:txBody>
      <dsp:txXfrm>
        <a:off x="434398" y="4562842"/>
        <a:ext cx="7617019" cy="570477"/>
      </dsp:txXfrm>
    </dsp:sp>
    <dsp:sp modelId="{2AD7ED58-5D59-4982-A7D2-481EC1A3FF0E}">
      <dsp:nvSpPr>
        <dsp:cNvPr id="0" name=""/>
        <dsp:cNvSpPr/>
      </dsp:nvSpPr>
      <dsp:spPr>
        <a:xfrm>
          <a:off x="77849" y="4491533"/>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A268D-7194-4B49-9144-5A177B72F67D}">
      <dsp:nvSpPr>
        <dsp:cNvPr id="0" name=""/>
        <dsp:cNvSpPr/>
      </dsp:nvSpPr>
      <dsp:spPr>
        <a:xfrm>
          <a:off x="588744" y="11105"/>
          <a:ext cx="3177010" cy="202584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1. </a:t>
          </a:r>
          <a:r>
            <a:rPr lang="es-ES" sz="2000" kern="1200" dirty="0"/>
            <a:t>Velar por el cumplimiento del contrato en plazos, calidades, cantidades y demás términos contractuales</a:t>
          </a:r>
          <a:endParaRPr lang="es-CO" sz="2000" kern="1200" dirty="0"/>
        </a:p>
      </dsp:txBody>
      <dsp:txXfrm>
        <a:off x="588744" y="11105"/>
        <a:ext cx="3177010" cy="2025848"/>
      </dsp:txXfrm>
    </dsp:sp>
    <dsp:sp modelId="{6743193D-56AD-4F48-9028-4BF712F270E6}">
      <dsp:nvSpPr>
        <dsp:cNvPr id="0" name=""/>
        <dsp:cNvSpPr/>
      </dsp:nvSpPr>
      <dsp:spPr>
        <a:xfrm>
          <a:off x="4065430" y="685"/>
          <a:ext cx="3164004" cy="2046688"/>
        </a:xfrm>
        <a:prstGeom prst="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2.</a:t>
          </a:r>
          <a:r>
            <a:rPr lang="es-ES" sz="2000" kern="1200" dirty="0"/>
            <a:t> Solicitar informes, llevar a cabo reuniones y desarrollar herramientas encaminadas a verificar la adecuada ejecución del contrato.</a:t>
          </a:r>
          <a:endParaRPr lang="es-CO" sz="2000" kern="1200" dirty="0"/>
        </a:p>
      </dsp:txBody>
      <dsp:txXfrm>
        <a:off x="4065430" y="685"/>
        <a:ext cx="3164004" cy="2046688"/>
      </dsp:txXfrm>
    </dsp:sp>
    <dsp:sp modelId="{4AD53A56-474A-414A-BCDB-191DF9F42C76}">
      <dsp:nvSpPr>
        <dsp:cNvPr id="0" name=""/>
        <dsp:cNvSpPr/>
      </dsp:nvSpPr>
      <dsp:spPr>
        <a:xfrm>
          <a:off x="7529110" y="19250"/>
          <a:ext cx="3289868" cy="2009558"/>
        </a:xfrm>
        <a:prstGeom prst="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3. </a:t>
          </a:r>
          <a:r>
            <a:rPr lang="es-ES" sz="2000" kern="1200" dirty="0"/>
            <a:t>Llevar a cabo el monitoreo y control de riesgos, así como la identificación y tratamiento de los riesgos que puedan surgir durante las diversas etapas del contrato.</a:t>
          </a:r>
          <a:endParaRPr lang="es-CO" sz="2000" kern="1200" dirty="0"/>
        </a:p>
      </dsp:txBody>
      <dsp:txXfrm>
        <a:off x="7529110" y="19250"/>
        <a:ext cx="3289868" cy="2009558"/>
      </dsp:txXfrm>
    </dsp:sp>
    <dsp:sp modelId="{B031C4AC-4EEA-4642-A2EF-7AF465CCEAD7}">
      <dsp:nvSpPr>
        <dsp:cNvPr id="0" name=""/>
        <dsp:cNvSpPr/>
      </dsp:nvSpPr>
      <dsp:spPr>
        <a:xfrm>
          <a:off x="3766474" y="2347049"/>
          <a:ext cx="3874774" cy="2502512"/>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4.</a:t>
          </a:r>
          <a:r>
            <a:rPr lang="es-ES" sz="2000" kern="1200" dirty="0"/>
            <a:t> Aprobar o rechazar por escrito, de forma oportuna y motivada la entrega de los bienes, obras o servicios, cuando éstos no se ajustan a lo requerido en el contrato, tales como especificaciones técnicas, condiciones y/o calidades convenidas.</a:t>
          </a:r>
          <a:endParaRPr lang="es-CO" sz="2000" kern="1200" dirty="0"/>
        </a:p>
      </dsp:txBody>
      <dsp:txXfrm>
        <a:off x="3766474" y="2347049"/>
        <a:ext cx="3874774" cy="25025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0F60A-EF93-46D8-88C1-921F515476E5}">
      <dsp:nvSpPr>
        <dsp:cNvPr id="0" name=""/>
        <dsp:cNvSpPr/>
      </dsp:nvSpPr>
      <dsp:spPr>
        <a:xfrm>
          <a:off x="1494923" y="3420"/>
          <a:ext cx="4215042" cy="252902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5.</a:t>
          </a:r>
          <a:r>
            <a:rPr lang="es-ES" sz="1800" kern="1200" dirty="0"/>
            <a:t> Suscribir las actas que se susciten durante la ejecución del contrato, para dejar documentadas diversas situaciones: actas de inicio, actas parciales de avance, actas de mayores cantidades de obra, actas de ítems no previstos, suspensiones, reinicios, actas de terminación, actas de liquidación, actas parciales de recibo y actas de recibo final.</a:t>
          </a:r>
          <a:endParaRPr lang="es-CO" sz="1800" kern="1200" dirty="0"/>
        </a:p>
      </dsp:txBody>
      <dsp:txXfrm>
        <a:off x="1494923" y="3420"/>
        <a:ext cx="4215042" cy="2529025"/>
      </dsp:txXfrm>
    </dsp:sp>
    <dsp:sp modelId="{5A9C043C-8D85-4545-84C4-C314347B41E2}">
      <dsp:nvSpPr>
        <dsp:cNvPr id="0" name=""/>
        <dsp:cNvSpPr/>
      </dsp:nvSpPr>
      <dsp:spPr>
        <a:xfrm>
          <a:off x="6131470" y="3420"/>
          <a:ext cx="4215042" cy="2529025"/>
        </a:xfrm>
        <a:prstGeom prst="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6.</a:t>
          </a:r>
          <a:r>
            <a:rPr lang="es-ES" sz="1800" kern="1200" dirty="0"/>
            <a:t> Informar sobre los hechos o circunstancias que puedan constituir actos de corrupción tipificados como conductas punibles, o que pongan en riesgo el cumplimiento del contrato; así como entregar los soportes necesarios para que desarrolle las denuncias y/o acciones correspondientes.</a:t>
          </a:r>
        </a:p>
      </dsp:txBody>
      <dsp:txXfrm>
        <a:off x="6131470" y="3420"/>
        <a:ext cx="4215042" cy="2529025"/>
      </dsp:txXfrm>
    </dsp:sp>
    <dsp:sp modelId="{80D96C3F-D126-4FDA-8B64-9AFAA8585175}">
      <dsp:nvSpPr>
        <dsp:cNvPr id="0" name=""/>
        <dsp:cNvSpPr/>
      </dsp:nvSpPr>
      <dsp:spPr>
        <a:xfrm>
          <a:off x="3813196" y="2953950"/>
          <a:ext cx="4215042" cy="2529025"/>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7. </a:t>
          </a:r>
          <a:r>
            <a:rPr lang="es-ES" sz="1800" kern="1200" dirty="0"/>
            <a:t>Organizar y mantener actualizado el archivo que recopile toda la información relacionada con la ejecución del negocio jurídico que supervisa, con la información relativa a la celebración, iniciación, ejecución, modificación, terminación y liquidación del mismo.</a:t>
          </a:r>
        </a:p>
      </dsp:txBody>
      <dsp:txXfrm>
        <a:off x="3813196" y="2953950"/>
        <a:ext cx="4215042" cy="25290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846E1-CC24-4391-BB7F-E1551758690C}">
      <dsp:nvSpPr>
        <dsp:cNvPr id="0" name=""/>
        <dsp:cNvSpPr/>
      </dsp:nvSpPr>
      <dsp:spPr>
        <a:xfrm rot="10800000">
          <a:off x="2046632" y="1712"/>
          <a:ext cx="6699233" cy="1436927"/>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364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1.  </a:t>
          </a:r>
          <a:r>
            <a:rPr lang="es-ES" sz="1800" kern="1200" dirty="0"/>
            <a:t>Suscribir el acta de inicio (ejecución), previa verificación de la expedición del registro presupuestal, que las garantías estén aprobadas, cuando estén previstas en el contrato y demás requisitos de ejecución que disponga el contrato.</a:t>
          </a:r>
          <a:endParaRPr lang="es-CO" sz="1800" kern="1200" dirty="0"/>
        </a:p>
      </dsp:txBody>
      <dsp:txXfrm rot="10800000">
        <a:off x="2405864" y="1712"/>
        <a:ext cx="6340001" cy="1436927"/>
      </dsp:txXfrm>
    </dsp:sp>
    <dsp:sp modelId="{6EE3F463-7863-4F09-914D-37742C8FABB8}">
      <dsp:nvSpPr>
        <dsp:cNvPr id="0" name=""/>
        <dsp:cNvSpPr/>
      </dsp:nvSpPr>
      <dsp:spPr>
        <a:xfrm>
          <a:off x="1328169" y="1712"/>
          <a:ext cx="1436927" cy="143692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AC10548-FCA5-4CA8-B4FF-D1073F487DEC}">
      <dsp:nvSpPr>
        <dsp:cNvPr id="0" name=""/>
        <dsp:cNvSpPr/>
      </dsp:nvSpPr>
      <dsp:spPr>
        <a:xfrm rot="10800000">
          <a:off x="2046632" y="1867573"/>
          <a:ext cx="6699233" cy="143692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364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2.</a:t>
          </a:r>
          <a:r>
            <a:rPr lang="es-ES" sz="1800" kern="1200" dirty="0"/>
            <a:t> Informar al ordenador del gasto, con copia al contratista cuando advierta incumplimientos, y estructurar la justificación y documentación correspondientes, con las cuantificaciones a que haya lugar, que permitan adelantar el trámite sancionatorio. </a:t>
          </a:r>
          <a:endParaRPr lang="es-CO" sz="1800" kern="1200" dirty="0"/>
        </a:p>
      </dsp:txBody>
      <dsp:txXfrm rot="10800000">
        <a:off x="2405864" y="1867573"/>
        <a:ext cx="6340001" cy="1436927"/>
      </dsp:txXfrm>
    </dsp:sp>
    <dsp:sp modelId="{99CCCF94-5BEE-41AE-8DCF-2F2194E446A2}">
      <dsp:nvSpPr>
        <dsp:cNvPr id="0" name=""/>
        <dsp:cNvSpPr/>
      </dsp:nvSpPr>
      <dsp:spPr>
        <a:xfrm>
          <a:off x="1328169" y="1867573"/>
          <a:ext cx="1436927" cy="143692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9CFC365-3030-4A9C-B55E-49941148F90F}">
      <dsp:nvSpPr>
        <dsp:cNvPr id="0" name=""/>
        <dsp:cNvSpPr/>
      </dsp:nvSpPr>
      <dsp:spPr>
        <a:xfrm rot="10800000">
          <a:off x="2046632" y="3733434"/>
          <a:ext cx="6699233" cy="1436927"/>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364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3. </a:t>
          </a:r>
          <a:r>
            <a:rPr lang="es-ES" sz="1800" kern="1200" dirty="0"/>
            <a:t>Velar por la vigencia de las garantías, para que se amplíen frente a modificaciones, prórrogas, adiciones, suspensiones. </a:t>
          </a:r>
          <a:endParaRPr lang="es-CO" sz="1800" kern="1200" dirty="0"/>
        </a:p>
      </dsp:txBody>
      <dsp:txXfrm rot="10800000">
        <a:off x="2405864" y="3733434"/>
        <a:ext cx="6340001" cy="1436927"/>
      </dsp:txXfrm>
    </dsp:sp>
    <dsp:sp modelId="{04C7D05E-4C5A-418C-A07A-65A75CB1EA27}">
      <dsp:nvSpPr>
        <dsp:cNvPr id="0" name=""/>
        <dsp:cNvSpPr/>
      </dsp:nvSpPr>
      <dsp:spPr>
        <a:xfrm>
          <a:off x="1328169" y="3733434"/>
          <a:ext cx="1436927" cy="143692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481DA-BE57-47AE-B82A-75F0D7A4F54D}" type="datetimeFigureOut">
              <a:rPr lang="es-CO" smtClean="0"/>
              <a:t>27/06/2023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DC397-AA40-44B3-8D67-C0B18FDE96F2}" type="slidenum">
              <a:rPr lang="es-CO" smtClean="0"/>
              <a:t>‹Nº›</a:t>
            </a:fld>
            <a:endParaRPr lang="es-CO"/>
          </a:p>
        </p:txBody>
      </p:sp>
    </p:spTree>
    <p:extLst>
      <p:ext uri="{BB962C8B-B14F-4D97-AF65-F5344CB8AC3E}">
        <p14:creationId xmlns:p14="http://schemas.microsoft.com/office/powerpoint/2010/main" val="339209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B1D3ACB-13F0-4590-8C93-B7F1B233BB8C}" type="slidenum">
              <a:rPr lang="es-CO" smtClean="0"/>
              <a:t>27</a:t>
            </a:fld>
            <a:endParaRPr lang="es-CO"/>
          </a:p>
        </p:txBody>
      </p:sp>
    </p:spTree>
    <p:extLst>
      <p:ext uri="{BB962C8B-B14F-4D97-AF65-F5344CB8AC3E}">
        <p14:creationId xmlns:p14="http://schemas.microsoft.com/office/powerpoint/2010/main" val="87708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6DDC397-AA40-44B3-8D67-C0B18FDE96F2}" type="slidenum">
              <a:rPr lang="es-CO" smtClean="0"/>
              <a:t>44</a:t>
            </a:fld>
            <a:endParaRPr lang="es-CO"/>
          </a:p>
        </p:txBody>
      </p:sp>
    </p:spTree>
    <p:extLst>
      <p:ext uri="{BB962C8B-B14F-4D97-AF65-F5344CB8AC3E}">
        <p14:creationId xmlns:p14="http://schemas.microsoft.com/office/powerpoint/2010/main" val="132564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68FF9-A828-1E48-AE2F-E40848A2115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BCE6F26F-1F03-3F4C-8E88-A739D7C7B9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S_tradnl"/>
          </a:p>
        </p:txBody>
      </p:sp>
      <p:sp>
        <p:nvSpPr>
          <p:cNvPr id="4" name="Marcador de posición de fecha 3">
            <a:extLst>
              <a:ext uri="{FF2B5EF4-FFF2-40B4-BE49-F238E27FC236}">
                <a16:creationId xmlns:a16="http://schemas.microsoft.com/office/drawing/2014/main" id="{A744640E-601D-5140-822B-1559597EFBC8}"/>
              </a:ext>
            </a:extLst>
          </p:cNvPr>
          <p:cNvSpPr>
            <a:spLocks noGrp="1"/>
          </p:cNvSpPr>
          <p:nvPr>
            <p:ph type="dt" sz="half" idx="10"/>
          </p:nvPr>
        </p:nvSpPr>
        <p:spPr/>
        <p:txBody>
          <a:bodyPr/>
          <a:lstStyle/>
          <a:p>
            <a:fld id="{48CFD85E-CBD0-8249-B218-EF896459116E}" type="datetimeFigureOut">
              <a:rPr lang="es-ES_tradnl" smtClean="0"/>
              <a:t>27/06/2023</a:t>
            </a:fld>
            <a:endParaRPr lang="es-ES_tradnl"/>
          </a:p>
        </p:txBody>
      </p:sp>
      <p:sp>
        <p:nvSpPr>
          <p:cNvPr id="5" name="Marcador de posición de pie de página 4">
            <a:extLst>
              <a:ext uri="{FF2B5EF4-FFF2-40B4-BE49-F238E27FC236}">
                <a16:creationId xmlns:a16="http://schemas.microsoft.com/office/drawing/2014/main" id="{A0074B74-656D-704A-AA1A-A9055A2BDD77}"/>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913CCB16-79C9-0048-A9ED-B832224B68DD}"/>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2128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404F3-A222-A947-B41F-F8DAF439DA62}"/>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posición de texto vertical 2">
            <a:extLst>
              <a:ext uri="{FF2B5EF4-FFF2-40B4-BE49-F238E27FC236}">
                <a16:creationId xmlns:a16="http://schemas.microsoft.com/office/drawing/2014/main" id="{83229F20-DA7A-004F-8A6E-793717A739CF}"/>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DDDC0E78-C28D-CE4F-8049-04C0683BF4CF}"/>
              </a:ext>
            </a:extLst>
          </p:cNvPr>
          <p:cNvSpPr>
            <a:spLocks noGrp="1"/>
          </p:cNvSpPr>
          <p:nvPr>
            <p:ph type="dt" sz="half" idx="10"/>
          </p:nvPr>
        </p:nvSpPr>
        <p:spPr/>
        <p:txBody>
          <a:bodyPr/>
          <a:lstStyle/>
          <a:p>
            <a:fld id="{48CFD85E-CBD0-8249-B218-EF896459116E}" type="datetimeFigureOut">
              <a:rPr lang="es-ES_tradnl" smtClean="0"/>
              <a:t>27/06/2023</a:t>
            </a:fld>
            <a:endParaRPr lang="es-ES_tradnl"/>
          </a:p>
        </p:txBody>
      </p:sp>
      <p:sp>
        <p:nvSpPr>
          <p:cNvPr id="5" name="Marcador de posición de pie de página 4">
            <a:extLst>
              <a:ext uri="{FF2B5EF4-FFF2-40B4-BE49-F238E27FC236}">
                <a16:creationId xmlns:a16="http://schemas.microsoft.com/office/drawing/2014/main" id="{AFB96825-0442-0C4F-A501-E2C7D5F37C05}"/>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CA7DAE1C-67F5-AE45-AB65-D17AE3BAE4D1}"/>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419574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CB2CD0D-9951-684C-9D99-6E14FC31D6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posición de texto vertical 2">
            <a:extLst>
              <a:ext uri="{FF2B5EF4-FFF2-40B4-BE49-F238E27FC236}">
                <a16:creationId xmlns:a16="http://schemas.microsoft.com/office/drawing/2014/main" id="{20659C9E-4C08-E943-8D44-56B9B75967A1}"/>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DAA26D4A-659A-2F40-9B43-9635C5C4A78B}"/>
              </a:ext>
            </a:extLst>
          </p:cNvPr>
          <p:cNvSpPr>
            <a:spLocks noGrp="1"/>
          </p:cNvSpPr>
          <p:nvPr>
            <p:ph type="dt" sz="half" idx="10"/>
          </p:nvPr>
        </p:nvSpPr>
        <p:spPr/>
        <p:txBody>
          <a:bodyPr/>
          <a:lstStyle/>
          <a:p>
            <a:fld id="{48CFD85E-CBD0-8249-B218-EF896459116E}" type="datetimeFigureOut">
              <a:rPr lang="es-ES_tradnl" smtClean="0"/>
              <a:t>27/06/2023</a:t>
            </a:fld>
            <a:endParaRPr lang="es-ES_tradnl"/>
          </a:p>
        </p:txBody>
      </p:sp>
      <p:sp>
        <p:nvSpPr>
          <p:cNvPr id="5" name="Marcador de posición de pie de página 4">
            <a:extLst>
              <a:ext uri="{FF2B5EF4-FFF2-40B4-BE49-F238E27FC236}">
                <a16:creationId xmlns:a16="http://schemas.microsoft.com/office/drawing/2014/main" id="{F428DE11-FFA5-C940-9F66-71538554F83B}"/>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6134FA66-7ECC-EC44-996F-85D42C7A8E70}"/>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85051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91E6D-14D6-BC4A-BBA0-5591B8509B8C}"/>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ACA0B823-4243-974D-85F9-2FBCDA2AFFF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4C90C75A-17B5-4E4C-9351-EB0888EFDA55}"/>
              </a:ext>
            </a:extLst>
          </p:cNvPr>
          <p:cNvSpPr>
            <a:spLocks noGrp="1"/>
          </p:cNvSpPr>
          <p:nvPr>
            <p:ph type="dt" sz="half" idx="10"/>
          </p:nvPr>
        </p:nvSpPr>
        <p:spPr/>
        <p:txBody>
          <a:bodyPr/>
          <a:lstStyle/>
          <a:p>
            <a:fld id="{48CFD85E-CBD0-8249-B218-EF896459116E}" type="datetimeFigureOut">
              <a:rPr lang="es-ES_tradnl" smtClean="0"/>
              <a:t>27/06/2023</a:t>
            </a:fld>
            <a:endParaRPr lang="es-ES_tradnl"/>
          </a:p>
        </p:txBody>
      </p:sp>
      <p:sp>
        <p:nvSpPr>
          <p:cNvPr id="5" name="Marcador de posición de pie de página 4">
            <a:extLst>
              <a:ext uri="{FF2B5EF4-FFF2-40B4-BE49-F238E27FC236}">
                <a16:creationId xmlns:a16="http://schemas.microsoft.com/office/drawing/2014/main" id="{E13AD375-ECE9-3241-AFFD-449F640A51D4}"/>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D7B96AF3-3FEB-174D-8F73-F13694C9B014}"/>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381209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266FCF-1361-0548-AF81-A9062B9020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105B6497-4A04-5E44-B081-BC2790C55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posición de fecha 3">
            <a:extLst>
              <a:ext uri="{FF2B5EF4-FFF2-40B4-BE49-F238E27FC236}">
                <a16:creationId xmlns:a16="http://schemas.microsoft.com/office/drawing/2014/main" id="{DF1AC763-473C-EC45-A3C3-7A21AED49022}"/>
              </a:ext>
            </a:extLst>
          </p:cNvPr>
          <p:cNvSpPr>
            <a:spLocks noGrp="1"/>
          </p:cNvSpPr>
          <p:nvPr>
            <p:ph type="dt" sz="half" idx="10"/>
          </p:nvPr>
        </p:nvSpPr>
        <p:spPr/>
        <p:txBody>
          <a:bodyPr/>
          <a:lstStyle/>
          <a:p>
            <a:fld id="{48CFD85E-CBD0-8249-B218-EF896459116E}" type="datetimeFigureOut">
              <a:rPr lang="es-ES_tradnl" smtClean="0"/>
              <a:t>27/06/2023</a:t>
            </a:fld>
            <a:endParaRPr lang="es-ES_tradnl"/>
          </a:p>
        </p:txBody>
      </p:sp>
      <p:sp>
        <p:nvSpPr>
          <p:cNvPr id="5" name="Marcador de posición de pie de página 4">
            <a:extLst>
              <a:ext uri="{FF2B5EF4-FFF2-40B4-BE49-F238E27FC236}">
                <a16:creationId xmlns:a16="http://schemas.microsoft.com/office/drawing/2014/main" id="{D7DE0170-8C99-864E-95C3-7163BB0AAE6B}"/>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FC180B28-A729-2849-B72A-C6648E702F98}"/>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08655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40ADF-286D-7942-B7D0-B8EF56009BAD}"/>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299A47E9-6AC9-A549-A69B-C64F7C9CB9A6}"/>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id="{14EEB786-FC04-8346-8002-7341300D1FAC}"/>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posición de fecha 4">
            <a:extLst>
              <a:ext uri="{FF2B5EF4-FFF2-40B4-BE49-F238E27FC236}">
                <a16:creationId xmlns:a16="http://schemas.microsoft.com/office/drawing/2014/main" id="{A1F995BD-937F-5F42-BCA1-4D8786DD897D}"/>
              </a:ext>
            </a:extLst>
          </p:cNvPr>
          <p:cNvSpPr>
            <a:spLocks noGrp="1"/>
          </p:cNvSpPr>
          <p:nvPr>
            <p:ph type="dt" sz="half" idx="10"/>
          </p:nvPr>
        </p:nvSpPr>
        <p:spPr/>
        <p:txBody>
          <a:bodyPr/>
          <a:lstStyle/>
          <a:p>
            <a:fld id="{48CFD85E-CBD0-8249-B218-EF896459116E}" type="datetimeFigureOut">
              <a:rPr lang="es-ES_tradnl" smtClean="0"/>
              <a:t>27/06/2023</a:t>
            </a:fld>
            <a:endParaRPr lang="es-ES_tradnl"/>
          </a:p>
        </p:txBody>
      </p:sp>
      <p:sp>
        <p:nvSpPr>
          <p:cNvPr id="6" name="Marcador de posición de pie de página 5">
            <a:extLst>
              <a:ext uri="{FF2B5EF4-FFF2-40B4-BE49-F238E27FC236}">
                <a16:creationId xmlns:a16="http://schemas.microsoft.com/office/drawing/2014/main" id="{A0B2D6AF-3478-F94D-9AA6-EC6F0F0E257B}"/>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D598C241-5D66-1D4B-BDEF-9BCA8CB84C9E}"/>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328558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E6977-C0B9-CA44-8821-DF93E2E9E5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0C50DC02-5AFD-5744-A7B6-66D6EBBB7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58A34740-6E09-514A-B88D-77FA6CB6E915}"/>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posición de texto 4">
            <a:extLst>
              <a:ext uri="{FF2B5EF4-FFF2-40B4-BE49-F238E27FC236}">
                <a16:creationId xmlns:a16="http://schemas.microsoft.com/office/drawing/2014/main" id="{F18AA90F-942B-2041-ABAC-6AF27B819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82EAAE11-075A-7142-845E-3FBBC393E1B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posición de fecha 6">
            <a:extLst>
              <a:ext uri="{FF2B5EF4-FFF2-40B4-BE49-F238E27FC236}">
                <a16:creationId xmlns:a16="http://schemas.microsoft.com/office/drawing/2014/main" id="{59AF36F7-16EE-9349-82E5-3C99138E6282}"/>
              </a:ext>
            </a:extLst>
          </p:cNvPr>
          <p:cNvSpPr>
            <a:spLocks noGrp="1"/>
          </p:cNvSpPr>
          <p:nvPr>
            <p:ph type="dt" sz="half" idx="10"/>
          </p:nvPr>
        </p:nvSpPr>
        <p:spPr/>
        <p:txBody>
          <a:bodyPr/>
          <a:lstStyle/>
          <a:p>
            <a:fld id="{48CFD85E-CBD0-8249-B218-EF896459116E}" type="datetimeFigureOut">
              <a:rPr lang="es-ES_tradnl" smtClean="0"/>
              <a:t>27/06/2023</a:t>
            </a:fld>
            <a:endParaRPr lang="es-ES_tradnl"/>
          </a:p>
        </p:txBody>
      </p:sp>
      <p:sp>
        <p:nvSpPr>
          <p:cNvPr id="8" name="Marcador de posición de pie de página 7">
            <a:extLst>
              <a:ext uri="{FF2B5EF4-FFF2-40B4-BE49-F238E27FC236}">
                <a16:creationId xmlns:a16="http://schemas.microsoft.com/office/drawing/2014/main" id="{7694E1A0-7188-5A48-B1DE-162362775CBD}"/>
              </a:ext>
            </a:extLst>
          </p:cNvPr>
          <p:cNvSpPr>
            <a:spLocks noGrp="1"/>
          </p:cNvSpPr>
          <p:nvPr>
            <p:ph type="ftr" sz="quarter" idx="11"/>
          </p:nvPr>
        </p:nvSpPr>
        <p:spPr/>
        <p:txBody>
          <a:bodyPr/>
          <a:lstStyle/>
          <a:p>
            <a:endParaRPr lang="es-ES_tradnl"/>
          </a:p>
        </p:txBody>
      </p:sp>
      <p:sp>
        <p:nvSpPr>
          <p:cNvPr id="9" name="Marcador de posición de número de diapositiva 8">
            <a:extLst>
              <a:ext uri="{FF2B5EF4-FFF2-40B4-BE49-F238E27FC236}">
                <a16:creationId xmlns:a16="http://schemas.microsoft.com/office/drawing/2014/main" id="{81699D4E-366A-284C-87C5-7D6B3E8353AE}"/>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26904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C8E303-07FF-DF4A-A712-DC32C7890566}"/>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posición de fecha 2">
            <a:extLst>
              <a:ext uri="{FF2B5EF4-FFF2-40B4-BE49-F238E27FC236}">
                <a16:creationId xmlns:a16="http://schemas.microsoft.com/office/drawing/2014/main" id="{420B34CE-DE21-8646-A584-8F40DEA79E75}"/>
              </a:ext>
            </a:extLst>
          </p:cNvPr>
          <p:cNvSpPr>
            <a:spLocks noGrp="1"/>
          </p:cNvSpPr>
          <p:nvPr>
            <p:ph type="dt" sz="half" idx="10"/>
          </p:nvPr>
        </p:nvSpPr>
        <p:spPr/>
        <p:txBody>
          <a:bodyPr/>
          <a:lstStyle/>
          <a:p>
            <a:fld id="{48CFD85E-CBD0-8249-B218-EF896459116E}" type="datetimeFigureOut">
              <a:rPr lang="es-ES_tradnl" smtClean="0"/>
              <a:t>27/06/2023</a:t>
            </a:fld>
            <a:endParaRPr lang="es-ES_tradnl"/>
          </a:p>
        </p:txBody>
      </p:sp>
      <p:sp>
        <p:nvSpPr>
          <p:cNvPr id="4" name="Marcador de posición de pie de página 3">
            <a:extLst>
              <a:ext uri="{FF2B5EF4-FFF2-40B4-BE49-F238E27FC236}">
                <a16:creationId xmlns:a16="http://schemas.microsoft.com/office/drawing/2014/main" id="{1C45E175-D407-464B-A27B-58F0CF56137E}"/>
              </a:ext>
            </a:extLst>
          </p:cNvPr>
          <p:cNvSpPr>
            <a:spLocks noGrp="1"/>
          </p:cNvSpPr>
          <p:nvPr>
            <p:ph type="ftr" sz="quarter" idx="11"/>
          </p:nvPr>
        </p:nvSpPr>
        <p:spPr/>
        <p:txBody>
          <a:bodyPr/>
          <a:lstStyle/>
          <a:p>
            <a:endParaRPr lang="es-ES_tradnl"/>
          </a:p>
        </p:txBody>
      </p:sp>
      <p:sp>
        <p:nvSpPr>
          <p:cNvPr id="5" name="Marcador de posición de número de diapositiva 4">
            <a:extLst>
              <a:ext uri="{FF2B5EF4-FFF2-40B4-BE49-F238E27FC236}">
                <a16:creationId xmlns:a16="http://schemas.microsoft.com/office/drawing/2014/main" id="{E359D17A-BAA7-8447-903F-B44490876828}"/>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79540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a:extLst>
              <a:ext uri="{FF2B5EF4-FFF2-40B4-BE49-F238E27FC236}">
                <a16:creationId xmlns:a16="http://schemas.microsoft.com/office/drawing/2014/main" id="{70D1E1C1-822D-0F4A-AE96-30A12220C301}"/>
              </a:ext>
            </a:extLst>
          </p:cNvPr>
          <p:cNvSpPr>
            <a:spLocks noGrp="1"/>
          </p:cNvSpPr>
          <p:nvPr>
            <p:ph type="dt" sz="half" idx="10"/>
          </p:nvPr>
        </p:nvSpPr>
        <p:spPr/>
        <p:txBody>
          <a:bodyPr/>
          <a:lstStyle/>
          <a:p>
            <a:fld id="{48CFD85E-CBD0-8249-B218-EF896459116E}" type="datetimeFigureOut">
              <a:rPr lang="es-ES_tradnl" smtClean="0"/>
              <a:t>27/06/2023</a:t>
            </a:fld>
            <a:endParaRPr lang="es-ES_tradnl"/>
          </a:p>
        </p:txBody>
      </p:sp>
      <p:sp>
        <p:nvSpPr>
          <p:cNvPr id="3" name="Marcador de posición de pie de página 2">
            <a:extLst>
              <a:ext uri="{FF2B5EF4-FFF2-40B4-BE49-F238E27FC236}">
                <a16:creationId xmlns:a16="http://schemas.microsoft.com/office/drawing/2014/main" id="{C06D4791-EEA0-B148-A077-5C9006F33F99}"/>
              </a:ext>
            </a:extLst>
          </p:cNvPr>
          <p:cNvSpPr>
            <a:spLocks noGrp="1"/>
          </p:cNvSpPr>
          <p:nvPr>
            <p:ph type="ftr" sz="quarter" idx="11"/>
          </p:nvPr>
        </p:nvSpPr>
        <p:spPr/>
        <p:txBody>
          <a:bodyPr/>
          <a:lstStyle/>
          <a:p>
            <a:endParaRPr lang="es-ES_tradnl"/>
          </a:p>
        </p:txBody>
      </p:sp>
      <p:sp>
        <p:nvSpPr>
          <p:cNvPr id="4" name="Marcador de posición de número de diapositiva 3">
            <a:extLst>
              <a:ext uri="{FF2B5EF4-FFF2-40B4-BE49-F238E27FC236}">
                <a16:creationId xmlns:a16="http://schemas.microsoft.com/office/drawing/2014/main" id="{26413B50-4B9E-1440-97BE-DD6BC6686327}"/>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60446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58495-594E-1B4B-B9C9-7CA13445C6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7EE98973-D151-A341-B352-4A83623C0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texto 3">
            <a:extLst>
              <a:ext uri="{FF2B5EF4-FFF2-40B4-BE49-F238E27FC236}">
                <a16:creationId xmlns:a16="http://schemas.microsoft.com/office/drawing/2014/main" id="{105FCC3F-2FAC-CF4E-BADC-02DF71FBD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id="{5E3A7725-2012-9746-9D55-62BD8FF2F45F}"/>
              </a:ext>
            </a:extLst>
          </p:cNvPr>
          <p:cNvSpPr>
            <a:spLocks noGrp="1"/>
          </p:cNvSpPr>
          <p:nvPr>
            <p:ph type="dt" sz="half" idx="10"/>
          </p:nvPr>
        </p:nvSpPr>
        <p:spPr/>
        <p:txBody>
          <a:bodyPr/>
          <a:lstStyle/>
          <a:p>
            <a:fld id="{48CFD85E-CBD0-8249-B218-EF896459116E}" type="datetimeFigureOut">
              <a:rPr lang="es-ES_tradnl" smtClean="0"/>
              <a:t>27/06/2023</a:t>
            </a:fld>
            <a:endParaRPr lang="es-ES_tradnl"/>
          </a:p>
        </p:txBody>
      </p:sp>
      <p:sp>
        <p:nvSpPr>
          <p:cNvPr id="6" name="Marcador de posición de pie de página 5">
            <a:extLst>
              <a:ext uri="{FF2B5EF4-FFF2-40B4-BE49-F238E27FC236}">
                <a16:creationId xmlns:a16="http://schemas.microsoft.com/office/drawing/2014/main" id="{D570BD13-BEFD-2F47-B516-5112AF46DF2E}"/>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D7AC1379-00C5-CA4C-B11F-B8F9E009EC8B}"/>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20040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5946A-2B77-B549-9A47-653DFB5B5A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66BFA3C9-E59D-4547-813B-A88BC2D3FC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posición de texto 3">
            <a:extLst>
              <a:ext uri="{FF2B5EF4-FFF2-40B4-BE49-F238E27FC236}">
                <a16:creationId xmlns:a16="http://schemas.microsoft.com/office/drawing/2014/main" id="{3F12B385-0D37-FD4E-9C7E-4EABFAB23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id="{DD0227A4-5DDC-084B-B222-88B0C579C9D4}"/>
              </a:ext>
            </a:extLst>
          </p:cNvPr>
          <p:cNvSpPr>
            <a:spLocks noGrp="1"/>
          </p:cNvSpPr>
          <p:nvPr>
            <p:ph type="dt" sz="half" idx="10"/>
          </p:nvPr>
        </p:nvSpPr>
        <p:spPr/>
        <p:txBody>
          <a:bodyPr/>
          <a:lstStyle/>
          <a:p>
            <a:fld id="{48CFD85E-CBD0-8249-B218-EF896459116E}" type="datetimeFigureOut">
              <a:rPr lang="es-ES_tradnl" smtClean="0"/>
              <a:t>27/06/2023</a:t>
            </a:fld>
            <a:endParaRPr lang="es-ES_tradnl"/>
          </a:p>
        </p:txBody>
      </p:sp>
      <p:sp>
        <p:nvSpPr>
          <p:cNvPr id="6" name="Marcador de posición de pie de página 5">
            <a:extLst>
              <a:ext uri="{FF2B5EF4-FFF2-40B4-BE49-F238E27FC236}">
                <a16:creationId xmlns:a16="http://schemas.microsoft.com/office/drawing/2014/main" id="{47CF718B-9006-DD44-A933-46BC88530E57}"/>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8D4B2520-22E8-9447-97C6-E9BB2ADFD68B}"/>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73019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3B69EF2F-4B75-B345-8DB1-A4CA44217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4C28B396-D529-414A-AE21-082E15F80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47FB1F8A-AFAA-D249-ABE5-A63F563E48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FD85E-CBD0-8249-B218-EF896459116E}" type="datetimeFigureOut">
              <a:rPr lang="es-ES_tradnl" smtClean="0"/>
              <a:t>27/06/2023</a:t>
            </a:fld>
            <a:endParaRPr lang="es-ES_tradnl"/>
          </a:p>
        </p:txBody>
      </p:sp>
      <p:sp>
        <p:nvSpPr>
          <p:cNvPr id="5" name="Marcador de posición de pie de página 4">
            <a:extLst>
              <a:ext uri="{FF2B5EF4-FFF2-40B4-BE49-F238E27FC236}">
                <a16:creationId xmlns:a16="http://schemas.microsoft.com/office/drawing/2014/main" id="{227C2F5C-D8E0-F143-9E93-CD62CEC73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posición de número de diapositiva 5">
            <a:extLst>
              <a:ext uri="{FF2B5EF4-FFF2-40B4-BE49-F238E27FC236}">
                <a16:creationId xmlns:a16="http://schemas.microsoft.com/office/drawing/2014/main" id="{E47755F7-101B-2147-A24D-AB0A6A591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81183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4.png"/><Relationship Id="rId7" Type="http://schemas.openxmlformats.org/officeDocument/2006/relationships/diagramColors" Target="../diagrams/colors1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4.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mailto:contratacioncolegios@educacionbogota.gov.c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ACE6BD5-F23A-BB47-9448-6A9C47302692}"/>
              </a:ext>
            </a:extLst>
          </p:cNvPr>
          <p:cNvPicPr>
            <a:picLocks noChangeAspect="1"/>
          </p:cNvPicPr>
          <p:nvPr/>
        </p:nvPicPr>
        <p:blipFill rotWithShape="1">
          <a:blip r:embed="rId2"/>
          <a:srcRect r="37925"/>
          <a:stretch/>
        </p:blipFill>
        <p:spPr>
          <a:xfrm>
            <a:off x="5789493" y="0"/>
            <a:ext cx="6402507" cy="6858000"/>
          </a:xfrm>
          <a:prstGeom prst="rect">
            <a:avLst/>
          </a:prstGeom>
        </p:spPr>
      </p:pic>
      <p:pic>
        <p:nvPicPr>
          <p:cNvPr id="3" name="Imagen 2">
            <a:extLst>
              <a:ext uri="{FF2B5EF4-FFF2-40B4-BE49-F238E27FC236}">
                <a16:creationId xmlns:a16="http://schemas.microsoft.com/office/drawing/2014/main" id="{DB3344FE-08DD-1946-8329-080DFE9E2742}"/>
              </a:ext>
            </a:extLst>
          </p:cNvPr>
          <p:cNvPicPr>
            <a:picLocks noChangeAspect="1"/>
          </p:cNvPicPr>
          <p:nvPr/>
        </p:nvPicPr>
        <p:blipFill>
          <a:blip r:embed="rId3"/>
          <a:stretch>
            <a:fillRect/>
          </a:stretch>
        </p:blipFill>
        <p:spPr>
          <a:xfrm>
            <a:off x="-228392" y="9832"/>
            <a:ext cx="12192000" cy="6858000"/>
          </a:xfrm>
          <a:prstGeom prst="rect">
            <a:avLst/>
          </a:prstGeom>
        </p:spPr>
      </p:pic>
      <p:sp>
        <p:nvSpPr>
          <p:cNvPr id="6" name="Rectángulo 5">
            <a:extLst>
              <a:ext uri="{FF2B5EF4-FFF2-40B4-BE49-F238E27FC236}">
                <a16:creationId xmlns:a16="http://schemas.microsoft.com/office/drawing/2014/main" id="{D0DCB897-78C5-5C45-9C15-EC3E7EAE6C87}"/>
              </a:ext>
            </a:extLst>
          </p:cNvPr>
          <p:cNvSpPr/>
          <p:nvPr/>
        </p:nvSpPr>
        <p:spPr>
          <a:xfrm>
            <a:off x="1141995" y="4222542"/>
            <a:ext cx="5191100" cy="1400383"/>
          </a:xfrm>
          <a:prstGeom prst="rect">
            <a:avLst/>
          </a:prstGeom>
        </p:spPr>
        <p:txBody>
          <a:bodyPr wrap="square">
            <a:spAutoFit/>
          </a:bodyPr>
          <a:lstStyle/>
          <a:p>
            <a:pPr algn="ctr"/>
            <a:endParaRPr lang="es-ES" sz="3500" dirty="0">
              <a:solidFill>
                <a:schemeClr val="bg1"/>
              </a:solidFill>
              <a:latin typeface="Abadi MT Condensed Light" panose="020B0306030101010103" pitchFamily="34" charset="77"/>
              <a:ea typeface="Arial Rounded MT Bold" charset="0"/>
              <a:cs typeface="Arial Rounded MT Bold" charset="0"/>
            </a:endParaRPr>
          </a:p>
          <a:p>
            <a:pPr algn="ctr"/>
            <a:r>
              <a:rPr lang="es-ES" sz="2500" dirty="0">
                <a:solidFill>
                  <a:schemeClr val="bg1"/>
                </a:solidFill>
                <a:latin typeface="Abadi MT Condensed Light" panose="020B0306030101010103" pitchFamily="34" charset="77"/>
                <a:ea typeface="Arial Rounded MT Bold" charset="0"/>
                <a:cs typeface="Arial Rounded MT Bold" charset="0"/>
              </a:rPr>
              <a:t>Dirección de Contratación</a:t>
            </a:r>
          </a:p>
          <a:p>
            <a:pPr algn="ctr"/>
            <a:r>
              <a:rPr lang="es-ES" sz="2500" dirty="0">
                <a:solidFill>
                  <a:schemeClr val="bg1"/>
                </a:solidFill>
                <a:latin typeface="Abadi MT Condensed Light" panose="020B0306030101010103" pitchFamily="34" charset="77"/>
                <a:ea typeface="Arial Rounded MT Bold" charset="0"/>
                <a:cs typeface="Arial Rounded MT Bold" charset="0"/>
              </a:rPr>
              <a:t>Oficina de Contratos</a:t>
            </a:r>
          </a:p>
        </p:txBody>
      </p:sp>
      <p:sp>
        <p:nvSpPr>
          <p:cNvPr id="8" name="Rectángulo 7">
            <a:extLst>
              <a:ext uri="{FF2B5EF4-FFF2-40B4-BE49-F238E27FC236}">
                <a16:creationId xmlns:a16="http://schemas.microsoft.com/office/drawing/2014/main" id="{D36297A8-FAE5-A449-B98C-45ACDB84D71A}"/>
              </a:ext>
            </a:extLst>
          </p:cNvPr>
          <p:cNvSpPr/>
          <p:nvPr/>
        </p:nvSpPr>
        <p:spPr>
          <a:xfrm>
            <a:off x="3074626" y="5573819"/>
            <a:ext cx="704040" cy="707886"/>
          </a:xfrm>
          <a:prstGeom prst="rect">
            <a:avLst/>
          </a:prstGeom>
        </p:spPr>
        <p:txBody>
          <a:bodyPr wrap="none">
            <a:spAutoFit/>
          </a:bodyPr>
          <a:lstStyle/>
          <a:p>
            <a:pPr algn="ctr"/>
            <a:endParaRPr lang="es-ES" sz="2000" dirty="0">
              <a:solidFill>
                <a:schemeClr val="bg1"/>
              </a:solidFill>
              <a:latin typeface="Abadi MT Condensed Light" panose="020B0306030101010103" pitchFamily="34" charset="77"/>
              <a:ea typeface="Arial Rounded MT Bold" charset="0"/>
              <a:cs typeface="Arial Rounded MT Bold" charset="0"/>
            </a:endParaRPr>
          </a:p>
          <a:p>
            <a:pPr algn="ctr"/>
            <a:r>
              <a:rPr lang="es-ES" sz="2000" dirty="0">
                <a:solidFill>
                  <a:schemeClr val="bg1"/>
                </a:solidFill>
                <a:latin typeface="Abadi MT Condensed Light" panose="020B0306030101010103" pitchFamily="34" charset="77"/>
                <a:ea typeface="Arial Rounded MT Bold" charset="0"/>
                <a:cs typeface="Arial Rounded MT Bold" charset="0"/>
              </a:rPr>
              <a:t>2023</a:t>
            </a:r>
          </a:p>
        </p:txBody>
      </p:sp>
      <p:sp>
        <p:nvSpPr>
          <p:cNvPr id="9" name="Rectángulo 8">
            <a:extLst>
              <a:ext uri="{FF2B5EF4-FFF2-40B4-BE49-F238E27FC236}">
                <a16:creationId xmlns:a16="http://schemas.microsoft.com/office/drawing/2014/main" id="{D0DCB897-78C5-5C45-9C15-EC3E7EAE6C87}"/>
              </a:ext>
            </a:extLst>
          </p:cNvPr>
          <p:cNvSpPr/>
          <p:nvPr/>
        </p:nvSpPr>
        <p:spPr>
          <a:xfrm>
            <a:off x="433236" y="2057073"/>
            <a:ext cx="6608618" cy="1938992"/>
          </a:xfrm>
          <a:prstGeom prst="rect">
            <a:avLst/>
          </a:prstGeom>
        </p:spPr>
        <p:txBody>
          <a:bodyPr wrap="square">
            <a:spAutoFit/>
          </a:bodyPr>
          <a:lstStyle/>
          <a:p>
            <a:pPr algn="ctr"/>
            <a:r>
              <a:rPr lang="es-ES" sz="6000" b="1" dirty="0">
                <a:solidFill>
                  <a:schemeClr val="bg1"/>
                </a:solidFill>
                <a:latin typeface="Abadi MT Condensed Light" panose="020B0306030101010103" pitchFamily="34" charset="77"/>
                <a:ea typeface="Arial Rounded MT Bold" charset="0"/>
                <a:cs typeface="Arial Rounded MT Bold" charset="0"/>
              </a:rPr>
              <a:t>SUPERVISIÓN Y LIQUIDACIÓN </a:t>
            </a:r>
          </a:p>
        </p:txBody>
      </p:sp>
      <p:pic>
        <p:nvPicPr>
          <p:cNvPr id="14" name="Imagen 13" descr="../../../../../Users/macintosh/Documents/201+/SED/LIBRERIA%20">
            <a:extLst>
              <a:ext uri="{FF2B5EF4-FFF2-40B4-BE49-F238E27FC236}">
                <a16:creationId xmlns:a16="http://schemas.microsoft.com/office/drawing/2014/main" id="{547695CE-F5A4-4809-8A30-570ADAFEE4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03482" y="5622925"/>
            <a:ext cx="6400800" cy="1349375"/>
          </a:xfrm>
          <a:prstGeom prst="rect">
            <a:avLst/>
          </a:prstGeom>
          <a:noFill/>
          <a:ln>
            <a:noFill/>
          </a:ln>
        </p:spPr>
      </p:pic>
      <p:sp>
        <p:nvSpPr>
          <p:cNvPr id="2" name="Rectángulo 1">
            <a:extLst>
              <a:ext uri="{FF2B5EF4-FFF2-40B4-BE49-F238E27FC236}">
                <a16:creationId xmlns:a16="http://schemas.microsoft.com/office/drawing/2014/main" id="{D54EDAF4-602A-0C2B-6B43-2BD6A9B857C2}"/>
              </a:ext>
            </a:extLst>
          </p:cNvPr>
          <p:cNvSpPr/>
          <p:nvPr/>
        </p:nvSpPr>
        <p:spPr>
          <a:xfrm>
            <a:off x="2020459" y="1225966"/>
            <a:ext cx="3231654" cy="400110"/>
          </a:xfrm>
          <a:prstGeom prst="rect">
            <a:avLst/>
          </a:prstGeom>
        </p:spPr>
        <p:txBody>
          <a:bodyPr wrap="none">
            <a:spAutoFit/>
          </a:bodyPr>
          <a:lstStyle/>
          <a:p>
            <a:pPr algn="ctr"/>
            <a:r>
              <a:rPr lang="es-ES" sz="2000" b="1" dirty="0">
                <a:solidFill>
                  <a:schemeClr val="bg1"/>
                </a:solidFill>
                <a:latin typeface="Abadi MT Condensed Light" panose="020B0306030101010103" pitchFamily="34" charset="77"/>
                <a:ea typeface="Arial Rounded MT Bold" charset="0"/>
                <a:cs typeface="Arial Rounded MT Bold" charset="0"/>
              </a:rPr>
              <a:t>JORNADAS DE ORIENTACIÓN</a:t>
            </a:r>
          </a:p>
        </p:txBody>
      </p:sp>
    </p:spTree>
    <p:extLst>
      <p:ext uri="{BB962C8B-B14F-4D97-AF65-F5344CB8AC3E}">
        <p14:creationId xmlns:p14="http://schemas.microsoft.com/office/powerpoint/2010/main" val="4280651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6918048"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LEY 715 DE 2001 - Artículo 13.</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1073150" y="1644662"/>
            <a:ext cx="9682834" cy="4524315"/>
          </a:xfrm>
          <a:prstGeom prst="rect">
            <a:avLst/>
          </a:prstGeom>
          <a:noFill/>
        </p:spPr>
        <p:txBody>
          <a:bodyPr wrap="square" rtlCol="0">
            <a:spAutoFit/>
          </a:bodyPr>
          <a:lstStyle/>
          <a:p>
            <a:pPr algn="just"/>
            <a:r>
              <a:rPr lang="es-CO" sz="3600" u="sng" dirty="0"/>
              <a:t>… los trámites, garantías y constancias que deben cumplirse para que el rector o director celebre cualquier acto o contrato que cree, extinga o modifique obligaciones que deban registrarse en el Fondo, y cuya cuantía sea inferior a 20 SMMLV. El Consejo puede exigir, además, que ciertos actos o contratos requieran una autorización suya específica</a:t>
            </a:r>
            <a:r>
              <a:rPr lang="es-CO" sz="3600" dirty="0"/>
              <a:t>.</a:t>
            </a:r>
          </a:p>
        </p:txBody>
      </p:sp>
    </p:spTree>
    <p:extLst>
      <p:ext uri="{BB962C8B-B14F-4D97-AF65-F5344CB8AC3E}">
        <p14:creationId xmlns:p14="http://schemas.microsoft.com/office/powerpoint/2010/main" val="273146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45944" y="951005"/>
            <a:ext cx="1087243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DECRETO 1075 DE 2015 - Sección 3 -  Artículo </a:t>
            </a:r>
            <a:r>
              <a:rPr lang="es-CO" sz="3500" b="1" dirty="0">
                <a:solidFill>
                  <a:srgbClr val="FF0000"/>
                </a:solidFill>
                <a:latin typeface="Abadi MT Condensed Extra Bold" panose="020B0306030101010103" pitchFamily="34" charset="77"/>
              </a:rPr>
              <a:t>2.3.1.6.3.2.</a:t>
            </a:r>
            <a:endParaRPr lang="es-ES_tradnl" sz="3500" b="1" dirty="0">
              <a:solidFill>
                <a:srgbClr val="FF0000"/>
              </a:solidFill>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700616"/>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71976"/>
            <a:ext cx="12192000" cy="1665337"/>
          </a:xfrm>
          <a:prstGeom prst="rect">
            <a:avLst/>
          </a:prstGeom>
        </p:spPr>
      </p:pic>
      <p:sp>
        <p:nvSpPr>
          <p:cNvPr id="15" name="CuadroTexto 14">
            <a:extLst>
              <a:ext uri="{FF2B5EF4-FFF2-40B4-BE49-F238E27FC236}">
                <a16:creationId xmlns:a16="http://schemas.microsoft.com/office/drawing/2014/main" id="{618131B7-00D2-4879-BF34-671066C56F75}"/>
              </a:ext>
            </a:extLst>
          </p:cNvPr>
          <p:cNvSpPr txBox="1"/>
          <p:nvPr/>
        </p:nvSpPr>
        <p:spPr>
          <a:xfrm>
            <a:off x="945944" y="1700616"/>
            <a:ext cx="10311991" cy="3402312"/>
          </a:xfrm>
          <a:prstGeom prst="rect">
            <a:avLst/>
          </a:prstGeom>
          <a:noFill/>
        </p:spPr>
        <p:txBody>
          <a:bodyPr wrap="square" rtlCol="0">
            <a:spAutoFit/>
          </a:bodyPr>
          <a:lstStyle/>
          <a:p>
            <a:pPr algn="just"/>
            <a:r>
              <a:rPr lang="es-CO" sz="3600" b="1" i="1" dirty="0"/>
              <a:t>Definición.</a:t>
            </a:r>
            <a:r>
              <a:rPr lang="es-CO" sz="3600" dirty="0"/>
              <a:t> </a:t>
            </a:r>
            <a:r>
              <a:rPr lang="es-CO" sz="3600" u="sng" dirty="0"/>
              <a:t>Los FSE son cuentas contables creadas por la ley como un mecanismo de gestión presupuestal y de ejecución de los recursos de los establecimientos educativos estatales para la adecuada administración de sus ingresos y para atender sus gastos de funcionamiento e inversión distintos a los de personal</a:t>
            </a:r>
            <a:r>
              <a:rPr lang="es-CO" sz="3600" dirty="0"/>
              <a:t>.</a:t>
            </a:r>
          </a:p>
        </p:txBody>
      </p:sp>
    </p:spTree>
    <p:extLst>
      <p:ext uri="{BB962C8B-B14F-4D97-AF65-F5344CB8AC3E}">
        <p14:creationId xmlns:p14="http://schemas.microsoft.com/office/powerpoint/2010/main" val="239865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994698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DECRETO 1075 DE 2015 -  Artículo </a:t>
            </a:r>
            <a:r>
              <a:rPr lang="es-CO" sz="3500" b="1" dirty="0">
                <a:solidFill>
                  <a:srgbClr val="FF0000"/>
                </a:solidFill>
                <a:latin typeface="Abadi MT Condensed Extra Bold" panose="020B0306030101010103" pitchFamily="34" charset="77"/>
              </a:rPr>
              <a:t>2.3.1.6.3.2.</a:t>
            </a:r>
            <a:endParaRPr lang="es-ES_tradnl" sz="3500" b="1" dirty="0">
              <a:solidFill>
                <a:srgbClr val="FF0000"/>
              </a:solidFill>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1054100" y="1604681"/>
            <a:ext cx="10164506" cy="4524315"/>
          </a:xfrm>
          <a:prstGeom prst="rect">
            <a:avLst/>
          </a:prstGeom>
          <a:noFill/>
        </p:spPr>
        <p:txBody>
          <a:bodyPr wrap="square" rtlCol="0">
            <a:spAutoFit/>
          </a:bodyPr>
          <a:lstStyle/>
          <a:p>
            <a:pPr algn="just"/>
            <a:r>
              <a:rPr lang="es-CO" sz="3600" b="1" dirty="0"/>
              <a:t>PARÁGRAFO.</a:t>
            </a:r>
            <a:r>
              <a:rPr lang="es-CO" sz="3600" dirty="0"/>
              <a:t> Con sujeción a lo establecido en la normatividad vigente, </a:t>
            </a:r>
            <a:r>
              <a:rPr lang="es-CO" sz="3600" u="sng" dirty="0"/>
              <a:t>la administración y ejecución de estos recursos por parte de las autoridades del establecimiento educativo, es autónoma</a:t>
            </a:r>
            <a:r>
              <a:rPr lang="es-CO" sz="3600" dirty="0"/>
              <a:t>, Los ingresos del </a:t>
            </a:r>
            <a:r>
              <a:rPr lang="es-CO" sz="3600" b="1" dirty="0"/>
              <a:t>FSE</a:t>
            </a:r>
            <a:r>
              <a:rPr lang="es-CO" sz="3600" dirty="0"/>
              <a:t> son recursos propios de carácter público sometidos al control de las autoridades administrativas y fiscales de los órdenes nacional y territorial.</a:t>
            </a:r>
          </a:p>
        </p:txBody>
      </p:sp>
    </p:spTree>
    <p:extLst>
      <p:ext uri="{BB962C8B-B14F-4D97-AF65-F5344CB8AC3E}">
        <p14:creationId xmlns:p14="http://schemas.microsoft.com/office/powerpoint/2010/main" val="17822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9730164"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DECRETO 1075 DE 2015 - Artículo </a:t>
            </a:r>
            <a:r>
              <a:rPr lang="es-CO" sz="3500" b="1" dirty="0">
                <a:solidFill>
                  <a:srgbClr val="FF0000"/>
                </a:solidFill>
                <a:latin typeface="Abadi MT Condensed Extra Bold" panose="020B0306030101010103" pitchFamily="34" charset="77"/>
              </a:rPr>
              <a:t>2.3.1.6.3.3.</a:t>
            </a:r>
            <a:endParaRPr lang="es-ES_tradnl" sz="3500" b="1" dirty="0">
              <a:solidFill>
                <a:srgbClr val="FF0000"/>
              </a:solidFill>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964553" y="1532494"/>
            <a:ext cx="10145899" cy="3970317"/>
          </a:xfrm>
          <a:prstGeom prst="rect">
            <a:avLst/>
          </a:prstGeom>
          <a:noFill/>
        </p:spPr>
        <p:txBody>
          <a:bodyPr wrap="square" rtlCol="0">
            <a:spAutoFit/>
          </a:bodyPr>
          <a:lstStyle/>
          <a:p>
            <a:pPr algn="just"/>
            <a:r>
              <a:rPr lang="es-CO" sz="3600" b="1" i="1" dirty="0"/>
              <a:t>Administración del Fondo de Servicios Educativos.</a:t>
            </a:r>
            <a:r>
              <a:rPr lang="es-CO" sz="3600" dirty="0"/>
              <a:t> </a:t>
            </a:r>
            <a:r>
              <a:rPr lang="es-CO" sz="3600" u="sng" dirty="0"/>
              <a:t>El rector o director rural en coordinación con el consejo directivo del establecimiento educativo estatal administra el Fondo de Servicios Educativos de acuerdo con las funciones otorgadas por la Ley 715 de 2001 y la presente Sección</a:t>
            </a:r>
            <a:r>
              <a:rPr lang="es-CO" sz="3600" dirty="0"/>
              <a:t>.</a:t>
            </a:r>
          </a:p>
          <a:p>
            <a:r>
              <a:rPr lang="es-CO" sz="3600" dirty="0"/>
              <a:t> </a:t>
            </a:r>
          </a:p>
        </p:txBody>
      </p:sp>
    </p:spTree>
    <p:extLst>
      <p:ext uri="{BB962C8B-B14F-4D97-AF65-F5344CB8AC3E}">
        <p14:creationId xmlns:p14="http://schemas.microsoft.com/office/powerpoint/2010/main" val="312649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742761" y="824413"/>
            <a:ext cx="9494494"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  DECRETO 1075 DE 2015 - Artículo </a:t>
            </a:r>
            <a:r>
              <a:rPr lang="es-CO" sz="3500" b="1" dirty="0">
                <a:solidFill>
                  <a:srgbClr val="FF0000"/>
                </a:solidFill>
                <a:latin typeface="Abadi MT Condensed Extra Bold" panose="020B0306030101010103" pitchFamily="34" charset="77"/>
              </a:rPr>
              <a:t>2.3.1.6.3.3.</a:t>
            </a:r>
            <a:endParaRPr lang="es-ES_tradnl" sz="3500" b="1" dirty="0">
              <a:solidFill>
                <a:srgbClr val="FF0000"/>
              </a:solidFill>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1054100" y="1569402"/>
            <a:ext cx="9494494" cy="3416320"/>
          </a:xfrm>
          <a:prstGeom prst="rect">
            <a:avLst/>
          </a:prstGeom>
          <a:noFill/>
        </p:spPr>
        <p:txBody>
          <a:bodyPr wrap="square" rtlCol="0">
            <a:spAutoFit/>
          </a:bodyPr>
          <a:lstStyle/>
          <a:p>
            <a:pPr algn="just"/>
            <a:r>
              <a:rPr lang="es-CO" sz="3600" b="1" dirty="0"/>
              <a:t>PARÁGRAFO.</a:t>
            </a:r>
            <a:r>
              <a:rPr lang="es-CO" sz="3600" dirty="0"/>
              <a:t> </a:t>
            </a:r>
            <a:r>
              <a:rPr lang="es-CO" sz="3600" u="sng" dirty="0"/>
              <a:t>Se entiende por administrar el FSE las acciones de presupuestación, recaudo, conservación, inversión, compromiso, ejecución de sus recursos y rendición de cuentas, entre otras, con sujeción a la reglamentación pertinente y a lo dispuesto por el consejo directivo</a:t>
            </a:r>
            <a:r>
              <a:rPr lang="es-CO" sz="3600" dirty="0"/>
              <a:t>.</a:t>
            </a:r>
          </a:p>
        </p:txBody>
      </p:sp>
    </p:spTree>
    <p:extLst>
      <p:ext uri="{BB962C8B-B14F-4D97-AF65-F5344CB8AC3E}">
        <p14:creationId xmlns:p14="http://schemas.microsoft.com/office/powerpoint/2010/main" val="3601340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9381372"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DECRETO 1075 DE 2015 - Artículo </a:t>
            </a:r>
            <a:r>
              <a:rPr lang="es-CO" sz="3500" b="1" dirty="0">
                <a:solidFill>
                  <a:srgbClr val="FF0000"/>
                </a:solidFill>
                <a:latin typeface="Abadi MT Condensed Extra Bold" panose="020B0306030101010103" pitchFamily="34" charset="77"/>
              </a:rPr>
              <a:t>2.3.1.6.3.4.</a:t>
            </a:r>
            <a:endParaRPr lang="es-ES_tradnl" sz="3500" b="1" dirty="0">
              <a:solidFill>
                <a:srgbClr val="FF0000"/>
              </a:solidFill>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981706" y="1485900"/>
            <a:ext cx="9257122" cy="3477875"/>
          </a:xfrm>
          <a:prstGeom prst="rect">
            <a:avLst/>
          </a:prstGeom>
          <a:noFill/>
        </p:spPr>
        <p:txBody>
          <a:bodyPr wrap="square" rtlCol="0">
            <a:spAutoFit/>
          </a:bodyPr>
          <a:lstStyle/>
          <a:p>
            <a:pPr algn="just"/>
            <a:r>
              <a:rPr lang="es-CO" sz="4400" b="1" i="1" dirty="0"/>
              <a:t>Ordenación del gasto</a:t>
            </a:r>
            <a:r>
              <a:rPr lang="es-CO" sz="4400" dirty="0"/>
              <a:t>. </a:t>
            </a:r>
            <a:r>
              <a:rPr lang="es-CO" sz="4400" u="sng" dirty="0"/>
              <a:t>Los FSE carecen de personería jurídica.</a:t>
            </a:r>
            <a:r>
              <a:rPr lang="es-CO" sz="4400" dirty="0"/>
              <a:t> El rector o director rural es el ordenador del gasto del </a:t>
            </a:r>
            <a:r>
              <a:rPr lang="es-CO" sz="4400" u="sng" dirty="0"/>
              <a:t>FSE</a:t>
            </a:r>
            <a:r>
              <a:rPr lang="es-CO" sz="4400" dirty="0"/>
              <a:t> y </a:t>
            </a:r>
            <a:r>
              <a:rPr lang="es-CO" sz="4400" u="sng" dirty="0"/>
              <a:t>su ejercicio no implica representación legal</a:t>
            </a:r>
            <a:r>
              <a:rPr lang="es-CO" sz="4400" dirty="0"/>
              <a:t>.</a:t>
            </a:r>
          </a:p>
        </p:txBody>
      </p:sp>
    </p:spTree>
    <p:extLst>
      <p:ext uri="{BB962C8B-B14F-4D97-AF65-F5344CB8AC3E}">
        <p14:creationId xmlns:p14="http://schemas.microsoft.com/office/powerpoint/2010/main" val="349176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099" y="711200"/>
            <a:ext cx="9692457"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DECRETO 1075 DE 2015 -  Artículo </a:t>
            </a:r>
            <a:r>
              <a:rPr lang="es-CO" sz="3500" b="1" dirty="0">
                <a:solidFill>
                  <a:srgbClr val="FF0000"/>
                </a:solidFill>
                <a:latin typeface="Abadi MT Condensed Extra Bold" panose="020B0306030101010103" pitchFamily="34" charset="77"/>
              </a:rPr>
              <a:t>2.3.1.6.3.5.</a:t>
            </a:r>
            <a:endParaRPr lang="es-ES_tradnl" sz="3500" b="1" dirty="0">
              <a:solidFill>
                <a:srgbClr val="FF0000"/>
              </a:solidFill>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1073150" y="1652070"/>
            <a:ext cx="9673407" cy="3970318"/>
          </a:xfrm>
          <a:prstGeom prst="rect">
            <a:avLst/>
          </a:prstGeom>
          <a:noFill/>
        </p:spPr>
        <p:txBody>
          <a:bodyPr wrap="square" rtlCol="0">
            <a:spAutoFit/>
          </a:bodyPr>
          <a:lstStyle/>
          <a:p>
            <a:pPr algn="just"/>
            <a:r>
              <a:rPr lang="es-CO" sz="3600" b="1" i="1" dirty="0"/>
              <a:t>Funciones del Consejo Directivo</a:t>
            </a:r>
            <a:r>
              <a:rPr lang="es-CO" sz="3600" dirty="0"/>
              <a:t>. En relación con el FSE, el consejo directivo cumple las siguientes funciones:</a:t>
            </a:r>
          </a:p>
          <a:p>
            <a:pPr algn="just"/>
            <a:endParaRPr lang="es-CO" sz="3600" dirty="0"/>
          </a:p>
          <a:p>
            <a:pPr algn="just"/>
            <a:r>
              <a:rPr lang="es-CO" sz="3600" dirty="0"/>
              <a:t>(…) 6. </a:t>
            </a:r>
            <a:r>
              <a:rPr lang="es-CO" sz="3600" u="sng" dirty="0"/>
              <a:t>Reglamentar mediante acuerdo los procedimientos, formalidades y garantías para toda contratación que no supere los 20 SMLMV.</a:t>
            </a:r>
          </a:p>
        </p:txBody>
      </p:sp>
    </p:spTree>
    <p:extLst>
      <p:ext uri="{BB962C8B-B14F-4D97-AF65-F5344CB8AC3E}">
        <p14:creationId xmlns:p14="http://schemas.microsoft.com/office/powerpoint/2010/main" val="650730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994698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DECRETO 1075 DE 2015 - Artículo </a:t>
            </a:r>
            <a:r>
              <a:rPr lang="es-CO" sz="3500" b="1" dirty="0">
                <a:solidFill>
                  <a:srgbClr val="FF0000"/>
                </a:solidFill>
                <a:latin typeface="Abadi MT Condensed Extra Bold" panose="020B0306030101010103" pitchFamily="34" charset="77"/>
              </a:rPr>
              <a:t>2.3.1.6.3.6.</a:t>
            </a:r>
            <a:endParaRPr lang="es-ES_tradnl" sz="3500" b="1" dirty="0">
              <a:solidFill>
                <a:srgbClr val="FF0000"/>
              </a:solidFill>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75414" y="5223283"/>
            <a:ext cx="12116586" cy="1655036"/>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951153" y="1477297"/>
            <a:ext cx="10049928" cy="4278094"/>
          </a:xfrm>
          <a:prstGeom prst="rect">
            <a:avLst/>
          </a:prstGeom>
          <a:noFill/>
        </p:spPr>
        <p:txBody>
          <a:bodyPr wrap="square" rtlCol="0">
            <a:spAutoFit/>
          </a:bodyPr>
          <a:lstStyle/>
          <a:p>
            <a:pPr algn="just"/>
            <a:r>
              <a:rPr lang="es-CO" sz="3600" b="1" i="1" dirty="0"/>
              <a:t>Responsabilidades de los rectores o directores rurales.</a:t>
            </a:r>
            <a:r>
              <a:rPr lang="es-CO" sz="3600" dirty="0"/>
              <a:t> En relación con el FSE, son responsables de:</a:t>
            </a:r>
          </a:p>
          <a:p>
            <a:pPr algn="just"/>
            <a:endParaRPr lang="es-CO" sz="2000" dirty="0"/>
          </a:p>
          <a:p>
            <a:pPr algn="just"/>
            <a:r>
              <a:rPr lang="es-CO" sz="3600" dirty="0"/>
              <a:t>(…) 4. </a:t>
            </a:r>
            <a:r>
              <a:rPr lang="es-CO" sz="3600" u="sng" dirty="0"/>
              <a:t>Celebrar los contratos, suscribir los actos administrativos y ordenar los gastos con cargo a los recursos del FSE</a:t>
            </a:r>
            <a:r>
              <a:rPr lang="es-CO" sz="3600" dirty="0"/>
              <a:t>, de acuerdo con el flujo de caja y el plan operativo de la respectiva vigencia fiscal, previa disponibilidad presupuestal.</a:t>
            </a:r>
          </a:p>
        </p:txBody>
      </p:sp>
    </p:spTree>
    <p:extLst>
      <p:ext uri="{BB962C8B-B14F-4D97-AF65-F5344CB8AC3E}">
        <p14:creationId xmlns:p14="http://schemas.microsoft.com/office/powerpoint/2010/main" val="305136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885918" y="461278"/>
            <a:ext cx="8898903" cy="630942"/>
          </a:xfrm>
          <a:prstGeom prst="rect">
            <a:avLst/>
          </a:prstGeom>
          <a:noFill/>
        </p:spPr>
        <p:txBody>
          <a:bodyPr wrap="square" rtlCol="0">
            <a:spAutoFit/>
          </a:bodyPr>
          <a:lstStyle/>
          <a:p>
            <a:pPr algn="ctr"/>
            <a:r>
              <a:rPr lang="es-ES_tradnl" sz="3500" b="1" dirty="0">
                <a:solidFill>
                  <a:srgbClr val="FF0000"/>
                </a:solidFill>
                <a:latin typeface="Abadi MT Condensed Extra Bold" panose="020B0306030101010103" pitchFamily="34" charset="77"/>
              </a:rPr>
              <a:t>DECRETO 1075 DE 2015.  </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318198" y="979735"/>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aphicFrame>
        <p:nvGraphicFramePr>
          <p:cNvPr id="2" name="Diagrama 1">
            <a:extLst>
              <a:ext uri="{FF2B5EF4-FFF2-40B4-BE49-F238E27FC236}">
                <a16:creationId xmlns:a16="http://schemas.microsoft.com/office/drawing/2014/main" id="{D56EE435-8159-265B-5263-EFDE4ABDE9F7}"/>
              </a:ext>
            </a:extLst>
          </p:cNvPr>
          <p:cNvGraphicFramePr/>
          <p:nvPr>
            <p:extLst>
              <p:ext uri="{D42A27DB-BD31-4B8C-83A1-F6EECF244321}">
                <p14:modId xmlns:p14="http://schemas.microsoft.com/office/powerpoint/2010/main" val="327385457"/>
              </p:ext>
            </p:extLst>
          </p:nvPr>
        </p:nvGraphicFramePr>
        <p:xfrm>
          <a:off x="1225316" y="889843"/>
          <a:ext cx="10144943"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CuadroTexto 20">
            <a:extLst>
              <a:ext uri="{FF2B5EF4-FFF2-40B4-BE49-F238E27FC236}">
                <a16:creationId xmlns:a16="http://schemas.microsoft.com/office/drawing/2014/main" id="{ECBF339C-5D55-477C-A6C7-4C2CE7CBC662}"/>
              </a:ext>
            </a:extLst>
          </p:cNvPr>
          <p:cNvSpPr txBox="1"/>
          <p:nvPr/>
        </p:nvSpPr>
        <p:spPr>
          <a:xfrm>
            <a:off x="1216696" y="5071686"/>
            <a:ext cx="9749988" cy="575684"/>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spTree>
    <p:extLst>
      <p:ext uri="{BB962C8B-B14F-4D97-AF65-F5344CB8AC3E}">
        <p14:creationId xmlns:p14="http://schemas.microsoft.com/office/powerpoint/2010/main" val="2385295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99845" y="874734"/>
            <a:ext cx="10003541"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DECRETO 1075 DE 2015 -  Artículo </a:t>
            </a:r>
            <a:r>
              <a:rPr lang="es-CO" sz="3500" b="1" dirty="0">
                <a:solidFill>
                  <a:srgbClr val="FF0000"/>
                </a:solidFill>
                <a:latin typeface="Abadi MT Condensed Extra Bold" panose="020B0306030101010103" pitchFamily="34" charset="77"/>
              </a:rPr>
              <a:t>2.3.1.6.3.17.</a:t>
            </a:r>
            <a:endParaRPr lang="es-ES_tradnl" sz="3500" b="1" dirty="0">
              <a:solidFill>
                <a:srgbClr val="FF0000"/>
              </a:solidFill>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941574" y="1508310"/>
            <a:ext cx="9844413" cy="2862322"/>
          </a:xfrm>
          <a:prstGeom prst="rect">
            <a:avLst/>
          </a:prstGeom>
          <a:noFill/>
        </p:spPr>
        <p:txBody>
          <a:bodyPr wrap="square" rtlCol="0">
            <a:spAutoFit/>
          </a:bodyPr>
          <a:lstStyle/>
          <a:p>
            <a:pPr algn="just"/>
            <a:r>
              <a:rPr lang="es-CO" sz="3600" b="1" i="1" dirty="0"/>
              <a:t>Régimen de contratación.</a:t>
            </a:r>
            <a:r>
              <a:rPr lang="es-CO" sz="3600" dirty="0"/>
              <a:t> La celebración de contratos a que haya lugar con recursos del FSE, debe realizarse con estricta sujeción a lo dispuesto en el </a:t>
            </a:r>
            <a:r>
              <a:rPr lang="es-CO" sz="3600" u="sng" dirty="0"/>
              <a:t>estatuto contractual de la administración pública,</a:t>
            </a:r>
            <a:r>
              <a:rPr lang="es-CO" sz="3600" dirty="0"/>
              <a:t> cuando supere la cuantía de 20 SMLMV.</a:t>
            </a:r>
          </a:p>
        </p:txBody>
      </p:sp>
    </p:spTree>
    <p:extLst>
      <p:ext uri="{BB962C8B-B14F-4D97-AF65-F5344CB8AC3E}">
        <p14:creationId xmlns:p14="http://schemas.microsoft.com/office/powerpoint/2010/main" val="368807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9918700" cy="1077218"/>
          </a:xfrm>
          <a:prstGeom prst="rect">
            <a:avLst/>
          </a:prstGeom>
          <a:noFill/>
        </p:spPr>
        <p:txBody>
          <a:bodyPr wrap="square" rtlCol="0">
            <a:spAutoFit/>
          </a:bodyPr>
          <a:lstStyle/>
          <a:p>
            <a:pPr algn="just"/>
            <a:r>
              <a:rPr lang="es-ES_tradnl" sz="3200" b="1" dirty="0">
                <a:solidFill>
                  <a:srgbClr val="FF0000"/>
                </a:solidFill>
                <a:latin typeface="Abadi MT Condensed Extra Bold" panose="020B0306030101010103" pitchFamily="34" charset="77"/>
              </a:rPr>
              <a:t>MARCO LEGAL APLICABLE A LA CONTRATACION CON CARGO A LOS FONDOS DE SERVICIOS EDUCATIVOS - FSE</a:t>
            </a:r>
          </a:p>
        </p:txBody>
      </p:sp>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1089458" y="1769378"/>
            <a:ext cx="9883342"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graphicFrame>
        <p:nvGraphicFramePr>
          <p:cNvPr id="2" name="Diagrama 1">
            <a:extLst>
              <a:ext uri="{FF2B5EF4-FFF2-40B4-BE49-F238E27FC236}">
                <a16:creationId xmlns:a16="http://schemas.microsoft.com/office/drawing/2014/main" id="{99061653-B87A-16D8-D5DE-61AE9ED83886}"/>
              </a:ext>
            </a:extLst>
          </p:cNvPr>
          <p:cNvGraphicFramePr/>
          <p:nvPr>
            <p:extLst>
              <p:ext uri="{D42A27DB-BD31-4B8C-83A1-F6EECF244321}">
                <p14:modId xmlns:p14="http://schemas.microsoft.com/office/powerpoint/2010/main" val="1726657991"/>
              </p:ext>
            </p:extLst>
          </p:nvPr>
        </p:nvGraphicFramePr>
        <p:xfrm>
          <a:off x="1503472" y="1897077"/>
          <a:ext cx="8801100" cy="4893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77B67565-2BB5-87FF-9936-73B71882636D}"/>
              </a:ext>
            </a:extLst>
          </p:cNvPr>
          <p:cNvSpPr txBox="1"/>
          <p:nvPr/>
        </p:nvSpPr>
        <p:spPr>
          <a:xfrm>
            <a:off x="1619997" y="2250524"/>
            <a:ext cx="2123659" cy="400110"/>
          </a:xfrm>
          <a:prstGeom prst="rect">
            <a:avLst/>
          </a:prstGeom>
          <a:noFill/>
        </p:spPr>
        <p:txBody>
          <a:bodyPr wrap="square" rtlCol="0">
            <a:spAutoFit/>
          </a:bodyPr>
          <a:lstStyle/>
          <a:p>
            <a:r>
              <a:rPr lang="es-CO" sz="2000" b="1" dirty="0"/>
              <a:t>Régimen Especial</a:t>
            </a:r>
          </a:p>
        </p:txBody>
      </p:sp>
      <p:sp>
        <p:nvSpPr>
          <p:cNvPr id="4" name="CuadroTexto 3">
            <a:extLst>
              <a:ext uri="{FF2B5EF4-FFF2-40B4-BE49-F238E27FC236}">
                <a16:creationId xmlns:a16="http://schemas.microsoft.com/office/drawing/2014/main" id="{DC3B1393-0A75-2E5D-5482-5DBE2C103D91}"/>
              </a:ext>
            </a:extLst>
          </p:cNvPr>
          <p:cNvSpPr txBox="1"/>
          <p:nvPr/>
        </p:nvSpPr>
        <p:spPr>
          <a:xfrm>
            <a:off x="4497946" y="2262287"/>
            <a:ext cx="5002676" cy="400110"/>
          </a:xfrm>
          <a:prstGeom prst="rect">
            <a:avLst/>
          </a:prstGeom>
          <a:noFill/>
        </p:spPr>
        <p:txBody>
          <a:bodyPr wrap="square" rtlCol="0">
            <a:spAutoFit/>
          </a:bodyPr>
          <a:lstStyle/>
          <a:p>
            <a:r>
              <a:rPr lang="es-CO" sz="2000" b="1" dirty="0"/>
              <a:t>Estatuto General de la Contratación Pública</a:t>
            </a:r>
          </a:p>
        </p:txBody>
      </p:sp>
      <p:sp>
        <p:nvSpPr>
          <p:cNvPr id="5" name="CuadroTexto 4">
            <a:extLst>
              <a:ext uri="{FF2B5EF4-FFF2-40B4-BE49-F238E27FC236}">
                <a16:creationId xmlns:a16="http://schemas.microsoft.com/office/drawing/2014/main" id="{9DD74666-6370-07EB-F298-2B656D0DC6FA}"/>
              </a:ext>
            </a:extLst>
          </p:cNvPr>
          <p:cNvSpPr txBox="1"/>
          <p:nvPr/>
        </p:nvSpPr>
        <p:spPr>
          <a:xfrm>
            <a:off x="1949616" y="4079430"/>
            <a:ext cx="357463" cy="538173"/>
          </a:xfrm>
          <a:prstGeom prst="rect">
            <a:avLst/>
          </a:prstGeom>
          <a:noFill/>
        </p:spPr>
        <p:txBody>
          <a:bodyPr wrap="square" rtlCol="0">
            <a:spAutoFit/>
          </a:bodyPr>
          <a:lstStyle/>
          <a:p>
            <a:r>
              <a:rPr lang="es-CO" sz="2800" b="1" dirty="0"/>
              <a:t>1</a:t>
            </a:r>
          </a:p>
        </p:txBody>
      </p:sp>
      <p:sp>
        <p:nvSpPr>
          <p:cNvPr id="6" name="CuadroTexto 5">
            <a:extLst>
              <a:ext uri="{FF2B5EF4-FFF2-40B4-BE49-F238E27FC236}">
                <a16:creationId xmlns:a16="http://schemas.microsoft.com/office/drawing/2014/main" id="{550D6704-BE67-A63B-525E-BE7044BE4575}"/>
              </a:ext>
            </a:extLst>
          </p:cNvPr>
          <p:cNvSpPr txBox="1"/>
          <p:nvPr/>
        </p:nvSpPr>
        <p:spPr>
          <a:xfrm>
            <a:off x="3297418" y="4097367"/>
            <a:ext cx="357463" cy="538173"/>
          </a:xfrm>
          <a:prstGeom prst="rect">
            <a:avLst/>
          </a:prstGeom>
          <a:noFill/>
        </p:spPr>
        <p:txBody>
          <a:bodyPr wrap="square" rtlCol="0">
            <a:spAutoFit/>
          </a:bodyPr>
          <a:lstStyle/>
          <a:p>
            <a:r>
              <a:rPr lang="es-CO" sz="2800" b="1" dirty="0"/>
              <a:t>2</a:t>
            </a:r>
          </a:p>
        </p:txBody>
      </p:sp>
      <p:sp>
        <p:nvSpPr>
          <p:cNvPr id="7" name="CuadroTexto 6">
            <a:extLst>
              <a:ext uri="{FF2B5EF4-FFF2-40B4-BE49-F238E27FC236}">
                <a16:creationId xmlns:a16="http://schemas.microsoft.com/office/drawing/2014/main" id="{07641A79-6C16-08FA-7625-9F89DF0DEF55}"/>
              </a:ext>
            </a:extLst>
          </p:cNvPr>
          <p:cNvSpPr txBox="1"/>
          <p:nvPr/>
        </p:nvSpPr>
        <p:spPr>
          <a:xfrm>
            <a:off x="4627424" y="4096559"/>
            <a:ext cx="357463" cy="538173"/>
          </a:xfrm>
          <a:prstGeom prst="rect">
            <a:avLst/>
          </a:prstGeom>
          <a:noFill/>
        </p:spPr>
        <p:txBody>
          <a:bodyPr wrap="square" rtlCol="0">
            <a:spAutoFit/>
          </a:bodyPr>
          <a:lstStyle/>
          <a:p>
            <a:r>
              <a:rPr lang="es-CO" sz="2800" b="1" dirty="0"/>
              <a:t>3</a:t>
            </a:r>
          </a:p>
        </p:txBody>
      </p:sp>
      <p:sp>
        <p:nvSpPr>
          <p:cNvPr id="8" name="CuadroTexto 7">
            <a:extLst>
              <a:ext uri="{FF2B5EF4-FFF2-40B4-BE49-F238E27FC236}">
                <a16:creationId xmlns:a16="http://schemas.microsoft.com/office/drawing/2014/main" id="{CBDEEDE5-3020-9E06-31D6-EA83FBC987A4}"/>
              </a:ext>
            </a:extLst>
          </p:cNvPr>
          <p:cNvSpPr txBox="1"/>
          <p:nvPr/>
        </p:nvSpPr>
        <p:spPr>
          <a:xfrm>
            <a:off x="8617102" y="4065101"/>
            <a:ext cx="357463" cy="538173"/>
          </a:xfrm>
          <a:prstGeom prst="rect">
            <a:avLst/>
          </a:prstGeom>
          <a:noFill/>
        </p:spPr>
        <p:txBody>
          <a:bodyPr wrap="square" rtlCol="0">
            <a:spAutoFit/>
          </a:bodyPr>
          <a:lstStyle/>
          <a:p>
            <a:r>
              <a:rPr lang="es-CO" sz="2800" b="1" dirty="0"/>
              <a:t>6</a:t>
            </a:r>
          </a:p>
        </p:txBody>
      </p:sp>
      <p:sp>
        <p:nvSpPr>
          <p:cNvPr id="9" name="CuadroTexto 8">
            <a:extLst>
              <a:ext uri="{FF2B5EF4-FFF2-40B4-BE49-F238E27FC236}">
                <a16:creationId xmlns:a16="http://schemas.microsoft.com/office/drawing/2014/main" id="{A5F5F0DA-F74C-48E7-B970-1FC7D9646A98}"/>
              </a:ext>
            </a:extLst>
          </p:cNvPr>
          <p:cNvSpPr txBox="1"/>
          <p:nvPr/>
        </p:nvSpPr>
        <p:spPr>
          <a:xfrm>
            <a:off x="7307521" y="4091169"/>
            <a:ext cx="357463" cy="538173"/>
          </a:xfrm>
          <a:prstGeom prst="rect">
            <a:avLst/>
          </a:prstGeom>
          <a:noFill/>
        </p:spPr>
        <p:txBody>
          <a:bodyPr wrap="square" rtlCol="0">
            <a:spAutoFit/>
          </a:bodyPr>
          <a:lstStyle/>
          <a:p>
            <a:r>
              <a:rPr lang="es-CO" sz="2800" b="1" dirty="0"/>
              <a:t>5</a:t>
            </a:r>
          </a:p>
        </p:txBody>
      </p:sp>
      <p:sp>
        <p:nvSpPr>
          <p:cNvPr id="10" name="CuadroTexto 9">
            <a:extLst>
              <a:ext uri="{FF2B5EF4-FFF2-40B4-BE49-F238E27FC236}">
                <a16:creationId xmlns:a16="http://schemas.microsoft.com/office/drawing/2014/main" id="{3B3A62CF-F0D0-3CE6-CBC4-345074741C80}"/>
              </a:ext>
            </a:extLst>
          </p:cNvPr>
          <p:cNvSpPr txBox="1"/>
          <p:nvPr/>
        </p:nvSpPr>
        <p:spPr>
          <a:xfrm>
            <a:off x="5957260" y="4079430"/>
            <a:ext cx="357463" cy="538173"/>
          </a:xfrm>
          <a:prstGeom prst="rect">
            <a:avLst/>
          </a:prstGeom>
          <a:noFill/>
        </p:spPr>
        <p:txBody>
          <a:bodyPr wrap="square" rtlCol="0">
            <a:spAutoFit/>
          </a:bodyPr>
          <a:lstStyle/>
          <a:p>
            <a:r>
              <a:rPr lang="es-CO" sz="2800" b="1" dirty="0"/>
              <a:t>4</a:t>
            </a:r>
          </a:p>
        </p:txBody>
      </p:sp>
    </p:spTree>
    <p:extLst>
      <p:ext uri="{BB962C8B-B14F-4D97-AF65-F5344CB8AC3E}">
        <p14:creationId xmlns:p14="http://schemas.microsoft.com/office/powerpoint/2010/main" val="229657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99187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DECRETO 1075 DE 2015 -  Artículo </a:t>
            </a:r>
            <a:r>
              <a:rPr lang="es-CO" sz="3500" b="1" dirty="0">
                <a:solidFill>
                  <a:srgbClr val="FF0000"/>
                </a:solidFill>
                <a:latin typeface="Abadi MT Condensed Extra Bold" panose="020B0306030101010103" pitchFamily="34" charset="77"/>
              </a:rPr>
              <a:t>2.3.1.6.3.17.</a:t>
            </a:r>
            <a:endParaRPr lang="es-ES_tradnl" sz="3500" b="1" dirty="0">
              <a:solidFill>
                <a:srgbClr val="FF0000"/>
              </a:solidFill>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40643" y="1342142"/>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15" name="CuadroTexto 14">
            <a:extLst>
              <a:ext uri="{FF2B5EF4-FFF2-40B4-BE49-F238E27FC236}">
                <a16:creationId xmlns:a16="http://schemas.microsoft.com/office/drawing/2014/main" id="{618131B7-00D2-4879-BF34-671066C56F75}"/>
              </a:ext>
            </a:extLst>
          </p:cNvPr>
          <p:cNvSpPr txBox="1"/>
          <p:nvPr/>
        </p:nvSpPr>
        <p:spPr>
          <a:xfrm>
            <a:off x="1054100" y="1346661"/>
            <a:ext cx="9832157" cy="4518320"/>
          </a:xfrm>
          <a:prstGeom prst="rect">
            <a:avLst/>
          </a:prstGeom>
          <a:noFill/>
        </p:spPr>
        <p:txBody>
          <a:bodyPr wrap="square" rtlCol="0">
            <a:spAutoFit/>
          </a:bodyPr>
          <a:lstStyle/>
          <a:p>
            <a:pPr algn="just"/>
            <a:r>
              <a:rPr lang="es-CO" sz="3600" u="sng" dirty="0"/>
              <a:t>Si la cuantía es inferior a los 20 SMLMV se deben seguir los procedimientos establecidos en el reglamento expedido por el consejo directivo, de conformidad con lo dispuesto en el artículo 13 de la Ley 715 de 2001, y en todo caso siguiendo los </a:t>
            </a:r>
            <a:r>
              <a:rPr lang="es-CO" sz="3600" b="1" u="sng" dirty="0"/>
              <a:t>principios de transparencia, economía, publicidad, y responsabilidad</a:t>
            </a:r>
            <a:r>
              <a:rPr lang="es-CO" sz="3600" u="sng" dirty="0"/>
              <a:t>, de conformidad con los postulados de la función administrativa</a:t>
            </a:r>
            <a:r>
              <a:rPr lang="es-CO" sz="3600" dirty="0"/>
              <a:t>.</a:t>
            </a:r>
          </a:p>
        </p:txBody>
      </p:sp>
    </p:spTree>
    <p:extLst>
      <p:ext uri="{BB962C8B-B14F-4D97-AF65-F5344CB8AC3E}">
        <p14:creationId xmlns:p14="http://schemas.microsoft.com/office/powerpoint/2010/main" val="1589052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9617042"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DECRETO 1075 DE 2015 - Artículo </a:t>
            </a:r>
            <a:r>
              <a:rPr lang="es-CO" sz="3500" b="1" dirty="0">
                <a:solidFill>
                  <a:srgbClr val="FF0000"/>
                </a:solidFill>
                <a:latin typeface="Abadi MT Condensed Extra Bold" panose="020B0306030101010103" pitchFamily="34" charset="77"/>
              </a:rPr>
              <a:t>2.3.1.6.3.18.</a:t>
            </a:r>
            <a:endParaRPr lang="es-ES_tradnl" sz="3500" b="1" dirty="0">
              <a:solidFill>
                <a:srgbClr val="FF0000"/>
              </a:solidFill>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1054100" y="1624992"/>
            <a:ext cx="10036687" cy="2862322"/>
          </a:xfrm>
          <a:prstGeom prst="rect">
            <a:avLst/>
          </a:prstGeom>
          <a:noFill/>
        </p:spPr>
        <p:txBody>
          <a:bodyPr wrap="square" rtlCol="0">
            <a:spAutoFit/>
          </a:bodyPr>
          <a:lstStyle/>
          <a:p>
            <a:pPr algn="just"/>
            <a:r>
              <a:rPr lang="es-CO" sz="3600" b="1" i="1" dirty="0"/>
              <a:t>Control, asesoría y apoyo</a:t>
            </a:r>
            <a:r>
              <a:rPr lang="es-CO" sz="3600" dirty="0"/>
              <a:t>. Respecto del FSE, </a:t>
            </a:r>
            <a:r>
              <a:rPr lang="es-CO" sz="3600" b="1" dirty="0"/>
              <a:t>corresponde a las entidades territoriales ejercer el control interno, brindar asesoría y apoyo </a:t>
            </a:r>
            <a:r>
              <a:rPr lang="es-CO" sz="3600" dirty="0"/>
              <a:t>administrativo</a:t>
            </a:r>
            <a:r>
              <a:rPr lang="es-CO" sz="3600" b="1" dirty="0"/>
              <a:t>, contractual</a:t>
            </a:r>
            <a:r>
              <a:rPr lang="es-CO" sz="3600" dirty="0"/>
              <a:t>, financiero, presupuestal y contable de acuerdo con las normas vigentes.</a:t>
            </a:r>
          </a:p>
        </p:txBody>
      </p:sp>
    </p:spTree>
    <p:extLst>
      <p:ext uri="{BB962C8B-B14F-4D97-AF65-F5344CB8AC3E}">
        <p14:creationId xmlns:p14="http://schemas.microsoft.com/office/powerpoint/2010/main" val="596340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65610" y="840381"/>
            <a:ext cx="6918048" cy="630942"/>
          </a:xfrm>
          <a:prstGeom prst="rect">
            <a:avLst/>
          </a:prstGeom>
          <a:noFill/>
        </p:spPr>
        <p:txBody>
          <a:bodyPr wrap="square" rtlCol="0">
            <a:spAutoFit/>
          </a:bodyPr>
          <a:lstStyle/>
          <a:p>
            <a:pPr algn="just"/>
            <a:r>
              <a:rPr lang="es-ES_tradnl" sz="3500" b="1" dirty="0">
                <a:solidFill>
                  <a:srgbClr val="FF0000"/>
                </a:solidFill>
                <a:latin typeface="Abadi MT Condensed Extra Bold" panose="020B0306030101010103" pitchFamily="34" charset="77"/>
              </a:rPr>
              <a:t>CUANTÍA DEL FSE.</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aphicFrame>
        <p:nvGraphicFramePr>
          <p:cNvPr id="6" name="10 Tabla"/>
          <p:cNvGraphicFramePr>
            <a:graphicFrameLocks noGrp="1"/>
          </p:cNvGraphicFramePr>
          <p:nvPr>
            <p:extLst>
              <p:ext uri="{D42A27DB-BD31-4B8C-83A1-F6EECF244321}">
                <p14:modId xmlns:p14="http://schemas.microsoft.com/office/powerpoint/2010/main" val="3140656218"/>
              </p:ext>
            </p:extLst>
          </p:nvPr>
        </p:nvGraphicFramePr>
        <p:xfrm>
          <a:off x="1073150" y="1573874"/>
          <a:ext cx="8475089" cy="3837956"/>
        </p:xfrm>
        <a:graphic>
          <a:graphicData uri="http://schemas.openxmlformats.org/drawingml/2006/table">
            <a:tbl>
              <a:tblPr/>
              <a:tblGrid>
                <a:gridCol w="6193803">
                  <a:extLst>
                    <a:ext uri="{9D8B030D-6E8A-4147-A177-3AD203B41FA5}">
                      <a16:colId xmlns:a16="http://schemas.microsoft.com/office/drawing/2014/main" val="20000"/>
                    </a:ext>
                  </a:extLst>
                </a:gridCol>
                <a:gridCol w="2281286">
                  <a:extLst>
                    <a:ext uri="{9D8B030D-6E8A-4147-A177-3AD203B41FA5}">
                      <a16:colId xmlns:a16="http://schemas.microsoft.com/office/drawing/2014/main" val="20001"/>
                    </a:ext>
                  </a:extLst>
                </a:gridCol>
              </a:tblGrid>
              <a:tr h="9286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1" i="0" u="none" strike="noStrike" cap="none" normalizeH="0" baseline="0" dirty="0">
                          <a:ln>
                            <a:noFill/>
                          </a:ln>
                          <a:solidFill>
                            <a:schemeClr val="tx1"/>
                          </a:solidFill>
                          <a:effectLst/>
                          <a:latin typeface="Calibri" pitchFamily="34" charset="0"/>
                          <a:ea typeface="MS PGothic" pitchFamily="34" charset="-128"/>
                          <a:cs typeface="Calibri" pitchFamily="34" charset="0"/>
                        </a:rPr>
                        <a:t>ÁMBITOS DE CONTRATACIÓN DEFINIDOS POR LA CUANTÍA</a:t>
                      </a:r>
                      <a:endParaRPr kumimoji="0" lang="es-ES"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txBody>
                  <a:tcPr marL="48172" marR="481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1" i="0" u="none" strike="noStrike" cap="none" normalizeH="0" baseline="0" dirty="0">
                          <a:ln>
                            <a:noFill/>
                          </a:ln>
                          <a:solidFill>
                            <a:schemeClr val="tx1"/>
                          </a:solidFill>
                          <a:effectLst/>
                          <a:latin typeface="Calibri" pitchFamily="34" charset="0"/>
                          <a:ea typeface="MS PGothic" pitchFamily="34" charset="-128"/>
                          <a:cs typeface="Calibri" pitchFamily="34" charset="0"/>
                        </a:rPr>
                        <a:t>MONTO REFERENTE</a:t>
                      </a:r>
                      <a:endParaRPr kumimoji="0" lang="es-ES"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txBody>
                  <a:tcPr marL="48172" marR="481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0"/>
                  </a:ext>
                </a:extLst>
              </a:tr>
              <a:tr h="27406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1" i="0" u="none" strike="noStrike" cap="none" normalizeH="0" baseline="0" dirty="0">
                          <a:ln>
                            <a:noFill/>
                          </a:ln>
                          <a:solidFill>
                            <a:schemeClr val="tx1"/>
                          </a:solidFill>
                          <a:effectLst/>
                          <a:latin typeface="Calibri" pitchFamily="34" charset="0"/>
                          <a:ea typeface="MS PGothic" pitchFamily="34" charset="-128"/>
                          <a:cs typeface="Calibri" pitchFamily="34" charset="0"/>
                        </a:rPr>
                        <a:t>INFERIOR A  20 SMMLV</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0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rPr>
                        <a:t> </a:t>
                      </a:r>
                      <a:r>
                        <a:rPr kumimoji="0" lang="es-CO" sz="2400" b="1" i="0" u="none" strike="noStrike" cap="none" normalizeH="0" baseline="0" dirty="0">
                          <a:ln>
                            <a:noFill/>
                          </a:ln>
                          <a:solidFill>
                            <a:schemeClr val="accent2">
                              <a:lumMod val="75000"/>
                            </a:schemeClr>
                          </a:solidFill>
                          <a:effectLst/>
                          <a:latin typeface="Calibri" pitchFamily="34" charset="0"/>
                          <a:ea typeface="MS PGothic" pitchFamily="34" charset="-128"/>
                          <a:cs typeface="Calibri" pitchFamily="34" charset="0"/>
                        </a:rPr>
                        <a:t>APLICAN RÉGIMEN ESPECIAL, REGLAS DEL CONSEJO DIRECTIVO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050" b="1" i="0" u="none" strike="noStrike" cap="none" normalizeH="0" baseline="0" dirty="0">
                        <a:ln>
                          <a:noFill/>
                        </a:ln>
                        <a:solidFill>
                          <a:srgbClr val="0000FF"/>
                        </a:solidFill>
                        <a:effectLst/>
                        <a:latin typeface="Calibri" pitchFamily="34" charset="0"/>
                        <a:ea typeface="MS PGothic" pitchFamily="34" charset="-128"/>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rPr>
                        <a:t>EL ARTÍCULO 13 DE LA LEY 715 de 2001 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rPr>
                        <a:t> EL ARTÍCULO 2.3.1.6.3.17 DEL DECRETO 1075 DE 2015  </a:t>
                      </a:r>
                      <a:endParaRPr kumimoji="0" lang="es-ES" sz="2300" b="1" i="0" u="none" strike="noStrike" cap="none" normalizeH="0" baseline="0" dirty="0">
                        <a:ln>
                          <a:noFill/>
                        </a:ln>
                        <a:solidFill>
                          <a:srgbClr val="0000FF"/>
                        </a:solidFill>
                        <a:effectLst/>
                        <a:latin typeface="Calibri" pitchFamily="34" charset="0"/>
                        <a:ea typeface="MS PGothic" pitchFamily="34" charset="-128"/>
                        <a:cs typeface="Calibri" pitchFamily="34" charset="0"/>
                      </a:endParaRPr>
                    </a:p>
                  </a:txBody>
                  <a:tcPr marL="48172" marR="481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rPr>
                        <a:t>En 2023 - inferior a la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rPr>
                        <a:t>suma de </a:t>
                      </a:r>
                      <a:r>
                        <a:rPr kumimoji="0" lang="es-CO" sz="2400" b="1" i="0" u="none" strike="noStrike" cap="none" normalizeH="0" baseline="0" dirty="0">
                          <a:ln>
                            <a:noFill/>
                          </a:ln>
                          <a:solidFill>
                            <a:schemeClr val="tx1"/>
                          </a:solidFill>
                          <a:effectLst/>
                          <a:latin typeface="Calibri" pitchFamily="34" charset="0"/>
                          <a:ea typeface="MS PGothic" pitchFamily="34" charset="-128"/>
                          <a:cs typeface="Calibri" pitchFamily="34" charset="0"/>
                        </a:rPr>
                        <a:t>$23.199.999</a:t>
                      </a:r>
                      <a:r>
                        <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rPr>
                        <a:t>. </a:t>
                      </a:r>
                      <a:endParaRPr kumimoji="0" lang="es-ES"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txBody>
                  <a:tcPr marL="48172" marR="481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7" name="Imagen 12" descr="Resultado de imagen para bolsa de dinero"/>
          <p:cNvPicPr/>
          <p:nvPr/>
        </p:nvPicPr>
        <p:blipFill rotWithShape="1">
          <a:blip r:embed="rId3" cstate="print">
            <a:extLst>
              <a:ext uri="{28A0092B-C50C-407E-A947-70E740481C1C}">
                <a14:useLocalDpi xmlns:a14="http://schemas.microsoft.com/office/drawing/2010/main" val="0"/>
              </a:ext>
            </a:extLst>
          </a:blip>
          <a:srcRect l="7479" t="7640" r="6439" b="6458"/>
          <a:stretch/>
        </p:blipFill>
        <p:spPr bwMode="auto">
          <a:xfrm>
            <a:off x="9874250" y="2075328"/>
            <a:ext cx="1653226" cy="2533650"/>
          </a:xfrm>
          <a:prstGeom prst="rect">
            <a:avLst/>
          </a:prstGeom>
          <a:noFill/>
          <a:ln>
            <a:noFill/>
          </a:ln>
        </p:spPr>
      </p:pic>
      <p:sp>
        <p:nvSpPr>
          <p:cNvPr id="8" name="1 CuadroTexto"/>
          <p:cNvSpPr txBox="1">
            <a:spLocks noChangeArrowheads="1"/>
          </p:cNvSpPr>
          <p:nvPr/>
        </p:nvSpPr>
        <p:spPr bwMode="auto">
          <a:xfrm>
            <a:off x="4978960" y="5914242"/>
            <a:ext cx="45044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CO" sz="2400" b="1" dirty="0"/>
              <a:t>SMMLV 2023  $ 1.160.000</a:t>
            </a:r>
            <a:endParaRPr lang="es-ES" sz="2400" b="1" dirty="0"/>
          </a:p>
        </p:txBody>
      </p:sp>
    </p:spTree>
    <p:extLst>
      <p:ext uri="{BB962C8B-B14F-4D97-AF65-F5344CB8AC3E}">
        <p14:creationId xmlns:p14="http://schemas.microsoft.com/office/powerpoint/2010/main" val="3327115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854958"/>
            <a:ext cx="6918048" cy="630942"/>
          </a:xfrm>
          <a:prstGeom prst="rect">
            <a:avLst/>
          </a:prstGeom>
          <a:noFill/>
        </p:spPr>
        <p:txBody>
          <a:bodyPr wrap="square" rtlCol="0">
            <a:spAutoFit/>
          </a:bodyPr>
          <a:lstStyle/>
          <a:p>
            <a:pPr algn="just"/>
            <a:r>
              <a:rPr lang="es-ES_tradnl" sz="3500" b="1" dirty="0">
                <a:solidFill>
                  <a:srgbClr val="FF0000"/>
                </a:solidFill>
                <a:latin typeface="Abadi MT Condensed Extra Bold" panose="020B0306030101010103" pitchFamily="34" charset="77"/>
              </a:rPr>
              <a:t>CUANTÍA DEL FSE.</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aphicFrame>
        <p:nvGraphicFramePr>
          <p:cNvPr id="6" name="10 Tabla"/>
          <p:cNvGraphicFramePr>
            <a:graphicFrameLocks noGrp="1"/>
          </p:cNvGraphicFramePr>
          <p:nvPr>
            <p:extLst>
              <p:ext uri="{D42A27DB-BD31-4B8C-83A1-F6EECF244321}">
                <p14:modId xmlns:p14="http://schemas.microsoft.com/office/powerpoint/2010/main" val="429102333"/>
              </p:ext>
            </p:extLst>
          </p:nvPr>
        </p:nvGraphicFramePr>
        <p:xfrm>
          <a:off x="1073149" y="1629659"/>
          <a:ext cx="8363081" cy="4100916"/>
        </p:xfrm>
        <a:graphic>
          <a:graphicData uri="http://schemas.openxmlformats.org/drawingml/2006/table">
            <a:tbl>
              <a:tblPr/>
              <a:tblGrid>
                <a:gridCol w="5340728">
                  <a:extLst>
                    <a:ext uri="{9D8B030D-6E8A-4147-A177-3AD203B41FA5}">
                      <a16:colId xmlns:a16="http://schemas.microsoft.com/office/drawing/2014/main" val="20000"/>
                    </a:ext>
                  </a:extLst>
                </a:gridCol>
                <a:gridCol w="3022353">
                  <a:extLst>
                    <a:ext uri="{9D8B030D-6E8A-4147-A177-3AD203B41FA5}">
                      <a16:colId xmlns:a16="http://schemas.microsoft.com/office/drawing/2014/main" val="20001"/>
                    </a:ext>
                  </a:extLst>
                </a:gridCol>
              </a:tblGrid>
              <a:tr h="11748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1" i="0" u="none" strike="noStrike" cap="none" normalizeH="0" baseline="0" dirty="0">
                          <a:ln>
                            <a:noFill/>
                          </a:ln>
                          <a:solidFill>
                            <a:schemeClr val="tx1"/>
                          </a:solidFill>
                          <a:effectLst/>
                          <a:latin typeface="Calibri" pitchFamily="34" charset="0"/>
                          <a:ea typeface="MS PGothic" pitchFamily="34" charset="-128"/>
                          <a:cs typeface="Calibri" pitchFamily="34" charset="0"/>
                        </a:rPr>
                        <a:t>ÁMBITOS DE CONTRATACIÓN DEFINIDOS POR LA CUANTÍA</a:t>
                      </a:r>
                      <a:endParaRPr kumimoji="0" lang="es-ES"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txBody>
                  <a:tcPr marL="48172" marR="481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1" i="0" u="none" strike="noStrike" cap="none" normalizeH="0" baseline="0" dirty="0">
                          <a:ln>
                            <a:noFill/>
                          </a:ln>
                          <a:solidFill>
                            <a:schemeClr val="tx1"/>
                          </a:solidFill>
                          <a:effectLst/>
                          <a:latin typeface="Calibri" pitchFamily="34" charset="0"/>
                          <a:ea typeface="MS PGothic" pitchFamily="34" charset="-128"/>
                          <a:cs typeface="Calibri" pitchFamily="34" charset="0"/>
                        </a:rPr>
                        <a:t>MONTO REFERENTE</a:t>
                      </a:r>
                      <a:endParaRPr kumimoji="0" lang="es-ES"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txBody>
                  <a:tcPr marL="48172" marR="481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0"/>
                  </a:ext>
                </a:extLst>
              </a:tr>
              <a:tr h="27196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1" i="0" u="none" strike="noStrike" cap="none" normalizeH="0" baseline="0" dirty="0">
                          <a:ln>
                            <a:noFill/>
                          </a:ln>
                          <a:solidFill>
                            <a:schemeClr val="tx1"/>
                          </a:solidFill>
                          <a:effectLst/>
                          <a:latin typeface="Calibri" pitchFamily="34" charset="0"/>
                          <a:ea typeface="MS PGothic" pitchFamily="34" charset="-128"/>
                          <a:cs typeface="Calibri" pitchFamily="34" charset="0"/>
                        </a:rPr>
                        <a:t>IGUAL O MAYOR A  20 SMMLV</a:t>
                      </a:r>
                      <a:endPar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accent2">
                            <a:lumMod val="75000"/>
                          </a:schemeClr>
                        </a:solidFill>
                        <a:effectLst/>
                        <a:latin typeface="Calibri" pitchFamily="34" charset="0"/>
                        <a:ea typeface="MS PGothic" pitchFamily="34" charset="-128"/>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2400" b="0" i="0" u="none" strike="noStrike" cap="none" normalizeH="0" baseline="0" dirty="0">
                          <a:ln>
                            <a:noFill/>
                          </a:ln>
                          <a:solidFill>
                            <a:schemeClr val="accent2">
                              <a:lumMod val="75000"/>
                            </a:schemeClr>
                          </a:solidFill>
                          <a:effectLst/>
                          <a:latin typeface="Calibri" pitchFamily="34" charset="0"/>
                          <a:ea typeface="MS PGothic" pitchFamily="34" charset="-128"/>
                          <a:cs typeface="Calibri" pitchFamily="34" charset="0"/>
                        </a:rPr>
                        <a:t> </a:t>
                      </a:r>
                      <a:r>
                        <a:rPr kumimoji="0" lang="es-CO" sz="2400" b="1" i="0" u="none" strike="noStrike" cap="none" normalizeH="0" baseline="0" dirty="0">
                          <a:ln>
                            <a:noFill/>
                          </a:ln>
                          <a:solidFill>
                            <a:schemeClr val="accent2">
                              <a:lumMod val="75000"/>
                            </a:schemeClr>
                          </a:solidFill>
                          <a:effectLst/>
                          <a:latin typeface="Calibri" pitchFamily="34" charset="0"/>
                          <a:ea typeface="MS PGothic" pitchFamily="34" charset="-128"/>
                          <a:cs typeface="Calibri" pitchFamily="34" charset="0"/>
                        </a:rPr>
                        <a:t>APLICAN EL ESTATUTO GENERAL DE CONTRATACION</a:t>
                      </a:r>
                      <a:endParaRPr kumimoji="0" lang="es-ES" sz="2400" b="1" i="0" u="none" strike="noStrike" cap="none" normalizeH="0" baseline="0" dirty="0">
                        <a:ln>
                          <a:noFill/>
                        </a:ln>
                        <a:solidFill>
                          <a:schemeClr val="accent2">
                            <a:lumMod val="75000"/>
                          </a:schemeClr>
                        </a:solidFill>
                        <a:effectLst/>
                        <a:latin typeface="Calibri" pitchFamily="34" charset="0"/>
                        <a:ea typeface="MS PGothic" pitchFamily="34" charset="-128"/>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rPr>
                        <a:t>ARTÍCULO 13 DE LA LEY 715 de 2001 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rPr>
                        <a:t> EL ARTÍCULO 2.3.1.6.3.17 DEL DECRETO 1075 DE 2015 </a:t>
                      </a:r>
                    </a:p>
                  </a:txBody>
                  <a:tcPr marL="48172" marR="481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rPr>
                        <a:t>En 2023 - por un valor igual o superior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2400" b="0" i="0" u="none" strike="noStrike" cap="none" normalizeH="0" baseline="0" dirty="0">
                          <a:ln>
                            <a:noFill/>
                          </a:ln>
                          <a:solidFill>
                            <a:schemeClr val="tx1"/>
                          </a:solidFill>
                          <a:effectLst/>
                          <a:latin typeface="Calibri" pitchFamily="34" charset="0"/>
                          <a:ea typeface="MS PGothic" pitchFamily="34" charset="-128"/>
                          <a:cs typeface="Calibri" pitchFamily="34" charset="0"/>
                        </a:rPr>
                        <a:t> a </a:t>
                      </a:r>
                      <a:r>
                        <a:rPr kumimoji="0" lang="es-CO" sz="2400" b="1" i="0" u="none" strike="noStrike" cap="none" normalizeH="0" baseline="0" dirty="0">
                          <a:ln>
                            <a:noFill/>
                          </a:ln>
                          <a:solidFill>
                            <a:schemeClr val="tx1"/>
                          </a:solidFill>
                          <a:effectLst/>
                          <a:latin typeface="Calibri" pitchFamily="34" charset="0"/>
                          <a:ea typeface="MS PGothic" pitchFamily="34" charset="-128"/>
                          <a:cs typeface="Calibri" pitchFamily="34" charset="0"/>
                        </a:rPr>
                        <a:t>$23.200.000</a:t>
                      </a:r>
                      <a:endParaRPr kumimoji="0" lang="es-ES" sz="2400" b="0" i="0" u="none" strike="noStrike" cap="none" normalizeH="0" baseline="0" dirty="0">
                        <a:ln>
                          <a:noFill/>
                        </a:ln>
                        <a:solidFill>
                          <a:schemeClr val="tx1"/>
                        </a:solidFill>
                        <a:effectLst/>
                        <a:latin typeface="Calibri" pitchFamily="34" charset="0"/>
                        <a:ea typeface="MS PGothic" pitchFamily="34" charset="-128"/>
                        <a:cs typeface="Calibri" pitchFamily="34" charset="0"/>
                      </a:endParaRPr>
                    </a:p>
                  </a:txBody>
                  <a:tcPr marL="48172" marR="481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7" name="Imagen 12" descr="Resultado de imagen para bolsa de dinero"/>
          <p:cNvPicPr/>
          <p:nvPr/>
        </p:nvPicPr>
        <p:blipFill rotWithShape="1">
          <a:blip r:embed="rId3" cstate="print">
            <a:extLst>
              <a:ext uri="{28A0092B-C50C-407E-A947-70E740481C1C}">
                <a14:useLocalDpi xmlns:a14="http://schemas.microsoft.com/office/drawing/2010/main" val="0"/>
              </a:ext>
            </a:extLst>
          </a:blip>
          <a:srcRect l="7479" t="7640" r="6439" b="6458"/>
          <a:stretch/>
        </p:blipFill>
        <p:spPr bwMode="auto">
          <a:xfrm>
            <a:off x="10031133" y="1981507"/>
            <a:ext cx="1766347" cy="2533650"/>
          </a:xfrm>
          <a:prstGeom prst="rect">
            <a:avLst/>
          </a:prstGeom>
          <a:noFill/>
          <a:ln>
            <a:noFill/>
          </a:ln>
        </p:spPr>
      </p:pic>
      <p:sp>
        <p:nvSpPr>
          <p:cNvPr id="8" name="1 CuadroTexto"/>
          <p:cNvSpPr txBox="1">
            <a:spLocks noChangeArrowheads="1"/>
          </p:cNvSpPr>
          <p:nvPr/>
        </p:nvSpPr>
        <p:spPr bwMode="auto">
          <a:xfrm>
            <a:off x="5316718" y="5859166"/>
            <a:ext cx="3808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CO" sz="2400" b="1" dirty="0"/>
              <a:t>SMMLV 2023  $ 1.160.000</a:t>
            </a:r>
            <a:endParaRPr lang="es-ES" sz="2400" b="1" dirty="0"/>
          </a:p>
        </p:txBody>
      </p:sp>
    </p:spTree>
    <p:extLst>
      <p:ext uri="{BB962C8B-B14F-4D97-AF65-F5344CB8AC3E}">
        <p14:creationId xmlns:p14="http://schemas.microsoft.com/office/powerpoint/2010/main" val="1358969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854958"/>
            <a:ext cx="6918048"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SUPERVISIÓN CONTRACTUAL.</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3923364" y="1704143"/>
            <a:ext cx="4345272" cy="461665"/>
          </a:xfrm>
          <a:prstGeom prst="rect">
            <a:avLst/>
          </a:prstGeom>
          <a:noFill/>
        </p:spPr>
        <p:txBody>
          <a:bodyPr wrap="square" rtlCol="0">
            <a:spAutoFit/>
          </a:bodyPr>
          <a:lstStyle/>
          <a:p>
            <a:r>
              <a:rPr lang="es-CO" sz="2400" b="1" dirty="0">
                <a:solidFill>
                  <a:schemeClr val="tx1">
                    <a:lumMod val="50000"/>
                    <a:lumOff val="50000"/>
                  </a:schemeClr>
                </a:solidFill>
                <a:latin typeface="Avenir Next" panose="020B0503020202020204" pitchFamily="34" charset="0"/>
              </a:rPr>
              <a:t>ETAPAS DE UN CONTRATO</a:t>
            </a:r>
          </a:p>
        </p:txBody>
      </p:sp>
      <p:graphicFrame>
        <p:nvGraphicFramePr>
          <p:cNvPr id="3" name="Diagrama 2">
            <a:extLst>
              <a:ext uri="{FF2B5EF4-FFF2-40B4-BE49-F238E27FC236}">
                <a16:creationId xmlns:a16="http://schemas.microsoft.com/office/drawing/2014/main" id="{927EE136-1593-46A3-B915-4C61D8EE6AD1}"/>
              </a:ext>
            </a:extLst>
          </p:cNvPr>
          <p:cNvGraphicFramePr/>
          <p:nvPr>
            <p:extLst>
              <p:ext uri="{D42A27DB-BD31-4B8C-83A1-F6EECF244321}">
                <p14:modId xmlns:p14="http://schemas.microsoft.com/office/powerpoint/2010/main" val="947896671"/>
              </p:ext>
            </p:extLst>
          </p:nvPr>
        </p:nvGraphicFramePr>
        <p:xfrm>
          <a:off x="1073150" y="2384980"/>
          <a:ext cx="9657237" cy="3120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963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854958"/>
            <a:ext cx="6918048"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VIGILANCIA DE UN CONTRATO.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4126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graphicFrame>
        <p:nvGraphicFramePr>
          <p:cNvPr id="2" name="Diagrama 1">
            <a:extLst>
              <a:ext uri="{FF2B5EF4-FFF2-40B4-BE49-F238E27FC236}">
                <a16:creationId xmlns:a16="http://schemas.microsoft.com/office/drawing/2014/main" id="{DB0FACEF-F22A-41B6-8D31-92AE9047B55E}"/>
              </a:ext>
            </a:extLst>
          </p:cNvPr>
          <p:cNvGraphicFramePr/>
          <p:nvPr>
            <p:extLst>
              <p:ext uri="{D42A27DB-BD31-4B8C-83A1-F6EECF244321}">
                <p14:modId xmlns:p14="http://schemas.microsoft.com/office/powerpoint/2010/main" val="681176122"/>
              </p:ext>
            </p:extLst>
          </p:nvPr>
        </p:nvGraphicFramePr>
        <p:xfrm>
          <a:off x="1686100" y="1696094"/>
          <a:ext cx="6998878" cy="4377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50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5236" y="1630808"/>
            <a:ext cx="3536554" cy="3218515"/>
          </a:xfrm>
          <a:prstGeom prst="rect">
            <a:avLst/>
          </a:prstGeom>
        </p:spPr>
      </p:pic>
      <p:cxnSp>
        <p:nvCxnSpPr>
          <p:cNvPr id="16" name="Conector recto 15">
            <a:extLst>
              <a:ext uri="{FF2B5EF4-FFF2-40B4-BE49-F238E27FC236}">
                <a16:creationId xmlns:a16="http://schemas.microsoft.com/office/drawing/2014/main" id="{3A78B91C-87F4-DE44-9C8A-591EE6ED55F8}"/>
              </a:ext>
            </a:extLst>
          </p:cNvPr>
          <p:cNvCxnSpPr/>
          <p:nvPr/>
        </p:nvCxnSpPr>
        <p:spPr>
          <a:xfrm>
            <a:off x="1214552" y="757006"/>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3"/>
          <a:srcRect t="75717"/>
          <a:stretch/>
        </p:blipFill>
        <p:spPr>
          <a:xfrm>
            <a:off x="0" y="5154772"/>
            <a:ext cx="12192000" cy="1665337"/>
          </a:xfrm>
          <a:prstGeom prst="rect">
            <a:avLst/>
          </a:prstGeom>
        </p:spPr>
      </p:pic>
      <p:sp>
        <p:nvSpPr>
          <p:cNvPr id="10" name="CuadroTexto 9">
            <a:extLst>
              <a:ext uri="{FF2B5EF4-FFF2-40B4-BE49-F238E27FC236}">
                <a16:creationId xmlns:a16="http://schemas.microsoft.com/office/drawing/2014/main" id="{0C8FFE47-3458-4389-93D7-669E2D26358D}"/>
              </a:ext>
            </a:extLst>
          </p:cNvPr>
          <p:cNvSpPr txBox="1"/>
          <p:nvPr/>
        </p:nvSpPr>
        <p:spPr>
          <a:xfrm>
            <a:off x="1145726" y="282870"/>
            <a:ext cx="2993478" cy="523220"/>
          </a:xfrm>
          <a:prstGeom prst="rect">
            <a:avLst/>
          </a:prstGeom>
          <a:noFill/>
        </p:spPr>
        <p:txBody>
          <a:bodyPr wrap="square" rtlCol="0">
            <a:spAutoFit/>
          </a:bodyPr>
          <a:lstStyle/>
          <a:p>
            <a:r>
              <a:rPr lang="es-CO" sz="2800" b="1" dirty="0">
                <a:solidFill>
                  <a:srgbClr val="FF0000"/>
                </a:solidFill>
                <a:latin typeface="Abadi MT Condensed Extra Bold" panose="020B0306030101010103" pitchFamily="34" charset="77"/>
              </a:rPr>
              <a:t>INTERVENTORÍA. </a:t>
            </a:r>
          </a:p>
        </p:txBody>
      </p:sp>
      <p:sp>
        <p:nvSpPr>
          <p:cNvPr id="3" name="Rectángulo 2"/>
          <p:cNvSpPr/>
          <p:nvPr/>
        </p:nvSpPr>
        <p:spPr>
          <a:xfrm>
            <a:off x="1214552" y="903049"/>
            <a:ext cx="7693129" cy="923330"/>
          </a:xfrm>
          <a:prstGeom prst="rect">
            <a:avLst/>
          </a:prstGeom>
        </p:spPr>
        <p:txBody>
          <a:bodyPr wrap="square">
            <a:spAutoFit/>
          </a:bodyPr>
          <a:lstStyle/>
          <a:p>
            <a:pPr algn="just">
              <a:spcBef>
                <a:spcPts val="600"/>
              </a:spcBef>
              <a:spcAft>
                <a:spcPts val="600"/>
              </a:spcAft>
            </a:pPr>
            <a:r>
              <a:rPr lang="es-ES" dirty="0"/>
              <a:t>Es el seguimiento </a:t>
            </a:r>
            <a:r>
              <a:rPr lang="es-ES" b="1" dirty="0"/>
              <a:t>técnico a la ejecución</a:t>
            </a:r>
            <a:r>
              <a:rPr lang="es-ES" dirty="0"/>
              <a:t>, realizado por una persona natural o jurídica contratada por la entidad estatal, también puede contemplar los aspectos administrativos, financieros, contables y/o jurídicos del proyecto. </a:t>
            </a:r>
          </a:p>
        </p:txBody>
      </p:sp>
      <p:sp>
        <p:nvSpPr>
          <p:cNvPr id="8" name="Rectángulo 7"/>
          <p:cNvSpPr/>
          <p:nvPr/>
        </p:nvSpPr>
        <p:spPr>
          <a:xfrm>
            <a:off x="1214552" y="2437277"/>
            <a:ext cx="7596044" cy="2862322"/>
          </a:xfrm>
          <a:prstGeom prst="rect">
            <a:avLst/>
          </a:prstGeom>
        </p:spPr>
        <p:txBody>
          <a:bodyPr wrap="square">
            <a:spAutoFit/>
          </a:bodyPr>
          <a:lstStyle/>
          <a:p>
            <a:pPr marL="285750" indent="-285750" algn="just">
              <a:buFont typeface="Wingdings" panose="05000000000000000000" pitchFamily="2" charset="2"/>
              <a:buChar char="Ø"/>
            </a:pPr>
            <a:r>
              <a:rPr lang="es-CO" dirty="0">
                <a:latin typeface="Calibri (Cuerpo)"/>
              </a:rPr>
              <a:t>El contrato de interventoría es principal y autónomo, aunque el objeto del mismo supone la existencia de otro contrato respecto del cual se va a ejercer la vigilancia.</a:t>
            </a:r>
          </a:p>
          <a:p>
            <a:pPr algn="just"/>
            <a:endParaRPr lang="es-CO" dirty="0">
              <a:latin typeface="Calibri (Cuerpo)"/>
            </a:endParaRPr>
          </a:p>
          <a:p>
            <a:pPr marL="285750" indent="-285750" algn="just">
              <a:buFont typeface="Wingdings" panose="05000000000000000000" pitchFamily="2" charset="2"/>
              <a:buChar char="Ø"/>
            </a:pPr>
            <a:r>
              <a:rPr lang="es-CO" dirty="0">
                <a:latin typeface="Calibri (Cuerpo)"/>
              </a:rPr>
              <a:t>Es obligatorio:</a:t>
            </a:r>
          </a:p>
          <a:p>
            <a:pPr marL="285750" indent="-285750" algn="just">
              <a:buFont typeface="Wingdings" panose="05000000000000000000" pitchFamily="2" charset="2"/>
              <a:buChar char="Ø"/>
            </a:pPr>
            <a:endParaRPr lang="es-CO" dirty="0">
              <a:latin typeface="Calibri (Cuerpo)"/>
            </a:endParaRPr>
          </a:p>
          <a:p>
            <a:pPr marL="742950" lvl="1" indent="-285750" algn="just">
              <a:buFont typeface="Wingdings" panose="05000000000000000000" pitchFamily="2" charset="2"/>
              <a:buChar char="v"/>
            </a:pPr>
            <a:r>
              <a:rPr lang="es-CO" dirty="0">
                <a:latin typeface="Calibri (Cuerpo)"/>
              </a:rPr>
              <a:t> Cuando la ley lo ordena (contratos de obra por licitación pública)</a:t>
            </a:r>
          </a:p>
          <a:p>
            <a:pPr marL="742950" lvl="1" indent="-285750" algn="just">
              <a:buFont typeface="Wingdings" panose="05000000000000000000" pitchFamily="2" charset="2"/>
              <a:buChar char="v"/>
            </a:pPr>
            <a:r>
              <a:rPr lang="es-CO" dirty="0">
                <a:latin typeface="Calibri (Cuerpo)"/>
              </a:rPr>
              <a:t> Cuando se requiera del conocimiento especializado del objeto a ejecutar, o las complejidades  lo amerite.</a:t>
            </a:r>
          </a:p>
          <a:p>
            <a:pPr algn="just"/>
            <a:endParaRPr lang="es-CO" sz="1600" dirty="0"/>
          </a:p>
        </p:txBody>
      </p:sp>
      <p:sp>
        <p:nvSpPr>
          <p:cNvPr id="9" name="CuadroTexto 8"/>
          <p:cNvSpPr txBox="1"/>
          <p:nvPr/>
        </p:nvSpPr>
        <p:spPr>
          <a:xfrm flipH="1">
            <a:off x="1214552" y="1972421"/>
            <a:ext cx="6473825" cy="369332"/>
          </a:xfrm>
          <a:prstGeom prst="rect">
            <a:avLst/>
          </a:prstGeom>
          <a:noFill/>
        </p:spPr>
        <p:txBody>
          <a:bodyPr wrap="square" rtlCol="0">
            <a:spAutoFit/>
          </a:bodyPr>
          <a:lstStyle/>
          <a:p>
            <a:r>
              <a:rPr lang="es-CO" b="1" dirty="0">
                <a:latin typeface="Calibri (Cuerpo)"/>
              </a:rPr>
              <a:t>CARACTERÍSTICAS:</a:t>
            </a:r>
          </a:p>
        </p:txBody>
      </p:sp>
    </p:spTree>
    <p:extLst>
      <p:ext uri="{BB962C8B-B14F-4D97-AF65-F5344CB8AC3E}">
        <p14:creationId xmlns:p14="http://schemas.microsoft.com/office/powerpoint/2010/main" val="158073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a 32">
            <a:extLst>
              <a:ext uri="{FF2B5EF4-FFF2-40B4-BE49-F238E27FC236}">
                <a16:creationId xmlns:a16="http://schemas.microsoft.com/office/drawing/2014/main" id="{1CD7F900-8C2D-49CB-9DF3-0E67EC9DBC68}"/>
              </a:ext>
            </a:extLst>
          </p:cNvPr>
          <p:cNvGraphicFramePr/>
          <p:nvPr>
            <p:extLst>
              <p:ext uri="{D42A27DB-BD31-4B8C-83A1-F6EECF244321}">
                <p14:modId xmlns:p14="http://schemas.microsoft.com/office/powerpoint/2010/main" val="848835802"/>
              </p:ext>
            </p:extLst>
          </p:nvPr>
        </p:nvGraphicFramePr>
        <p:xfrm>
          <a:off x="649126" y="873159"/>
          <a:ext cx="10587625" cy="544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6" name="Conector recto 15">
            <a:extLst>
              <a:ext uri="{FF2B5EF4-FFF2-40B4-BE49-F238E27FC236}">
                <a16:creationId xmlns:a16="http://schemas.microsoft.com/office/drawing/2014/main" id="{3A78B91C-87F4-DE44-9C8A-591EE6ED55F8}"/>
              </a:ext>
            </a:extLst>
          </p:cNvPr>
          <p:cNvCxnSpPr/>
          <p:nvPr/>
        </p:nvCxnSpPr>
        <p:spPr>
          <a:xfrm>
            <a:off x="1403088" y="873158"/>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8"/>
          <a:srcRect t="75717"/>
          <a:stretch/>
        </p:blipFill>
        <p:spPr>
          <a:xfrm>
            <a:off x="0" y="5258210"/>
            <a:ext cx="12192000" cy="1665337"/>
          </a:xfrm>
          <a:prstGeom prst="rect">
            <a:avLst/>
          </a:prstGeom>
        </p:spPr>
      </p:pic>
      <p:sp>
        <p:nvSpPr>
          <p:cNvPr id="3" name="CuadroTexto 2">
            <a:extLst>
              <a:ext uri="{FF2B5EF4-FFF2-40B4-BE49-F238E27FC236}">
                <a16:creationId xmlns:a16="http://schemas.microsoft.com/office/drawing/2014/main" id="{A2D9E95F-DB50-79B2-6F80-DDB80EFA7E00}"/>
              </a:ext>
            </a:extLst>
          </p:cNvPr>
          <p:cNvSpPr txBox="1"/>
          <p:nvPr/>
        </p:nvSpPr>
        <p:spPr>
          <a:xfrm>
            <a:off x="1327355" y="265571"/>
            <a:ext cx="6096000" cy="646331"/>
          </a:xfrm>
          <a:prstGeom prst="rect">
            <a:avLst/>
          </a:prstGeom>
          <a:noFill/>
        </p:spPr>
        <p:txBody>
          <a:bodyPr wrap="square">
            <a:spAutoFit/>
          </a:bodyPr>
          <a:lstStyle/>
          <a:p>
            <a:r>
              <a:rPr lang="es-ES_tradnl" sz="3500" b="1" dirty="0">
                <a:solidFill>
                  <a:srgbClr val="FF0000"/>
                </a:solidFill>
                <a:latin typeface="Abadi MT Condensed Extra Bold" panose="020B0306030101010103" pitchFamily="34" charset="77"/>
              </a:rPr>
              <a:t>SUPERVISIÓN CONTRACTUAL.</a:t>
            </a:r>
          </a:p>
        </p:txBody>
      </p:sp>
    </p:spTree>
    <p:extLst>
      <p:ext uri="{BB962C8B-B14F-4D97-AF65-F5344CB8AC3E}">
        <p14:creationId xmlns:p14="http://schemas.microsoft.com/office/powerpoint/2010/main" val="3014828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299907" y="516265"/>
            <a:ext cx="10471150" cy="584775"/>
          </a:xfrm>
          <a:prstGeom prst="rect">
            <a:avLst/>
          </a:prstGeom>
          <a:noFill/>
        </p:spPr>
        <p:txBody>
          <a:bodyPr wrap="square" rtlCol="0">
            <a:spAutoFit/>
          </a:bodyPr>
          <a:lstStyle/>
          <a:p>
            <a:r>
              <a:rPr lang="es-ES" sz="3200" b="1" dirty="0">
                <a:solidFill>
                  <a:srgbClr val="FF0000"/>
                </a:solidFill>
                <a:latin typeface="Abadi MT Condensed Extra Bold" panose="020B0306030101010103" pitchFamily="34" charset="77"/>
              </a:rPr>
              <a:t>FUNCIONES DE LOS SUPERVISORES E INTERVENTORES.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380818" y="1021844"/>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62143"/>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graphicFrame>
        <p:nvGraphicFramePr>
          <p:cNvPr id="3" name="Diagrama 2">
            <a:extLst>
              <a:ext uri="{FF2B5EF4-FFF2-40B4-BE49-F238E27FC236}">
                <a16:creationId xmlns:a16="http://schemas.microsoft.com/office/drawing/2014/main" id="{DCC82CFF-5DE2-692D-C88D-EE093500AE2B}"/>
              </a:ext>
            </a:extLst>
          </p:cNvPr>
          <p:cNvGraphicFramePr/>
          <p:nvPr>
            <p:extLst>
              <p:ext uri="{D42A27DB-BD31-4B8C-83A1-F6EECF244321}">
                <p14:modId xmlns:p14="http://schemas.microsoft.com/office/powerpoint/2010/main" val="1005481800"/>
              </p:ext>
            </p:extLst>
          </p:nvPr>
        </p:nvGraphicFramePr>
        <p:xfrm>
          <a:off x="1299907" y="9285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F83D28BC-3137-6023-9E84-4163EBDC89E7}"/>
              </a:ext>
            </a:extLst>
          </p:cNvPr>
          <p:cNvSpPr txBox="1"/>
          <p:nvPr/>
        </p:nvSpPr>
        <p:spPr>
          <a:xfrm>
            <a:off x="1524404" y="1204109"/>
            <a:ext cx="357463" cy="538173"/>
          </a:xfrm>
          <a:prstGeom prst="rect">
            <a:avLst/>
          </a:prstGeom>
          <a:noFill/>
        </p:spPr>
        <p:txBody>
          <a:bodyPr wrap="square" rtlCol="0">
            <a:spAutoFit/>
          </a:bodyPr>
          <a:lstStyle/>
          <a:p>
            <a:r>
              <a:rPr lang="es-CO" sz="2800" b="1" dirty="0"/>
              <a:t>1</a:t>
            </a:r>
          </a:p>
        </p:txBody>
      </p:sp>
      <p:sp>
        <p:nvSpPr>
          <p:cNvPr id="5" name="CuadroTexto 4">
            <a:extLst>
              <a:ext uri="{FF2B5EF4-FFF2-40B4-BE49-F238E27FC236}">
                <a16:creationId xmlns:a16="http://schemas.microsoft.com/office/drawing/2014/main" id="{3662ECA5-8450-A1B6-10AC-59162A4E37EE}"/>
              </a:ext>
            </a:extLst>
          </p:cNvPr>
          <p:cNvSpPr txBox="1"/>
          <p:nvPr/>
        </p:nvSpPr>
        <p:spPr>
          <a:xfrm>
            <a:off x="2276856" y="2974410"/>
            <a:ext cx="357463" cy="538173"/>
          </a:xfrm>
          <a:prstGeom prst="rect">
            <a:avLst/>
          </a:prstGeom>
          <a:noFill/>
        </p:spPr>
        <p:txBody>
          <a:bodyPr wrap="square" rtlCol="0">
            <a:spAutoFit/>
          </a:bodyPr>
          <a:lstStyle/>
          <a:p>
            <a:r>
              <a:rPr lang="es-MX" sz="2800" b="1" dirty="0"/>
              <a:t>3</a:t>
            </a:r>
            <a:endParaRPr lang="es-CO" sz="2800" b="1" dirty="0"/>
          </a:p>
        </p:txBody>
      </p:sp>
      <p:sp>
        <p:nvSpPr>
          <p:cNvPr id="6" name="CuadroTexto 5">
            <a:extLst>
              <a:ext uri="{FF2B5EF4-FFF2-40B4-BE49-F238E27FC236}">
                <a16:creationId xmlns:a16="http://schemas.microsoft.com/office/drawing/2014/main" id="{69E43B5B-5284-E8F4-A1F7-583E7D111B33}"/>
              </a:ext>
            </a:extLst>
          </p:cNvPr>
          <p:cNvSpPr txBox="1"/>
          <p:nvPr/>
        </p:nvSpPr>
        <p:spPr>
          <a:xfrm>
            <a:off x="2032127" y="2102101"/>
            <a:ext cx="357463" cy="538173"/>
          </a:xfrm>
          <a:prstGeom prst="rect">
            <a:avLst/>
          </a:prstGeom>
          <a:noFill/>
        </p:spPr>
        <p:txBody>
          <a:bodyPr wrap="square" rtlCol="0">
            <a:spAutoFit/>
          </a:bodyPr>
          <a:lstStyle/>
          <a:p>
            <a:r>
              <a:rPr lang="es-MX" sz="2800" b="1" dirty="0"/>
              <a:t>2</a:t>
            </a:r>
            <a:endParaRPr lang="es-CO" sz="2800" b="1" dirty="0"/>
          </a:p>
        </p:txBody>
      </p:sp>
      <p:sp>
        <p:nvSpPr>
          <p:cNvPr id="8" name="CuadroTexto 7">
            <a:extLst>
              <a:ext uri="{FF2B5EF4-FFF2-40B4-BE49-F238E27FC236}">
                <a16:creationId xmlns:a16="http://schemas.microsoft.com/office/drawing/2014/main" id="{615535E9-8E15-60DB-0F29-D4B6CFC571FD}"/>
              </a:ext>
            </a:extLst>
          </p:cNvPr>
          <p:cNvSpPr txBox="1"/>
          <p:nvPr/>
        </p:nvSpPr>
        <p:spPr>
          <a:xfrm>
            <a:off x="2251416" y="3812792"/>
            <a:ext cx="357463" cy="538173"/>
          </a:xfrm>
          <a:prstGeom prst="rect">
            <a:avLst/>
          </a:prstGeom>
          <a:noFill/>
        </p:spPr>
        <p:txBody>
          <a:bodyPr wrap="square" rtlCol="0">
            <a:spAutoFit/>
          </a:bodyPr>
          <a:lstStyle/>
          <a:p>
            <a:r>
              <a:rPr lang="es-MX" sz="2800" b="1" dirty="0"/>
              <a:t>4</a:t>
            </a:r>
            <a:endParaRPr lang="es-CO" sz="2800" b="1" dirty="0"/>
          </a:p>
        </p:txBody>
      </p:sp>
      <p:sp>
        <p:nvSpPr>
          <p:cNvPr id="23" name="CuadroTexto 22">
            <a:extLst>
              <a:ext uri="{FF2B5EF4-FFF2-40B4-BE49-F238E27FC236}">
                <a16:creationId xmlns:a16="http://schemas.microsoft.com/office/drawing/2014/main" id="{5D43771A-5231-D245-6ED0-A616275CC4F0}"/>
              </a:ext>
            </a:extLst>
          </p:cNvPr>
          <p:cNvSpPr txBox="1"/>
          <p:nvPr/>
        </p:nvSpPr>
        <p:spPr>
          <a:xfrm>
            <a:off x="1558480" y="5553391"/>
            <a:ext cx="357463" cy="538173"/>
          </a:xfrm>
          <a:prstGeom prst="rect">
            <a:avLst/>
          </a:prstGeom>
          <a:noFill/>
        </p:spPr>
        <p:txBody>
          <a:bodyPr wrap="square" rtlCol="0">
            <a:spAutoFit/>
          </a:bodyPr>
          <a:lstStyle/>
          <a:p>
            <a:r>
              <a:rPr lang="es-MX" sz="2800" b="1" dirty="0"/>
              <a:t>6</a:t>
            </a:r>
            <a:endParaRPr lang="es-CO" sz="2800" b="1" dirty="0"/>
          </a:p>
        </p:txBody>
      </p:sp>
      <p:sp>
        <p:nvSpPr>
          <p:cNvPr id="24" name="CuadroTexto 23">
            <a:extLst>
              <a:ext uri="{FF2B5EF4-FFF2-40B4-BE49-F238E27FC236}">
                <a16:creationId xmlns:a16="http://schemas.microsoft.com/office/drawing/2014/main" id="{CEBCE36F-63A6-F489-1965-EF33227D2586}"/>
              </a:ext>
            </a:extLst>
          </p:cNvPr>
          <p:cNvSpPr txBox="1"/>
          <p:nvPr/>
        </p:nvSpPr>
        <p:spPr>
          <a:xfrm>
            <a:off x="2049353" y="4656352"/>
            <a:ext cx="357463" cy="538173"/>
          </a:xfrm>
          <a:prstGeom prst="rect">
            <a:avLst/>
          </a:prstGeom>
          <a:noFill/>
        </p:spPr>
        <p:txBody>
          <a:bodyPr wrap="square" rtlCol="0">
            <a:spAutoFit/>
          </a:bodyPr>
          <a:lstStyle/>
          <a:p>
            <a:r>
              <a:rPr lang="es-MX" sz="2800" b="1" dirty="0"/>
              <a:t>5</a:t>
            </a:r>
            <a:endParaRPr lang="es-CO" sz="2800" b="1" dirty="0"/>
          </a:p>
        </p:txBody>
      </p:sp>
      <p:sp>
        <p:nvSpPr>
          <p:cNvPr id="2" name="CuadroTexto 1">
            <a:extLst>
              <a:ext uri="{FF2B5EF4-FFF2-40B4-BE49-F238E27FC236}">
                <a16:creationId xmlns:a16="http://schemas.microsoft.com/office/drawing/2014/main" id="{3B3D421C-D1AB-141E-1494-C2B7E665465F}"/>
              </a:ext>
            </a:extLst>
          </p:cNvPr>
          <p:cNvSpPr txBox="1"/>
          <p:nvPr/>
        </p:nvSpPr>
        <p:spPr>
          <a:xfrm>
            <a:off x="0" y="6298426"/>
            <a:ext cx="9783097" cy="369332"/>
          </a:xfrm>
          <a:prstGeom prst="rect">
            <a:avLst/>
          </a:prstGeom>
          <a:noFill/>
        </p:spPr>
        <p:txBody>
          <a:bodyPr wrap="square" rtlCol="0">
            <a:spAutoFit/>
          </a:bodyPr>
          <a:lstStyle/>
          <a:p>
            <a:r>
              <a:rPr lang="es-CO" b="1" dirty="0"/>
              <a:t>Resolución No. 1035 de 2018 del Manual de Supervisión de la SED, documento de guía para las IED.</a:t>
            </a:r>
          </a:p>
        </p:txBody>
      </p:sp>
    </p:spTree>
    <p:extLst>
      <p:ext uri="{BB962C8B-B14F-4D97-AF65-F5344CB8AC3E}">
        <p14:creationId xmlns:p14="http://schemas.microsoft.com/office/powerpoint/2010/main" val="1594641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61505" y="458678"/>
            <a:ext cx="10471150" cy="630942"/>
          </a:xfrm>
          <a:prstGeom prst="rect">
            <a:avLst/>
          </a:prstGeom>
          <a:noFill/>
        </p:spPr>
        <p:txBody>
          <a:bodyPr wrap="square" rtlCol="0">
            <a:spAutoFit/>
          </a:bodyPr>
          <a:lstStyle/>
          <a:p>
            <a:r>
              <a:rPr lang="es-ES" sz="3500" b="1" dirty="0">
                <a:solidFill>
                  <a:srgbClr val="FF0000"/>
                </a:solidFill>
                <a:latin typeface="Abadi MT Condensed Extra Bold" panose="020B0306030101010103" pitchFamily="34" charset="77"/>
              </a:rPr>
              <a:t>FUNCIONES GENERALES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1505" y="1080547"/>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aphicFrame>
        <p:nvGraphicFramePr>
          <p:cNvPr id="3" name="Diagrama 2">
            <a:extLst>
              <a:ext uri="{FF2B5EF4-FFF2-40B4-BE49-F238E27FC236}">
                <a16:creationId xmlns:a16="http://schemas.microsoft.com/office/drawing/2014/main" id="{01A14643-B867-A150-45C0-AB8F7762F2B3}"/>
              </a:ext>
            </a:extLst>
          </p:cNvPr>
          <p:cNvGraphicFramePr/>
          <p:nvPr>
            <p:extLst>
              <p:ext uri="{D42A27DB-BD31-4B8C-83A1-F6EECF244321}">
                <p14:modId xmlns:p14="http://schemas.microsoft.com/office/powerpoint/2010/main" val="480003042"/>
              </p:ext>
            </p:extLst>
          </p:nvPr>
        </p:nvGraphicFramePr>
        <p:xfrm>
          <a:off x="0" y="1392047"/>
          <a:ext cx="11407723" cy="4850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620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6918048"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LEY 715 DE 2001 - Artículo 11.</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89458" y="1249925"/>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1073150" y="1504226"/>
            <a:ext cx="9852517" cy="3785652"/>
          </a:xfrm>
          <a:prstGeom prst="rect">
            <a:avLst/>
          </a:prstGeom>
          <a:noFill/>
        </p:spPr>
        <p:txBody>
          <a:bodyPr wrap="square" rtlCol="0">
            <a:spAutoFit/>
          </a:bodyPr>
          <a:lstStyle/>
          <a:p>
            <a:pPr algn="just"/>
            <a:r>
              <a:rPr lang="es-CO" sz="4000" b="1" dirty="0"/>
              <a:t>FONDOS DE SERVICIOS EDUCATIVOS.</a:t>
            </a:r>
            <a:r>
              <a:rPr lang="es-CO" sz="4000" dirty="0"/>
              <a:t> </a:t>
            </a:r>
            <a:r>
              <a:rPr lang="es-CO" sz="4000" u="sng" dirty="0"/>
              <a:t>Las instituciones educativas estatales podrán administrar FSE en los cuales se manejarán los recursos destinados a financiar gastos distintos a los de personal, que faciliten el funcionamiento de la institución</a:t>
            </a:r>
            <a:r>
              <a:rPr lang="es-CO" sz="4000" dirty="0"/>
              <a:t>.</a:t>
            </a:r>
            <a:endParaRPr lang="es-CO" sz="4000" b="1" dirty="0">
              <a:solidFill>
                <a:srgbClr val="BF2F29"/>
              </a:solidFill>
              <a:latin typeface="Avenir Next" panose="020B0503020202020204" pitchFamily="34" charset="0"/>
            </a:endParaRPr>
          </a:p>
        </p:txBody>
      </p:sp>
    </p:spTree>
    <p:extLst>
      <p:ext uri="{BB962C8B-B14F-4D97-AF65-F5344CB8AC3E}">
        <p14:creationId xmlns:p14="http://schemas.microsoft.com/office/powerpoint/2010/main" val="361862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61505" y="458678"/>
            <a:ext cx="10471150" cy="630942"/>
          </a:xfrm>
          <a:prstGeom prst="rect">
            <a:avLst/>
          </a:prstGeom>
          <a:noFill/>
        </p:spPr>
        <p:txBody>
          <a:bodyPr wrap="square" rtlCol="0">
            <a:spAutoFit/>
          </a:bodyPr>
          <a:lstStyle/>
          <a:p>
            <a:r>
              <a:rPr lang="es-ES" sz="3500" b="1" dirty="0">
                <a:solidFill>
                  <a:srgbClr val="FF0000"/>
                </a:solidFill>
                <a:latin typeface="Abadi MT Condensed Extra Bold" panose="020B0306030101010103" pitchFamily="34" charset="77"/>
              </a:rPr>
              <a:t>FUNCIONES GENERALES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1505" y="1080547"/>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aphicFrame>
        <p:nvGraphicFramePr>
          <p:cNvPr id="3" name="Diagrama 2">
            <a:extLst>
              <a:ext uri="{FF2B5EF4-FFF2-40B4-BE49-F238E27FC236}">
                <a16:creationId xmlns:a16="http://schemas.microsoft.com/office/drawing/2014/main" id="{01A14643-B867-A150-45C0-AB8F7762F2B3}"/>
              </a:ext>
            </a:extLst>
          </p:cNvPr>
          <p:cNvGraphicFramePr/>
          <p:nvPr>
            <p:extLst>
              <p:ext uri="{D42A27DB-BD31-4B8C-83A1-F6EECF244321}">
                <p14:modId xmlns:p14="http://schemas.microsoft.com/office/powerpoint/2010/main" val="4281834270"/>
              </p:ext>
            </p:extLst>
          </p:nvPr>
        </p:nvGraphicFramePr>
        <p:xfrm>
          <a:off x="-358663" y="1186758"/>
          <a:ext cx="11841436" cy="5486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0882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341518"/>
            <a:ext cx="10471150" cy="630942"/>
          </a:xfrm>
          <a:prstGeom prst="rect">
            <a:avLst/>
          </a:prstGeom>
          <a:noFill/>
        </p:spPr>
        <p:txBody>
          <a:bodyPr wrap="square" rtlCol="0">
            <a:spAutoFit/>
          </a:bodyPr>
          <a:lstStyle/>
          <a:p>
            <a:r>
              <a:rPr lang="es-ES" sz="3500" b="1" dirty="0">
                <a:solidFill>
                  <a:srgbClr val="FF0000"/>
                </a:solidFill>
                <a:latin typeface="Abadi MT Condensed Extra Bold" panose="020B0306030101010103" pitchFamily="34" charset="77"/>
              </a:rPr>
              <a:t>FUNCIONES DE CARÁCTER JURÍDICO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48564" y="1014088"/>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348748"/>
            <a:ext cx="12192000" cy="1529571"/>
          </a:xfrm>
          <a:prstGeom prst="rect">
            <a:avLst/>
          </a:prstGeom>
        </p:spPr>
      </p:pic>
      <p:graphicFrame>
        <p:nvGraphicFramePr>
          <p:cNvPr id="3" name="Diagrama 2">
            <a:extLst>
              <a:ext uri="{FF2B5EF4-FFF2-40B4-BE49-F238E27FC236}">
                <a16:creationId xmlns:a16="http://schemas.microsoft.com/office/drawing/2014/main" id="{D1A18249-8646-BA9F-8D37-21FD4D7AC10B}"/>
              </a:ext>
            </a:extLst>
          </p:cNvPr>
          <p:cNvGraphicFramePr/>
          <p:nvPr>
            <p:extLst>
              <p:ext uri="{D42A27DB-BD31-4B8C-83A1-F6EECF244321}">
                <p14:modId xmlns:p14="http://schemas.microsoft.com/office/powerpoint/2010/main" val="357652699"/>
              </p:ext>
            </p:extLst>
          </p:nvPr>
        </p:nvGraphicFramePr>
        <p:xfrm>
          <a:off x="416626" y="1144030"/>
          <a:ext cx="10074036" cy="517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9446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341518"/>
            <a:ext cx="10471150" cy="630942"/>
          </a:xfrm>
          <a:prstGeom prst="rect">
            <a:avLst/>
          </a:prstGeom>
          <a:noFill/>
        </p:spPr>
        <p:txBody>
          <a:bodyPr wrap="square" rtlCol="0">
            <a:spAutoFit/>
          </a:bodyPr>
          <a:lstStyle/>
          <a:p>
            <a:r>
              <a:rPr lang="es-ES" sz="3500" b="1" dirty="0">
                <a:solidFill>
                  <a:srgbClr val="FF0000"/>
                </a:solidFill>
                <a:latin typeface="Abadi MT Condensed Extra Bold" panose="020B0306030101010103" pitchFamily="34" charset="77"/>
              </a:rPr>
              <a:t>FUNCIONES DE CARÁCTER JURÍDICO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48564" y="1014088"/>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456903"/>
            <a:ext cx="12192000" cy="1470577"/>
          </a:xfrm>
          <a:prstGeom prst="rect">
            <a:avLst/>
          </a:prstGeom>
        </p:spPr>
      </p:pic>
      <p:graphicFrame>
        <p:nvGraphicFramePr>
          <p:cNvPr id="3" name="Diagrama 2">
            <a:extLst>
              <a:ext uri="{FF2B5EF4-FFF2-40B4-BE49-F238E27FC236}">
                <a16:creationId xmlns:a16="http://schemas.microsoft.com/office/drawing/2014/main" id="{D1A18249-8646-BA9F-8D37-21FD4D7AC10B}"/>
              </a:ext>
            </a:extLst>
          </p:cNvPr>
          <p:cNvGraphicFramePr/>
          <p:nvPr>
            <p:extLst>
              <p:ext uri="{D42A27DB-BD31-4B8C-83A1-F6EECF244321}">
                <p14:modId xmlns:p14="http://schemas.microsoft.com/office/powerpoint/2010/main" val="1970408067"/>
              </p:ext>
            </p:extLst>
          </p:nvPr>
        </p:nvGraphicFramePr>
        <p:xfrm>
          <a:off x="416626" y="1144030"/>
          <a:ext cx="10074036" cy="517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48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28914" y="520545"/>
            <a:ext cx="10471150" cy="630942"/>
          </a:xfrm>
          <a:prstGeom prst="rect">
            <a:avLst/>
          </a:prstGeom>
          <a:noFill/>
        </p:spPr>
        <p:txBody>
          <a:bodyPr wrap="square" rtlCol="0">
            <a:spAutoFit/>
          </a:bodyPr>
          <a:lstStyle/>
          <a:p>
            <a:r>
              <a:rPr lang="es-ES" sz="3500" b="1" dirty="0">
                <a:solidFill>
                  <a:srgbClr val="FF0000"/>
                </a:solidFill>
                <a:latin typeface="Abadi MT Condensed Extra Bold" panose="020B0306030101010103" pitchFamily="34" charset="77"/>
              </a:rPr>
              <a:t>FUNCIONES DE CARÁCTER TÉCNICO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205255" y="1099401"/>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aphicFrame>
        <p:nvGraphicFramePr>
          <p:cNvPr id="3" name="Diagrama 2">
            <a:extLst>
              <a:ext uri="{FF2B5EF4-FFF2-40B4-BE49-F238E27FC236}">
                <a16:creationId xmlns:a16="http://schemas.microsoft.com/office/drawing/2014/main" id="{1BE45345-C88C-9721-2F93-0507F8090031}"/>
              </a:ext>
            </a:extLst>
          </p:cNvPr>
          <p:cNvGraphicFramePr/>
          <p:nvPr>
            <p:extLst>
              <p:ext uri="{D42A27DB-BD31-4B8C-83A1-F6EECF244321}">
                <p14:modId xmlns:p14="http://schemas.microsoft.com/office/powerpoint/2010/main" val="2028740157"/>
              </p:ext>
            </p:extLst>
          </p:nvPr>
        </p:nvGraphicFramePr>
        <p:xfrm>
          <a:off x="743856" y="167150"/>
          <a:ext cx="10471150" cy="6185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769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383146"/>
            <a:ext cx="10471150" cy="630942"/>
          </a:xfrm>
          <a:prstGeom prst="rect">
            <a:avLst/>
          </a:prstGeom>
          <a:noFill/>
        </p:spPr>
        <p:txBody>
          <a:bodyPr wrap="square" rtlCol="0">
            <a:spAutoFit/>
          </a:bodyPr>
          <a:lstStyle/>
          <a:p>
            <a:r>
              <a:rPr lang="es-ES" sz="3500" b="1" dirty="0">
                <a:solidFill>
                  <a:srgbClr val="FF0000"/>
                </a:solidFill>
                <a:latin typeface="Abadi MT Condensed Extra Bold" panose="020B0306030101010103" pitchFamily="34" charset="77"/>
              </a:rPr>
              <a:t>FUNCIONES DE CARÁCTER ADMINISTRATIVO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4283" y="928776"/>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aphicFrame>
        <p:nvGraphicFramePr>
          <p:cNvPr id="3" name="Diagrama 2">
            <a:extLst>
              <a:ext uri="{FF2B5EF4-FFF2-40B4-BE49-F238E27FC236}">
                <a16:creationId xmlns:a16="http://schemas.microsoft.com/office/drawing/2014/main" id="{D2A97C1A-6E9A-0174-4947-ED8EA16E8ACF}"/>
              </a:ext>
            </a:extLst>
          </p:cNvPr>
          <p:cNvGraphicFramePr/>
          <p:nvPr>
            <p:extLst>
              <p:ext uri="{D42A27DB-BD31-4B8C-83A1-F6EECF244321}">
                <p14:modId xmlns:p14="http://schemas.microsoft.com/office/powerpoint/2010/main" val="2127306607"/>
              </p:ext>
            </p:extLst>
          </p:nvPr>
        </p:nvGraphicFramePr>
        <p:xfrm>
          <a:off x="488835" y="0"/>
          <a:ext cx="11191888" cy="6708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684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383146"/>
            <a:ext cx="10471150" cy="630942"/>
          </a:xfrm>
          <a:prstGeom prst="rect">
            <a:avLst/>
          </a:prstGeom>
          <a:noFill/>
        </p:spPr>
        <p:txBody>
          <a:bodyPr wrap="square" rtlCol="0">
            <a:spAutoFit/>
          </a:bodyPr>
          <a:lstStyle/>
          <a:p>
            <a:r>
              <a:rPr lang="es-ES" sz="3500" b="1" dirty="0">
                <a:solidFill>
                  <a:srgbClr val="FF0000"/>
                </a:solidFill>
                <a:latin typeface="Abadi MT Condensed Extra Bold" panose="020B0306030101010103" pitchFamily="34" charset="77"/>
              </a:rPr>
              <a:t>FUNCIONES DE CARÁCTER ADMINISTRATIVO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4283" y="928776"/>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aphicFrame>
        <p:nvGraphicFramePr>
          <p:cNvPr id="3" name="Diagrama 2">
            <a:extLst>
              <a:ext uri="{FF2B5EF4-FFF2-40B4-BE49-F238E27FC236}">
                <a16:creationId xmlns:a16="http://schemas.microsoft.com/office/drawing/2014/main" id="{D2A97C1A-6E9A-0174-4947-ED8EA16E8ACF}"/>
              </a:ext>
            </a:extLst>
          </p:cNvPr>
          <p:cNvGraphicFramePr/>
          <p:nvPr>
            <p:extLst>
              <p:ext uri="{D42A27DB-BD31-4B8C-83A1-F6EECF244321}">
                <p14:modId xmlns:p14="http://schemas.microsoft.com/office/powerpoint/2010/main" val="2565001450"/>
              </p:ext>
            </p:extLst>
          </p:nvPr>
        </p:nvGraphicFramePr>
        <p:xfrm>
          <a:off x="567493" y="245806"/>
          <a:ext cx="10877255" cy="6125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6964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383146"/>
            <a:ext cx="10471150" cy="630942"/>
          </a:xfrm>
          <a:prstGeom prst="rect">
            <a:avLst/>
          </a:prstGeom>
          <a:noFill/>
        </p:spPr>
        <p:txBody>
          <a:bodyPr wrap="square" rtlCol="0">
            <a:spAutoFit/>
          </a:bodyPr>
          <a:lstStyle/>
          <a:p>
            <a:r>
              <a:rPr lang="es-ES" sz="3500" b="1" dirty="0">
                <a:solidFill>
                  <a:srgbClr val="FF0000"/>
                </a:solidFill>
                <a:latin typeface="Abadi MT Condensed Extra Bold" panose="020B0306030101010103" pitchFamily="34" charset="77"/>
              </a:rPr>
              <a:t>FUNCIONES DE CARÁCTER FINANCIERO </a:t>
            </a:r>
          </a:p>
        </p:txBody>
      </p:sp>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1054100" y="1010553"/>
            <a:ext cx="9862139"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aphicFrame>
        <p:nvGraphicFramePr>
          <p:cNvPr id="3" name="Diagrama 2">
            <a:extLst>
              <a:ext uri="{FF2B5EF4-FFF2-40B4-BE49-F238E27FC236}">
                <a16:creationId xmlns:a16="http://schemas.microsoft.com/office/drawing/2014/main" id="{6344454E-62A4-F6F9-0CE4-963EE424F6D3}"/>
              </a:ext>
            </a:extLst>
          </p:cNvPr>
          <p:cNvGraphicFramePr/>
          <p:nvPr>
            <p:extLst>
              <p:ext uri="{D42A27DB-BD31-4B8C-83A1-F6EECF244321}">
                <p14:modId xmlns:p14="http://schemas.microsoft.com/office/powerpoint/2010/main" val="3610431304"/>
              </p:ext>
            </p:extLst>
          </p:nvPr>
        </p:nvGraphicFramePr>
        <p:xfrm>
          <a:off x="1054100" y="1105287"/>
          <a:ext cx="9605913" cy="464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410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907545"/>
            <a:ext cx="10471150" cy="630942"/>
          </a:xfrm>
          <a:prstGeom prst="rect">
            <a:avLst/>
          </a:prstGeom>
          <a:noFill/>
        </p:spPr>
        <p:txBody>
          <a:bodyPr wrap="square" rtlCol="0">
            <a:spAutoFit/>
          </a:bodyPr>
          <a:lstStyle/>
          <a:p>
            <a:r>
              <a:rPr lang="es-ES" sz="3500" b="1" dirty="0">
                <a:solidFill>
                  <a:srgbClr val="FF0000"/>
                </a:solidFill>
                <a:latin typeface="Abadi MT Condensed Extra Bold" panose="020B0306030101010103" pitchFamily="34" charset="77"/>
              </a:rPr>
              <a:t>FUNCIONES DE CARÁCTER CONTABLE</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71975"/>
            <a:ext cx="12192000" cy="1665337"/>
          </a:xfrm>
          <a:prstGeom prst="rect">
            <a:avLst/>
          </a:prstGeom>
        </p:spPr>
      </p:pic>
      <p:graphicFrame>
        <p:nvGraphicFramePr>
          <p:cNvPr id="3" name="Diagrama 2">
            <a:extLst>
              <a:ext uri="{FF2B5EF4-FFF2-40B4-BE49-F238E27FC236}">
                <a16:creationId xmlns:a16="http://schemas.microsoft.com/office/drawing/2014/main" id="{35AD02BF-A602-2A38-B7DA-D75B4574DA87}"/>
              </a:ext>
            </a:extLst>
          </p:cNvPr>
          <p:cNvGraphicFramePr/>
          <p:nvPr>
            <p:extLst>
              <p:ext uri="{D42A27DB-BD31-4B8C-83A1-F6EECF244321}">
                <p14:modId xmlns:p14="http://schemas.microsoft.com/office/powerpoint/2010/main" val="2667600468"/>
              </p:ext>
            </p:extLst>
          </p:nvPr>
        </p:nvGraphicFramePr>
        <p:xfrm>
          <a:off x="591370" y="1841330"/>
          <a:ext cx="10147611" cy="3319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4398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49324" y="976915"/>
            <a:ext cx="10887999" cy="584775"/>
          </a:xfrm>
          <a:prstGeom prst="rect">
            <a:avLst/>
          </a:prstGeom>
          <a:noFill/>
        </p:spPr>
        <p:txBody>
          <a:bodyPr wrap="square" rtlCol="0">
            <a:spAutoFit/>
          </a:bodyPr>
          <a:lstStyle/>
          <a:p>
            <a:r>
              <a:rPr lang="es-ES" sz="3200" b="1" dirty="0">
                <a:solidFill>
                  <a:srgbClr val="FF0000"/>
                </a:solidFill>
                <a:latin typeface="Abadi MT Condensed Extra Bold" panose="020B0306030101010103" pitchFamily="34" charset="77"/>
              </a:rPr>
              <a:t>RESPONSABILIDAD DE LOS INTERVENTORES Y/O SUPERVISORES </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62143"/>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9" name="CuadroTexto 8">
            <a:extLst>
              <a:ext uri="{FF2B5EF4-FFF2-40B4-BE49-F238E27FC236}">
                <a16:creationId xmlns:a16="http://schemas.microsoft.com/office/drawing/2014/main" id="{F134EA21-7FA2-46C4-B883-E23BD351A4EF}"/>
              </a:ext>
            </a:extLst>
          </p:cNvPr>
          <p:cNvSpPr txBox="1"/>
          <p:nvPr/>
        </p:nvSpPr>
        <p:spPr>
          <a:xfrm>
            <a:off x="1073150" y="1811187"/>
            <a:ext cx="9714021" cy="3693319"/>
          </a:xfrm>
          <a:prstGeom prst="rect">
            <a:avLst/>
          </a:prstGeom>
          <a:noFill/>
        </p:spPr>
        <p:txBody>
          <a:bodyPr wrap="square" rtlCol="0">
            <a:spAutoFit/>
          </a:bodyPr>
          <a:lstStyle/>
          <a:p>
            <a:pPr algn="just"/>
            <a:r>
              <a:rPr lang="es-CO" sz="2400" dirty="0">
                <a:latin typeface="Calibri" panose="020F0502020204030204" pitchFamily="34" charset="0"/>
                <a:ea typeface="Calibri" panose="020F0502020204030204" pitchFamily="34" charset="0"/>
                <a:cs typeface="Calibri" panose="020F0502020204030204" pitchFamily="34" charset="0"/>
              </a:rPr>
              <a:t>El supervisor y/o interventor será responsable ante la entidad, de los informes, productos u obras que reciba a satisfacción total o parcialmente. </a:t>
            </a:r>
          </a:p>
          <a:p>
            <a:pPr algn="just"/>
            <a:endParaRPr lang="es-CO" sz="2400" dirty="0">
              <a:latin typeface="Calibri" panose="020F0502020204030204" pitchFamily="34" charset="0"/>
              <a:ea typeface="Calibri" panose="020F0502020204030204" pitchFamily="34" charset="0"/>
              <a:cs typeface="Calibri" panose="020F0502020204030204" pitchFamily="34" charset="0"/>
            </a:endParaRPr>
          </a:p>
          <a:p>
            <a:pPr algn="just"/>
            <a:r>
              <a:rPr lang="es-CO" sz="2400" dirty="0">
                <a:latin typeface="Calibri" panose="020F0502020204030204" pitchFamily="34" charset="0"/>
                <a:ea typeface="Calibri" panose="020F0502020204030204" pitchFamily="34" charset="0"/>
                <a:cs typeface="Calibri" panose="020F0502020204030204" pitchFamily="34" charset="0"/>
              </a:rPr>
              <a:t>Según los </a:t>
            </a:r>
            <a:r>
              <a:rPr lang="es-CO" sz="2400" b="1" dirty="0">
                <a:latin typeface="Calibri" panose="020F0502020204030204" pitchFamily="34" charset="0"/>
                <a:ea typeface="Calibri" panose="020F0502020204030204" pitchFamily="34" charset="0"/>
                <a:cs typeface="Calibri" panose="020F0502020204030204" pitchFamily="34" charset="0"/>
              </a:rPr>
              <a:t>artículos 51 y 53 de la Ley 80 de 1993</a:t>
            </a:r>
            <a:r>
              <a:rPr lang="es-CO" sz="2400" dirty="0">
                <a:latin typeface="Calibri" panose="020F0502020204030204" pitchFamily="34" charset="0"/>
                <a:ea typeface="Calibri" panose="020F0502020204030204" pitchFamily="34" charset="0"/>
                <a:cs typeface="Calibri" panose="020F0502020204030204" pitchFamily="34" charset="0"/>
              </a:rPr>
              <a:t>, modificado por el </a:t>
            </a:r>
            <a:r>
              <a:rPr lang="es-CO" sz="2400" b="1" dirty="0">
                <a:latin typeface="Calibri" panose="020F0502020204030204" pitchFamily="34" charset="0"/>
                <a:ea typeface="Calibri" panose="020F0502020204030204" pitchFamily="34" charset="0"/>
                <a:cs typeface="Calibri" panose="020F0502020204030204" pitchFamily="34" charset="0"/>
              </a:rPr>
              <a:t>artículo 2º de la Ley 1882 de 2018</a:t>
            </a:r>
            <a:r>
              <a:rPr lang="es-CO" sz="2400" dirty="0">
                <a:latin typeface="Calibri" panose="020F0502020204030204" pitchFamily="34" charset="0"/>
                <a:ea typeface="Calibri" panose="020F0502020204030204" pitchFamily="34" charset="0"/>
                <a:cs typeface="Calibri" panose="020F0502020204030204" pitchFamily="34" charset="0"/>
              </a:rPr>
              <a:t>, los interventores y/o supervisores, bien sean servidores públicos o contratistas, responderán disciplinaria, civil, fiscal y penalmente por sus acciones u omisiones en la actividad contractual, en los términos de la Constitución y la Ley, sin perjuicio de las consecuencias que se presenten en su relación contractual con la </a:t>
            </a:r>
            <a:r>
              <a:rPr lang="es-CO" sz="2400" b="1" dirty="0">
                <a:latin typeface="Calibri" panose="020F0502020204030204" pitchFamily="34" charset="0"/>
                <a:ea typeface="Calibri" panose="020F0502020204030204" pitchFamily="34" charset="0"/>
                <a:cs typeface="Calibri" panose="020F0502020204030204" pitchFamily="34" charset="0"/>
              </a:rPr>
              <a:t>SED</a:t>
            </a:r>
            <a:r>
              <a:rPr lang="es-CO" sz="2400" dirty="0">
                <a:latin typeface="Calibri" panose="020F0502020204030204" pitchFamily="34" charset="0"/>
                <a:ea typeface="Calibri" panose="020F0502020204030204" pitchFamily="34" charset="0"/>
                <a:cs typeface="Calibri" panose="020F0502020204030204" pitchFamily="34" charset="0"/>
              </a:rPr>
              <a:t>.</a:t>
            </a:r>
          </a:p>
          <a:p>
            <a:endParaRPr lang="es-CO" dirty="0"/>
          </a:p>
        </p:txBody>
      </p:sp>
      <p:sp>
        <p:nvSpPr>
          <p:cNvPr id="2" name="CuadroTexto 1">
            <a:extLst>
              <a:ext uri="{FF2B5EF4-FFF2-40B4-BE49-F238E27FC236}">
                <a16:creationId xmlns:a16="http://schemas.microsoft.com/office/drawing/2014/main" id="{3EDF4806-282E-9008-8CFA-8F30664FB421}"/>
              </a:ext>
            </a:extLst>
          </p:cNvPr>
          <p:cNvSpPr txBox="1"/>
          <p:nvPr/>
        </p:nvSpPr>
        <p:spPr>
          <a:xfrm>
            <a:off x="0" y="6298426"/>
            <a:ext cx="9783097" cy="369332"/>
          </a:xfrm>
          <a:prstGeom prst="rect">
            <a:avLst/>
          </a:prstGeom>
          <a:noFill/>
        </p:spPr>
        <p:txBody>
          <a:bodyPr wrap="square" rtlCol="0">
            <a:spAutoFit/>
          </a:bodyPr>
          <a:lstStyle/>
          <a:p>
            <a:r>
              <a:rPr lang="es-CO" b="1" dirty="0"/>
              <a:t>Resolución No. 1035 de 2018 del Manual de Supervisión de la SED, documento de guía para las IED.</a:t>
            </a:r>
          </a:p>
        </p:txBody>
      </p:sp>
    </p:spTree>
    <p:extLst>
      <p:ext uri="{BB962C8B-B14F-4D97-AF65-F5344CB8AC3E}">
        <p14:creationId xmlns:p14="http://schemas.microsoft.com/office/powerpoint/2010/main" val="3932806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49324" y="976915"/>
            <a:ext cx="10887999" cy="584775"/>
          </a:xfrm>
          <a:prstGeom prst="rect">
            <a:avLst/>
          </a:prstGeom>
          <a:noFill/>
        </p:spPr>
        <p:txBody>
          <a:bodyPr wrap="square" rtlCol="0">
            <a:spAutoFit/>
          </a:bodyPr>
          <a:lstStyle/>
          <a:p>
            <a:r>
              <a:rPr lang="es-ES" sz="3200" b="1" dirty="0">
                <a:solidFill>
                  <a:srgbClr val="FF0000"/>
                </a:solidFill>
                <a:latin typeface="Abadi MT Condensed Extra Bold" panose="020B0306030101010103" pitchFamily="34" charset="77"/>
              </a:rPr>
              <a:t>RESPONSABILIDAD DE LOS INTERVENTORES Y/O SUPERVISORES </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2" name="Marcador de contenido 3">
            <a:extLst>
              <a:ext uri="{FF2B5EF4-FFF2-40B4-BE49-F238E27FC236}">
                <a16:creationId xmlns:a16="http://schemas.microsoft.com/office/drawing/2014/main" id="{6BC61B62-58E4-E8D0-BAFF-7E92DE550804}"/>
              </a:ext>
            </a:extLst>
          </p:cNvPr>
          <p:cNvSpPr txBox="1">
            <a:spLocks/>
          </p:cNvSpPr>
          <p:nvPr/>
        </p:nvSpPr>
        <p:spPr>
          <a:xfrm>
            <a:off x="2564091" y="1825625"/>
            <a:ext cx="8789709"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pPr>
            <a:r>
              <a:rPr lang="es-CO" dirty="0">
                <a:latin typeface="Calibri" panose="020F0502020204030204" pitchFamily="34" charset="0"/>
                <a:ea typeface="Calibri" panose="020F0502020204030204" pitchFamily="34" charset="0"/>
                <a:cs typeface="Calibri" panose="020F0502020204030204" pitchFamily="34" charset="0"/>
              </a:rPr>
              <a:t>Hace referencia a la obligación del pago de una indemnización de perjuicios para reparar el daño que una persona le ha causado a otra. </a:t>
            </a:r>
          </a:p>
          <a:p>
            <a:pPr marL="0" indent="0" algn="just">
              <a:lnSpc>
                <a:spcPct val="107000"/>
              </a:lnSpc>
              <a:buFont typeface="Arial" panose="020B0604020202020204" pitchFamily="34" charset="0"/>
              <a:buNone/>
            </a:pPr>
            <a:r>
              <a:rPr lang="es-CO" dirty="0">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pPr>
            <a:r>
              <a:rPr lang="es-CO" dirty="0">
                <a:latin typeface="Calibri" panose="020F0502020204030204" pitchFamily="34" charset="0"/>
                <a:ea typeface="Calibri" panose="020F0502020204030204" pitchFamily="34" charset="0"/>
                <a:cs typeface="Calibri" panose="020F0502020204030204" pitchFamily="34" charset="0"/>
              </a:rPr>
              <a:t>En el caso de los supervisores e interventores, se materializa a través de la acción de </a:t>
            </a:r>
            <a:r>
              <a:rPr lang="es-CO" b="1" dirty="0">
                <a:latin typeface="Calibri" panose="020F0502020204030204" pitchFamily="34" charset="0"/>
                <a:ea typeface="Calibri" panose="020F0502020204030204" pitchFamily="34" charset="0"/>
                <a:cs typeface="Calibri" panose="020F0502020204030204" pitchFamily="34" charset="0"/>
              </a:rPr>
              <a:t>repetición o el llamamiento en garantía</a:t>
            </a:r>
            <a:r>
              <a:rPr lang="es-CO" dirty="0">
                <a:latin typeface="Calibri" panose="020F0502020204030204" pitchFamily="34" charset="0"/>
                <a:ea typeface="Calibri" panose="020F0502020204030204" pitchFamily="34" charset="0"/>
                <a:cs typeface="Calibri" panose="020F0502020204030204" pitchFamily="34" charset="0"/>
              </a:rPr>
              <a:t>, que debe ejercer la </a:t>
            </a:r>
            <a:r>
              <a:rPr lang="es-CO" b="1" dirty="0">
                <a:latin typeface="Calibri" panose="020F0502020204030204" pitchFamily="34" charset="0"/>
                <a:ea typeface="Calibri" panose="020F0502020204030204" pitchFamily="34" charset="0"/>
                <a:cs typeface="Calibri" panose="020F0502020204030204" pitchFamily="34" charset="0"/>
              </a:rPr>
              <a:t>SED</a:t>
            </a:r>
            <a:r>
              <a:rPr lang="es-CO" dirty="0">
                <a:latin typeface="Calibri" panose="020F0502020204030204" pitchFamily="34" charset="0"/>
                <a:ea typeface="Calibri" panose="020F0502020204030204" pitchFamily="34" charset="0"/>
                <a:cs typeface="Calibri" panose="020F0502020204030204" pitchFamily="34" charset="0"/>
              </a:rPr>
              <a:t> cuando resulte condenada o demandada como consecuencia de daños generados por el incumplimiento, acción u omisión, en su función de control y vigilancia sobre determinado contrato o convenio estatal. </a:t>
            </a:r>
          </a:p>
          <a:p>
            <a:endParaRPr lang="es-CO" dirty="0"/>
          </a:p>
        </p:txBody>
      </p:sp>
      <p:sp>
        <p:nvSpPr>
          <p:cNvPr id="3" name="Marcador de contenido 2">
            <a:extLst>
              <a:ext uri="{FF2B5EF4-FFF2-40B4-BE49-F238E27FC236}">
                <a16:creationId xmlns:a16="http://schemas.microsoft.com/office/drawing/2014/main" id="{44B345BF-0065-5FE0-636B-DD022EB6CBF9}"/>
              </a:ext>
            </a:extLst>
          </p:cNvPr>
          <p:cNvSpPr>
            <a:spLocks noGrp="1"/>
          </p:cNvSpPr>
          <p:nvPr>
            <p:ph sz="half" idx="1"/>
          </p:nvPr>
        </p:nvSpPr>
        <p:spPr>
          <a:xfrm>
            <a:off x="933254" y="1534885"/>
            <a:ext cx="5086546" cy="4351338"/>
          </a:xfrm>
        </p:spPr>
        <p:txBody>
          <a:bodyPr>
            <a:normAutofit/>
          </a:bodyPr>
          <a:lstStyle/>
          <a:p>
            <a:pPr>
              <a:lnSpc>
                <a:spcPct val="107000"/>
              </a:lnSpc>
              <a:spcAft>
                <a:spcPts val="0"/>
              </a:spcAft>
            </a:pPr>
            <a:endParaRPr lang="es-ES" sz="2800" b="1" u="sng" kern="5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endParaRPr lang="es-ES" b="1" u="sng" kern="5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0"/>
              </a:spcAft>
              <a:buNone/>
            </a:pPr>
            <a:endParaRPr lang="es-ES" sz="2800" b="1" u="sng" kern="5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s-ES" sz="3300" b="1" u="sng" kern="50" dirty="0">
                <a:latin typeface="Calibri" panose="020F0502020204030204" pitchFamily="34" charset="0"/>
                <a:ea typeface="Calibri" panose="020F0502020204030204" pitchFamily="34" charset="0"/>
                <a:cs typeface="Calibri" panose="020F0502020204030204" pitchFamily="34" charset="0"/>
              </a:rPr>
              <a:t>CIVIL</a:t>
            </a:r>
          </a:p>
          <a:p>
            <a:pPr algn="just">
              <a:lnSpc>
                <a:spcPct val="107000"/>
              </a:lnSpc>
              <a:spcAft>
                <a:spcPts val="0"/>
              </a:spcAft>
            </a:pPr>
            <a:endParaRPr lang="es-CO" sz="2800" dirty="0">
              <a:latin typeface="Calibri" panose="020F0502020204030204" pitchFamily="34" charset="0"/>
              <a:ea typeface="Calibri" panose="020F0502020204030204" pitchFamily="34" charset="0"/>
              <a:cs typeface="Calibri" panose="020F0502020204030204" pitchFamily="34" charset="0"/>
            </a:endParaRPr>
          </a:p>
          <a:p>
            <a:endParaRPr lang="es-CO" dirty="0"/>
          </a:p>
        </p:txBody>
      </p:sp>
    </p:spTree>
    <p:extLst>
      <p:ext uri="{BB962C8B-B14F-4D97-AF65-F5344CB8AC3E}">
        <p14:creationId xmlns:p14="http://schemas.microsoft.com/office/powerpoint/2010/main" val="293092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6918048"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LEY 715 DE 2001 - Artículo 12.</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89458" y="1230262"/>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1089458" y="1406515"/>
            <a:ext cx="9965833" cy="4524315"/>
          </a:xfrm>
          <a:prstGeom prst="rect">
            <a:avLst/>
          </a:prstGeom>
          <a:noFill/>
        </p:spPr>
        <p:txBody>
          <a:bodyPr wrap="square" rtlCol="0">
            <a:spAutoFit/>
          </a:bodyPr>
          <a:lstStyle/>
          <a:p>
            <a:pPr algn="just"/>
            <a:r>
              <a:rPr lang="es-CO" sz="3600" b="1" dirty="0"/>
              <a:t>DEFINICIÓN DE LOS FONDOS DE SERVICIOS EDUCATIVOS.</a:t>
            </a:r>
            <a:r>
              <a:rPr lang="es-CO" sz="3600" dirty="0"/>
              <a:t> </a:t>
            </a:r>
            <a:r>
              <a:rPr lang="es-CO" sz="3600" u="sng" dirty="0"/>
              <a:t>Las entidades estatales que tengan a su cargo establecimientos educativos deben abrir en su contabilidad una cuenta para cada uno de ellos</a:t>
            </a:r>
            <a:r>
              <a:rPr lang="es-CO" sz="3600" dirty="0"/>
              <a:t>, con el propósito de dar certidumbre a los Consejos Directivos acerca de los ingresos que pueden esperar, y facilitarles que ejerzan, con los rectores o directores, la capacidad de orientar el gasto…</a:t>
            </a:r>
          </a:p>
        </p:txBody>
      </p:sp>
    </p:spTree>
    <p:extLst>
      <p:ext uri="{BB962C8B-B14F-4D97-AF65-F5344CB8AC3E}">
        <p14:creationId xmlns:p14="http://schemas.microsoft.com/office/powerpoint/2010/main" val="1032921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49324" y="976915"/>
            <a:ext cx="10887999" cy="584775"/>
          </a:xfrm>
          <a:prstGeom prst="rect">
            <a:avLst/>
          </a:prstGeom>
          <a:noFill/>
        </p:spPr>
        <p:txBody>
          <a:bodyPr wrap="square" rtlCol="0">
            <a:spAutoFit/>
          </a:bodyPr>
          <a:lstStyle/>
          <a:p>
            <a:r>
              <a:rPr lang="es-ES" sz="3200" b="1" dirty="0">
                <a:solidFill>
                  <a:srgbClr val="FF0000"/>
                </a:solidFill>
                <a:latin typeface="Abadi MT Condensed Extra Bold" panose="020B0306030101010103" pitchFamily="34" charset="77"/>
              </a:rPr>
              <a:t>RESPONSABILIDAD DE LOS INTERVENTORES Y/O SUPERVISORES </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3" name="Marcador de contenido 2">
            <a:extLst>
              <a:ext uri="{FF2B5EF4-FFF2-40B4-BE49-F238E27FC236}">
                <a16:creationId xmlns:a16="http://schemas.microsoft.com/office/drawing/2014/main" id="{44B345BF-0065-5FE0-636B-DD022EB6CBF9}"/>
              </a:ext>
            </a:extLst>
          </p:cNvPr>
          <p:cNvSpPr>
            <a:spLocks noGrp="1"/>
          </p:cNvSpPr>
          <p:nvPr>
            <p:ph sz="half" idx="1"/>
          </p:nvPr>
        </p:nvSpPr>
        <p:spPr>
          <a:xfrm>
            <a:off x="933254" y="1583453"/>
            <a:ext cx="5086546" cy="4351338"/>
          </a:xfrm>
        </p:spPr>
        <p:txBody>
          <a:bodyPr>
            <a:normAutofit/>
          </a:bodyPr>
          <a:lstStyle/>
          <a:p>
            <a:pPr>
              <a:lnSpc>
                <a:spcPct val="107000"/>
              </a:lnSpc>
              <a:spcAft>
                <a:spcPts val="0"/>
              </a:spcAft>
            </a:pPr>
            <a:endParaRPr lang="es-ES" sz="2800" b="1" u="sng" kern="5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endParaRPr lang="es-ES" b="1" u="sng" kern="5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0"/>
              </a:spcAft>
              <a:buNone/>
            </a:pPr>
            <a:endParaRPr lang="es-ES" sz="2800" b="1" u="sng" kern="5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s-ES" sz="3300" b="1" u="sng" kern="50" dirty="0">
                <a:latin typeface="Calibri" panose="020F0502020204030204" pitchFamily="34" charset="0"/>
                <a:ea typeface="Calibri" panose="020F0502020204030204" pitchFamily="34" charset="0"/>
                <a:cs typeface="Calibri" panose="020F0502020204030204" pitchFamily="34" charset="0"/>
              </a:rPr>
              <a:t>FISCAL</a:t>
            </a:r>
          </a:p>
          <a:p>
            <a:pPr algn="just">
              <a:lnSpc>
                <a:spcPct val="107000"/>
              </a:lnSpc>
              <a:spcAft>
                <a:spcPts val="0"/>
              </a:spcAft>
            </a:pPr>
            <a:endParaRPr lang="es-CO" sz="2800" dirty="0">
              <a:latin typeface="Calibri" panose="020F0502020204030204" pitchFamily="34" charset="0"/>
              <a:ea typeface="Calibri" panose="020F0502020204030204" pitchFamily="34" charset="0"/>
              <a:cs typeface="Calibri" panose="020F0502020204030204" pitchFamily="34" charset="0"/>
            </a:endParaRPr>
          </a:p>
          <a:p>
            <a:endParaRPr lang="es-CO" dirty="0"/>
          </a:p>
        </p:txBody>
      </p:sp>
      <p:sp>
        <p:nvSpPr>
          <p:cNvPr id="4" name="Marcador de contenido 3">
            <a:extLst>
              <a:ext uri="{FF2B5EF4-FFF2-40B4-BE49-F238E27FC236}">
                <a16:creationId xmlns:a16="http://schemas.microsoft.com/office/drawing/2014/main" id="{D6F1F6EA-76A5-C471-FAB3-F05500156B88}"/>
              </a:ext>
            </a:extLst>
          </p:cNvPr>
          <p:cNvSpPr txBox="1">
            <a:spLocks/>
          </p:cNvSpPr>
          <p:nvPr/>
        </p:nvSpPr>
        <p:spPr>
          <a:xfrm>
            <a:off x="2545238" y="1825625"/>
            <a:ext cx="8808562"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O" sz="2600">
                <a:cs typeface="Arial" panose="020B0604020202020204" pitchFamily="34" charset="0"/>
              </a:rPr>
              <a:t>Tiene como finalidad o propósito específico la protección y garantía del patrimonio del Estado, buscando la reparación de los daños que éste haya podido sufrir como consecuencia de la gestión irregular de quienes tienen a su cargo el manejo de dineros o bienes públicos,</a:t>
            </a:r>
          </a:p>
          <a:p>
            <a:pPr marL="0" indent="0" algn="just">
              <a:buFont typeface="Arial" panose="020B0604020202020204" pitchFamily="34" charset="0"/>
              <a:buNone/>
            </a:pPr>
            <a:endParaRPr lang="es-CO" sz="2600">
              <a:cs typeface="Arial" panose="020B0604020202020204" pitchFamily="34" charset="0"/>
            </a:endParaRPr>
          </a:p>
          <a:p>
            <a:pPr algn="just"/>
            <a:r>
              <a:rPr lang="es-CO" sz="2600">
                <a:cs typeface="Arial" panose="020B0604020202020204" pitchFamily="34" charset="0"/>
              </a:rPr>
              <a:t>Es imputable a los </a:t>
            </a:r>
            <a:r>
              <a:rPr lang="es-CO" sz="2600" b="1">
                <a:cs typeface="Arial" panose="020B0604020202020204" pitchFamily="34" charset="0"/>
              </a:rPr>
              <a:t>servidores públicos y/o a los particulares</a:t>
            </a:r>
            <a:r>
              <a:rPr lang="es-CO" sz="2600">
                <a:cs typeface="Arial" panose="020B0604020202020204" pitchFamily="34" charset="0"/>
              </a:rPr>
              <a:t>, cuando en el ejercicio de la gestión fiscal o con ocasión de ésta, causen por acción u omisión y en forma dolosa o culposa un daño al patrimonio del Estado.</a:t>
            </a:r>
          </a:p>
          <a:p>
            <a:pPr algn="just"/>
            <a:endParaRPr lang="es-CO">
              <a:cs typeface="Arial" panose="020B0604020202020204" pitchFamily="34" charset="0"/>
            </a:endParaRPr>
          </a:p>
          <a:p>
            <a:endParaRPr lang="es-CO" dirty="0"/>
          </a:p>
        </p:txBody>
      </p:sp>
    </p:spTree>
    <p:extLst>
      <p:ext uri="{BB962C8B-B14F-4D97-AF65-F5344CB8AC3E}">
        <p14:creationId xmlns:p14="http://schemas.microsoft.com/office/powerpoint/2010/main" val="18982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49324" y="976915"/>
            <a:ext cx="10887999" cy="584775"/>
          </a:xfrm>
          <a:prstGeom prst="rect">
            <a:avLst/>
          </a:prstGeom>
          <a:noFill/>
        </p:spPr>
        <p:txBody>
          <a:bodyPr wrap="square" rtlCol="0">
            <a:spAutoFit/>
          </a:bodyPr>
          <a:lstStyle/>
          <a:p>
            <a:r>
              <a:rPr lang="es-ES" sz="3200" b="1" dirty="0">
                <a:solidFill>
                  <a:srgbClr val="FF0000"/>
                </a:solidFill>
                <a:latin typeface="Abadi MT Condensed Extra Bold" panose="020B0306030101010103" pitchFamily="34" charset="77"/>
              </a:rPr>
              <a:t>RESPONSABILIDAD DE LOS INTERVENTORES Y/O SUPERVISORES </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3" name="Marcador de contenido 2">
            <a:extLst>
              <a:ext uri="{FF2B5EF4-FFF2-40B4-BE49-F238E27FC236}">
                <a16:creationId xmlns:a16="http://schemas.microsoft.com/office/drawing/2014/main" id="{44B345BF-0065-5FE0-636B-DD022EB6CBF9}"/>
              </a:ext>
            </a:extLst>
          </p:cNvPr>
          <p:cNvSpPr>
            <a:spLocks noGrp="1"/>
          </p:cNvSpPr>
          <p:nvPr>
            <p:ph sz="half" idx="1"/>
          </p:nvPr>
        </p:nvSpPr>
        <p:spPr>
          <a:xfrm>
            <a:off x="949324" y="1578922"/>
            <a:ext cx="5086546" cy="4351338"/>
          </a:xfrm>
        </p:spPr>
        <p:txBody>
          <a:bodyPr>
            <a:normAutofit/>
          </a:bodyPr>
          <a:lstStyle/>
          <a:p>
            <a:pPr>
              <a:lnSpc>
                <a:spcPct val="107000"/>
              </a:lnSpc>
              <a:spcAft>
                <a:spcPts val="0"/>
              </a:spcAft>
            </a:pPr>
            <a:endParaRPr lang="es-ES" sz="2800" b="1" u="sng" kern="5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endParaRPr lang="es-ES" b="1" u="sng" kern="5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0"/>
              </a:spcAft>
              <a:buNone/>
            </a:pPr>
            <a:endParaRPr lang="es-ES" sz="2800" b="1" u="sng" kern="5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s-ES" sz="3300" b="1" u="sng" kern="50" dirty="0">
                <a:latin typeface="Calibri" panose="020F0502020204030204" pitchFamily="34" charset="0"/>
                <a:ea typeface="Calibri" panose="020F0502020204030204" pitchFamily="34" charset="0"/>
                <a:cs typeface="Calibri" panose="020F0502020204030204" pitchFamily="34" charset="0"/>
              </a:rPr>
              <a:t>PENAL</a:t>
            </a:r>
          </a:p>
          <a:p>
            <a:pPr algn="just">
              <a:lnSpc>
                <a:spcPct val="107000"/>
              </a:lnSpc>
              <a:spcAft>
                <a:spcPts val="0"/>
              </a:spcAft>
            </a:pPr>
            <a:endParaRPr lang="es-CO" sz="2800" dirty="0">
              <a:latin typeface="Calibri" panose="020F0502020204030204" pitchFamily="34" charset="0"/>
              <a:ea typeface="Calibri" panose="020F0502020204030204" pitchFamily="34" charset="0"/>
              <a:cs typeface="Calibri" panose="020F0502020204030204" pitchFamily="34" charset="0"/>
            </a:endParaRPr>
          </a:p>
          <a:p>
            <a:endParaRPr lang="es-CO" dirty="0"/>
          </a:p>
        </p:txBody>
      </p:sp>
      <p:sp>
        <p:nvSpPr>
          <p:cNvPr id="2" name="Marcador de contenido 3">
            <a:extLst>
              <a:ext uri="{FF2B5EF4-FFF2-40B4-BE49-F238E27FC236}">
                <a16:creationId xmlns:a16="http://schemas.microsoft.com/office/drawing/2014/main" id="{BA093AC7-011E-5A04-C9FE-B6AF773CC9B5}"/>
              </a:ext>
            </a:extLst>
          </p:cNvPr>
          <p:cNvSpPr txBox="1">
            <a:spLocks/>
          </p:cNvSpPr>
          <p:nvPr/>
        </p:nvSpPr>
        <p:spPr>
          <a:xfrm>
            <a:off x="2548773" y="1666199"/>
            <a:ext cx="8808562" cy="435133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es-CO" sz="4000">
                <a:cs typeface="Arial" panose="020B0604020202020204" pitchFamily="34" charset="0"/>
              </a:rPr>
              <a:t>Es la derivada de actuaciones que transgreden, sin justificación legítima, los bienes jurídicos tutelados por el ordenamiento penal. </a:t>
            </a:r>
          </a:p>
          <a:p>
            <a:pPr algn="just">
              <a:lnSpc>
                <a:spcPct val="120000"/>
              </a:lnSpc>
              <a:spcBef>
                <a:spcPts val="0"/>
              </a:spcBef>
            </a:pPr>
            <a:endParaRPr lang="es-CO" sz="1600">
              <a:cs typeface="Arial" panose="020B0604020202020204" pitchFamily="34" charset="0"/>
            </a:endParaRPr>
          </a:p>
          <a:p>
            <a:pPr algn="just">
              <a:lnSpc>
                <a:spcPct val="120000"/>
              </a:lnSpc>
              <a:spcBef>
                <a:spcPts val="0"/>
              </a:spcBef>
            </a:pPr>
            <a:r>
              <a:rPr lang="es-CO" sz="4000">
                <a:cs typeface="Arial" panose="020B0604020202020204" pitchFamily="34" charset="0"/>
              </a:rPr>
              <a:t>En los supervisores e interventores, se configura cuando se incurre en alguna de las conductas tipificadas como delitos contra la administración pública, </a:t>
            </a:r>
            <a:r>
              <a:rPr lang="es-CO" sz="4000" b="1">
                <a:cs typeface="Arial" panose="020B0604020202020204" pitchFamily="34" charset="0"/>
              </a:rPr>
              <a:t>(peculado, concusión, cohecho, celebración indebida de contratos o convenios, tráfico de influencias, enriquecimiento ilícito, prevaricato, violación del régimen legal de inhabilidades e incompatibilidades y celebración de contrato sin cumplimiento de requisitos legales). </a:t>
            </a:r>
          </a:p>
          <a:p>
            <a:pPr algn="just">
              <a:lnSpc>
                <a:spcPct val="120000"/>
              </a:lnSpc>
              <a:spcBef>
                <a:spcPts val="0"/>
              </a:spcBef>
            </a:pPr>
            <a:endParaRPr lang="es-CO" sz="3800">
              <a:cs typeface="Arial" panose="020B0604020202020204" pitchFamily="34" charset="0"/>
            </a:endParaRPr>
          </a:p>
          <a:p>
            <a:pPr marL="0" indent="0">
              <a:buFont typeface="Arial" panose="020B0604020202020204" pitchFamily="34" charset="0"/>
              <a:buNone/>
            </a:pPr>
            <a:endParaRPr lang="es-CO" dirty="0"/>
          </a:p>
        </p:txBody>
      </p:sp>
    </p:spTree>
    <p:extLst>
      <p:ext uri="{BB962C8B-B14F-4D97-AF65-F5344CB8AC3E}">
        <p14:creationId xmlns:p14="http://schemas.microsoft.com/office/powerpoint/2010/main" val="3159139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49324" y="976915"/>
            <a:ext cx="10887999" cy="584775"/>
          </a:xfrm>
          <a:prstGeom prst="rect">
            <a:avLst/>
          </a:prstGeom>
          <a:noFill/>
        </p:spPr>
        <p:txBody>
          <a:bodyPr wrap="square" rtlCol="0">
            <a:spAutoFit/>
          </a:bodyPr>
          <a:lstStyle/>
          <a:p>
            <a:r>
              <a:rPr lang="es-ES" sz="3200" b="1" dirty="0">
                <a:solidFill>
                  <a:srgbClr val="FF0000"/>
                </a:solidFill>
                <a:latin typeface="Abadi MT Condensed Extra Bold" panose="020B0306030101010103" pitchFamily="34" charset="77"/>
              </a:rPr>
              <a:t>RESPONSABILIDAD DE LOS INTERVENTORES Y/O SUPERVISORES </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3" name="Marcador de contenido 2">
            <a:extLst>
              <a:ext uri="{FF2B5EF4-FFF2-40B4-BE49-F238E27FC236}">
                <a16:creationId xmlns:a16="http://schemas.microsoft.com/office/drawing/2014/main" id="{44B345BF-0065-5FE0-636B-DD022EB6CBF9}"/>
              </a:ext>
            </a:extLst>
          </p:cNvPr>
          <p:cNvSpPr>
            <a:spLocks noGrp="1"/>
          </p:cNvSpPr>
          <p:nvPr>
            <p:ph sz="half" idx="1"/>
          </p:nvPr>
        </p:nvSpPr>
        <p:spPr>
          <a:xfrm>
            <a:off x="949324" y="1578922"/>
            <a:ext cx="5086546" cy="4351338"/>
          </a:xfrm>
        </p:spPr>
        <p:txBody>
          <a:bodyPr>
            <a:normAutofit/>
          </a:bodyPr>
          <a:lstStyle/>
          <a:p>
            <a:pPr>
              <a:lnSpc>
                <a:spcPct val="107000"/>
              </a:lnSpc>
              <a:spcAft>
                <a:spcPts val="0"/>
              </a:spcAft>
            </a:pPr>
            <a:endParaRPr lang="es-ES" sz="2800" b="1" u="sng" kern="5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endParaRPr lang="es-ES" b="1" u="sng" kern="5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0"/>
              </a:spcAft>
              <a:buNone/>
            </a:pPr>
            <a:endParaRPr lang="es-ES" sz="2800" b="1" u="sng" kern="5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s-ES" sz="2000" b="1" u="sng" kern="50" dirty="0">
                <a:latin typeface="Calibri" panose="020F0502020204030204" pitchFamily="34" charset="0"/>
                <a:ea typeface="Calibri" panose="020F0502020204030204" pitchFamily="34" charset="0"/>
                <a:cs typeface="Calibri" panose="020F0502020204030204" pitchFamily="34" charset="0"/>
              </a:rPr>
              <a:t>DISCIPLINARIA</a:t>
            </a:r>
          </a:p>
          <a:p>
            <a:pPr algn="just">
              <a:lnSpc>
                <a:spcPct val="107000"/>
              </a:lnSpc>
              <a:spcAft>
                <a:spcPts val="0"/>
              </a:spcAft>
            </a:pPr>
            <a:endParaRPr lang="es-CO" sz="2800" dirty="0">
              <a:latin typeface="Calibri" panose="020F0502020204030204" pitchFamily="34" charset="0"/>
              <a:ea typeface="Calibri" panose="020F0502020204030204" pitchFamily="34" charset="0"/>
              <a:cs typeface="Calibri" panose="020F0502020204030204" pitchFamily="34" charset="0"/>
            </a:endParaRPr>
          </a:p>
          <a:p>
            <a:endParaRPr lang="es-CO" dirty="0"/>
          </a:p>
        </p:txBody>
      </p:sp>
      <p:sp>
        <p:nvSpPr>
          <p:cNvPr id="4" name="Marcador de contenido 3">
            <a:extLst>
              <a:ext uri="{FF2B5EF4-FFF2-40B4-BE49-F238E27FC236}">
                <a16:creationId xmlns:a16="http://schemas.microsoft.com/office/drawing/2014/main" id="{4A0CB58E-B137-8BCE-D767-10B9C8479C9F}"/>
              </a:ext>
            </a:extLst>
          </p:cNvPr>
          <p:cNvSpPr txBox="1">
            <a:spLocks/>
          </p:cNvSpPr>
          <p:nvPr/>
        </p:nvSpPr>
        <p:spPr>
          <a:xfrm>
            <a:off x="2915564" y="1568041"/>
            <a:ext cx="8139260" cy="4351338"/>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CO" dirty="0">
              <a:cs typeface="Arial" panose="020B0604020202020204" pitchFamily="34" charset="0"/>
            </a:endParaRPr>
          </a:p>
          <a:p>
            <a:pPr marL="285750" indent="-285750" algn="just">
              <a:lnSpc>
                <a:spcPct val="120000"/>
              </a:lnSpc>
              <a:spcBef>
                <a:spcPts val="0"/>
              </a:spcBef>
            </a:pPr>
            <a:r>
              <a:rPr lang="es-CO" sz="3800" dirty="0">
                <a:cs typeface="Arial" panose="020B0604020202020204" pitchFamily="34" charset="0"/>
              </a:rPr>
              <a:t>Su objeto es regular el comportamiento de los servidores públicos en el ejercicio de sus funciones.</a:t>
            </a:r>
          </a:p>
          <a:p>
            <a:pPr marL="0" indent="0" algn="just">
              <a:lnSpc>
                <a:spcPct val="120000"/>
              </a:lnSpc>
              <a:spcBef>
                <a:spcPts val="0"/>
              </a:spcBef>
              <a:buFont typeface="Arial" panose="020B0604020202020204" pitchFamily="34" charset="0"/>
              <a:buNone/>
            </a:pPr>
            <a:endParaRPr lang="es-CO" sz="3800" dirty="0">
              <a:cs typeface="Arial" panose="020B0604020202020204" pitchFamily="34" charset="0"/>
            </a:endParaRPr>
          </a:p>
          <a:p>
            <a:pPr marL="285750" indent="-285750" algn="just">
              <a:lnSpc>
                <a:spcPct val="120000"/>
              </a:lnSpc>
              <a:spcBef>
                <a:spcPts val="0"/>
              </a:spcBef>
            </a:pPr>
            <a:r>
              <a:rPr lang="es-CO" sz="3800" dirty="0"/>
              <a:t>Para los supervisores e interventores, se configura cuando: </a:t>
            </a:r>
          </a:p>
          <a:p>
            <a:pPr marL="0" indent="0" algn="just">
              <a:lnSpc>
                <a:spcPct val="120000"/>
              </a:lnSpc>
              <a:spcBef>
                <a:spcPts val="0"/>
              </a:spcBef>
              <a:buFont typeface="Arial" panose="020B0604020202020204" pitchFamily="34" charset="0"/>
              <a:buNone/>
            </a:pPr>
            <a:endParaRPr lang="es-CO" sz="3800" dirty="0"/>
          </a:p>
          <a:p>
            <a:pPr algn="just">
              <a:lnSpc>
                <a:spcPct val="120000"/>
              </a:lnSpc>
              <a:spcBef>
                <a:spcPts val="0"/>
              </a:spcBef>
              <a:buFont typeface="Wingdings" panose="05000000000000000000" pitchFamily="2" charset="2"/>
              <a:buChar char="ü"/>
            </a:pPr>
            <a:r>
              <a:rPr lang="es-CO" sz="3800" dirty="0">
                <a:cs typeface="Arial" panose="020B0604020202020204" pitchFamily="34" charset="0"/>
              </a:rPr>
              <a:t>No se exigen la calidad de los bienes y servicios contratados acordada en el contrato o exigida por las normas técnicas obligatorias.</a:t>
            </a:r>
          </a:p>
          <a:p>
            <a:pPr algn="just">
              <a:lnSpc>
                <a:spcPct val="120000"/>
              </a:lnSpc>
              <a:spcBef>
                <a:spcPts val="0"/>
              </a:spcBef>
              <a:buFont typeface="Wingdings" panose="05000000000000000000" pitchFamily="2" charset="2"/>
              <a:buChar char="ü"/>
            </a:pPr>
            <a:endParaRPr lang="es-CO" sz="3800" dirty="0">
              <a:cs typeface="Arial" panose="020B0604020202020204" pitchFamily="34" charset="0"/>
            </a:endParaRPr>
          </a:p>
          <a:p>
            <a:pPr algn="just">
              <a:lnSpc>
                <a:spcPct val="120000"/>
              </a:lnSpc>
              <a:spcBef>
                <a:spcPts val="0"/>
              </a:spcBef>
              <a:buFont typeface="Wingdings" panose="05000000000000000000" pitchFamily="2" charset="2"/>
              <a:buChar char="ü"/>
            </a:pPr>
            <a:r>
              <a:rPr lang="es-CO" sz="3800" dirty="0">
                <a:cs typeface="Arial" panose="020B0604020202020204" pitchFamily="34" charset="0"/>
              </a:rPr>
              <a:t>Se certifica como recibida a satisfacción una obra que no ha sido ejecutada a cabalidad.</a:t>
            </a:r>
          </a:p>
          <a:p>
            <a:pPr algn="just">
              <a:lnSpc>
                <a:spcPct val="120000"/>
              </a:lnSpc>
              <a:spcBef>
                <a:spcPts val="0"/>
              </a:spcBef>
              <a:buFont typeface="Wingdings" panose="05000000000000000000" pitchFamily="2" charset="2"/>
              <a:buChar char="ü"/>
            </a:pPr>
            <a:endParaRPr lang="es-CO" sz="3800" dirty="0">
              <a:cs typeface="Arial" panose="020B0604020202020204" pitchFamily="34" charset="0"/>
            </a:endParaRPr>
          </a:p>
          <a:p>
            <a:pPr algn="just">
              <a:lnSpc>
                <a:spcPct val="120000"/>
              </a:lnSpc>
              <a:spcBef>
                <a:spcPts val="0"/>
              </a:spcBef>
              <a:buFont typeface="Wingdings" panose="05000000000000000000" pitchFamily="2" charset="2"/>
              <a:buChar char="ü"/>
            </a:pPr>
            <a:r>
              <a:rPr lang="es-CO" sz="3800" dirty="0">
                <a:cs typeface="Arial" panose="020B0604020202020204" pitchFamily="34" charset="0"/>
              </a:rPr>
              <a:t>Se omite el deber de informar a la entidad contratante los hechos o circunstancias que puedan constituir actos de corrupción tipificados como conductas punibles, o que puedan poner o pongan en riesgo el cumplimiento del contrato o convenio, o cuando se presente un posible incumplimiento.</a:t>
            </a:r>
          </a:p>
          <a:p>
            <a:endParaRPr lang="es-CO" dirty="0"/>
          </a:p>
        </p:txBody>
      </p:sp>
    </p:spTree>
    <p:extLst>
      <p:ext uri="{BB962C8B-B14F-4D97-AF65-F5344CB8AC3E}">
        <p14:creationId xmlns:p14="http://schemas.microsoft.com/office/powerpoint/2010/main" val="3942191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099" y="711200"/>
            <a:ext cx="8956675" cy="630942"/>
          </a:xfrm>
          <a:prstGeom prst="rect">
            <a:avLst/>
          </a:prstGeom>
          <a:noFill/>
        </p:spPr>
        <p:txBody>
          <a:bodyPr wrap="square" rtlCol="0">
            <a:spAutoFit/>
          </a:bodyPr>
          <a:lstStyle/>
          <a:p>
            <a:r>
              <a:rPr lang="es-ES" sz="3500" b="1" dirty="0">
                <a:solidFill>
                  <a:srgbClr val="FF0000"/>
                </a:solidFill>
                <a:latin typeface="Abadi MT Condensed Extra Bold" panose="020B0306030101010103" pitchFamily="34" charset="77"/>
              </a:rPr>
              <a:t>PERSONAL DE APOYO A LA SUPERVISIÓN</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17111" y="1323438"/>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9" name="Rectángulo 8">
            <a:extLst>
              <a:ext uri="{FF2B5EF4-FFF2-40B4-BE49-F238E27FC236}">
                <a16:creationId xmlns:a16="http://schemas.microsoft.com/office/drawing/2014/main" id="{79A21AAF-3BBF-4817-8A08-590180AA5BB1}"/>
              </a:ext>
            </a:extLst>
          </p:cNvPr>
          <p:cNvSpPr/>
          <p:nvPr/>
        </p:nvSpPr>
        <p:spPr>
          <a:xfrm>
            <a:off x="1117111" y="1398578"/>
            <a:ext cx="9881089" cy="4439677"/>
          </a:xfrm>
          <a:prstGeom prst="rect">
            <a:avLst/>
          </a:prstGeom>
        </p:spPr>
        <p:txBody>
          <a:bodyPr wrap="square">
            <a:spAutoFit/>
          </a:bodyPr>
          <a:lstStyle/>
          <a:p>
            <a:pPr algn="just">
              <a:spcAft>
                <a:spcPts val="0"/>
              </a:spcAft>
            </a:pPr>
            <a:r>
              <a:rPr lang="es-ES" dirty="0">
                <a:solidFill>
                  <a:srgbClr val="000000"/>
                </a:solidFill>
                <a:ea typeface="Times New Roman" panose="02020603050405020304" pitchFamily="18" charset="0"/>
              </a:rPr>
              <a:t>El apoyo </a:t>
            </a:r>
            <a:r>
              <a:rPr lang="es-ES" dirty="0">
                <a:cs typeface="Arial" panose="020B0604020202020204" pitchFamily="34" charset="0"/>
              </a:rPr>
              <a:t>a la supervisión se consagra como un soporte a la labor del supervisor y su obligación principal es la de facilitar y colaborar en la Supervisión mediante la ejecución de las actividades asignadas y servir de enlace del supervisor con el contratista, para optimizar el seguimiento de las obligaciones contractuales. </a:t>
            </a:r>
          </a:p>
          <a:p>
            <a:pPr algn="just"/>
            <a:endParaRPr lang="es-ES" dirty="0">
              <a:cs typeface="Arial" panose="020B0604020202020204" pitchFamily="34" charset="0"/>
            </a:endParaRPr>
          </a:p>
          <a:p>
            <a:pPr algn="just">
              <a:spcAft>
                <a:spcPts val="0"/>
              </a:spcAft>
            </a:pPr>
            <a:r>
              <a:rPr lang="es-ES" dirty="0">
                <a:cs typeface="Arial" panose="020B0604020202020204" pitchFamily="34" charset="0"/>
              </a:rPr>
              <a:t>Puede ser un funcionario designado o una la persona natural o jurídica contratada, deberán cumplir con los siguientes requisitos:</a:t>
            </a:r>
          </a:p>
          <a:p>
            <a:pPr algn="just">
              <a:spcAft>
                <a:spcPts val="0"/>
              </a:spcAft>
            </a:pPr>
            <a:endParaRPr lang="es-ES" dirty="0">
              <a:cs typeface="Arial" panose="020B0604020202020204" pitchFamily="34" charset="0"/>
            </a:endParaRPr>
          </a:p>
          <a:p>
            <a:pPr marL="742950" lvl="1" indent="-285750" algn="just">
              <a:spcBef>
                <a:spcPts val="500"/>
              </a:spcBef>
              <a:spcAft>
                <a:spcPts val="0"/>
              </a:spcAft>
              <a:buFont typeface="+mj-lt"/>
              <a:buAutoNum type="arabicPeriod"/>
            </a:pPr>
            <a:r>
              <a:rPr lang="es-ES" dirty="0">
                <a:cs typeface="Arial" panose="020B0604020202020204" pitchFamily="34" charset="0"/>
              </a:rPr>
              <a:t>Ser funcionario idóneo o haber suscrito un contrato de prestación de servicios profesionales y de apoyo a la gestión en el cual se haya previsto (objeto y obligaciones) la ejecución de actividades de apoyo a la supervisión de contratos suscritos por la SED.</a:t>
            </a:r>
          </a:p>
          <a:p>
            <a:pPr marL="742950" lvl="1" indent="-285750" algn="just">
              <a:spcBef>
                <a:spcPts val="500"/>
              </a:spcBef>
              <a:spcAft>
                <a:spcPts val="0"/>
              </a:spcAft>
              <a:buFont typeface="+mj-lt"/>
              <a:buAutoNum type="arabicPeriod"/>
            </a:pPr>
            <a:endParaRPr lang="es-ES" dirty="0">
              <a:cs typeface="Arial" panose="020B0604020202020204" pitchFamily="34" charset="0"/>
            </a:endParaRPr>
          </a:p>
          <a:p>
            <a:pPr marL="742950" lvl="1" indent="-285750" algn="just">
              <a:spcBef>
                <a:spcPts val="500"/>
              </a:spcBef>
              <a:spcAft>
                <a:spcPts val="0"/>
              </a:spcAft>
              <a:buFont typeface="+mj-lt"/>
              <a:buAutoNum type="arabicPeriod"/>
            </a:pPr>
            <a:r>
              <a:rPr lang="es-ES" dirty="0">
                <a:cs typeface="Arial" panose="020B0604020202020204" pitchFamily="34" charset="0"/>
              </a:rPr>
              <a:t>No encontrarse incurso en las causales de inhabilidad, incompatibilidad o conflictos de interés señalados en la ley.</a:t>
            </a:r>
            <a:endParaRPr lang="es-CO" dirty="0">
              <a:cs typeface="Arial" panose="020B0604020202020204" pitchFamily="34" charset="0"/>
            </a:endParaRPr>
          </a:p>
          <a:p>
            <a:r>
              <a:rPr lang="es-ES" dirty="0"/>
              <a:t> </a:t>
            </a:r>
            <a:endParaRPr lang="es-CO" dirty="0"/>
          </a:p>
        </p:txBody>
      </p:sp>
    </p:spTree>
    <p:extLst>
      <p:ext uri="{BB962C8B-B14F-4D97-AF65-F5344CB8AC3E}">
        <p14:creationId xmlns:p14="http://schemas.microsoft.com/office/powerpoint/2010/main" val="2177374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p:nvPr/>
        </p:nvCxnSpPr>
        <p:spPr>
          <a:xfrm>
            <a:off x="1206500" y="962025"/>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3"/>
          <a:srcRect t="75717"/>
          <a:stretch/>
        </p:blipFill>
        <p:spPr>
          <a:xfrm>
            <a:off x="216877" y="5418861"/>
            <a:ext cx="11975123" cy="1472661"/>
          </a:xfrm>
          <a:prstGeom prst="rect">
            <a:avLst/>
          </a:prstGeom>
        </p:spPr>
      </p:pic>
      <p:sp>
        <p:nvSpPr>
          <p:cNvPr id="9" name="Título 1">
            <a:extLst>
              <a:ext uri="{FF2B5EF4-FFF2-40B4-BE49-F238E27FC236}">
                <a16:creationId xmlns:a16="http://schemas.microsoft.com/office/drawing/2014/main" id="{70104E03-AA14-49B3-8E7A-430DB622AFCC}"/>
              </a:ext>
            </a:extLst>
          </p:cNvPr>
          <p:cNvSpPr txBox="1">
            <a:spLocks/>
          </p:cNvSpPr>
          <p:nvPr/>
        </p:nvSpPr>
        <p:spPr>
          <a:xfrm>
            <a:off x="1134208" y="896815"/>
            <a:ext cx="9795188" cy="6418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s-CO" dirty="0">
              <a:latin typeface="+mn-lt"/>
            </a:endParaRPr>
          </a:p>
        </p:txBody>
      </p:sp>
      <p:sp>
        <p:nvSpPr>
          <p:cNvPr id="2" name="Rectángulo 1"/>
          <p:cNvSpPr/>
          <p:nvPr/>
        </p:nvSpPr>
        <p:spPr>
          <a:xfrm>
            <a:off x="508037" y="381278"/>
            <a:ext cx="8730760" cy="643061"/>
          </a:xfrm>
          <a:prstGeom prst="rect">
            <a:avLst/>
          </a:prstGeom>
        </p:spPr>
        <p:txBody>
          <a:bodyPr wrap="square">
            <a:spAutoFit/>
          </a:bodyPr>
          <a:lstStyle/>
          <a:p>
            <a:pPr algn="ctr">
              <a:lnSpc>
                <a:spcPct val="107000"/>
              </a:lnSpc>
              <a:spcAft>
                <a:spcPts val="0"/>
              </a:spcAft>
            </a:pPr>
            <a:r>
              <a:rPr lang="es-CO" sz="3500" b="1" dirty="0">
                <a:solidFill>
                  <a:srgbClr val="FF0000"/>
                </a:solidFill>
                <a:latin typeface="Abadi MT Condensed Extra Bold" panose="020B0306030101010103" pitchFamily="34" charset="77"/>
              </a:rPr>
              <a:t>MODIFICACIÓN DEL CONTRATO ESTATAL</a:t>
            </a:r>
          </a:p>
        </p:txBody>
      </p:sp>
      <p:graphicFrame>
        <p:nvGraphicFramePr>
          <p:cNvPr id="5" name="Diagrama 4">
            <a:extLst>
              <a:ext uri="{FF2B5EF4-FFF2-40B4-BE49-F238E27FC236}">
                <a16:creationId xmlns:a16="http://schemas.microsoft.com/office/drawing/2014/main" id="{EEAF4DF9-72E8-472A-B964-7561A7C6E2B3}"/>
              </a:ext>
            </a:extLst>
          </p:cNvPr>
          <p:cNvGraphicFramePr/>
          <p:nvPr>
            <p:extLst>
              <p:ext uri="{D42A27DB-BD31-4B8C-83A1-F6EECF244321}">
                <p14:modId xmlns:p14="http://schemas.microsoft.com/office/powerpoint/2010/main" val="1726873362"/>
              </p:ext>
            </p:extLst>
          </p:nvPr>
        </p:nvGraphicFramePr>
        <p:xfrm>
          <a:off x="1211484" y="896815"/>
          <a:ext cx="10344083" cy="4616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F8C87E66-0F22-7C0E-9D1B-72DD14198D27}"/>
              </a:ext>
            </a:extLst>
          </p:cNvPr>
          <p:cNvSpPr txBox="1"/>
          <p:nvPr/>
        </p:nvSpPr>
        <p:spPr>
          <a:xfrm>
            <a:off x="1134208" y="5279059"/>
            <a:ext cx="9434945" cy="671915"/>
          </a:xfrm>
          <a:prstGeom prst="rect">
            <a:avLst/>
          </a:prstGeom>
          <a:noFill/>
        </p:spPr>
        <p:txBody>
          <a:bodyPr wrap="square">
            <a:spAutoFit/>
          </a:bodyPr>
          <a:lstStyle/>
          <a:p>
            <a:pPr algn="just">
              <a:lnSpc>
                <a:spcPct val="107000"/>
              </a:lnSpc>
              <a:spcAft>
                <a:spcPts val="0"/>
              </a:spcAft>
            </a:pPr>
            <a:r>
              <a:rPr lang="es-CO" dirty="0">
                <a:ea typeface="Times New Roman" panose="02020603050405020304" pitchFamily="18" charset="0"/>
                <a:cs typeface="Times New Roman" panose="02020603050405020304" pitchFamily="18" charset="0"/>
              </a:rPr>
              <a:t>La regla general es la inalterabilidad del contrato y, por ende, su modificación tendrá carácter de excepcional y será de interpretación restrictiva. </a:t>
            </a:r>
          </a:p>
        </p:txBody>
      </p:sp>
    </p:spTree>
    <p:extLst>
      <p:ext uri="{BB962C8B-B14F-4D97-AF65-F5344CB8AC3E}">
        <p14:creationId xmlns:p14="http://schemas.microsoft.com/office/powerpoint/2010/main" val="3970628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p:nvPr/>
        </p:nvCxnSpPr>
        <p:spPr>
          <a:xfrm>
            <a:off x="1206500" y="962025"/>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Título 1">
            <a:extLst>
              <a:ext uri="{FF2B5EF4-FFF2-40B4-BE49-F238E27FC236}">
                <a16:creationId xmlns:a16="http://schemas.microsoft.com/office/drawing/2014/main" id="{70104E03-AA14-49B3-8E7A-430DB622AFCC}"/>
              </a:ext>
            </a:extLst>
          </p:cNvPr>
          <p:cNvSpPr txBox="1">
            <a:spLocks/>
          </p:cNvSpPr>
          <p:nvPr/>
        </p:nvSpPr>
        <p:spPr>
          <a:xfrm>
            <a:off x="1134208" y="896816"/>
            <a:ext cx="9795188" cy="3041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s-CO" dirty="0">
              <a:latin typeface="+mn-lt"/>
            </a:endParaRPr>
          </a:p>
        </p:txBody>
      </p:sp>
      <p:sp>
        <p:nvSpPr>
          <p:cNvPr id="29" name="CuadroTexto 28">
            <a:extLst>
              <a:ext uri="{FF2B5EF4-FFF2-40B4-BE49-F238E27FC236}">
                <a16:creationId xmlns:a16="http://schemas.microsoft.com/office/drawing/2014/main" id="{EA00DE41-B90A-4224-A9E1-E0B3CE4EEF27}"/>
              </a:ext>
            </a:extLst>
          </p:cNvPr>
          <p:cNvSpPr txBox="1"/>
          <p:nvPr/>
        </p:nvSpPr>
        <p:spPr>
          <a:xfrm flipH="1">
            <a:off x="1056351" y="5053328"/>
            <a:ext cx="2525486" cy="1200329"/>
          </a:xfrm>
          <a:prstGeom prst="rect">
            <a:avLst/>
          </a:prstGeom>
          <a:noFill/>
        </p:spPr>
        <p:txBody>
          <a:bodyPr wrap="square" rtlCol="0">
            <a:spAutoFit/>
          </a:bodyPr>
          <a:lstStyle/>
          <a:p>
            <a:r>
              <a:rPr lang="es-ES_tradnl" altLang="es-ES" b="1" dirty="0">
                <a:solidFill>
                  <a:schemeClr val="bg1"/>
                </a:solidFill>
                <a:latin typeface="Avenir Next" panose="020B0503020202020204" pitchFamily="34" charset="0"/>
              </a:rPr>
              <a:t>LEY 80 DE 1993 Art. 60 (modificado por el Art. 217 Decreto 019 de 2012)</a:t>
            </a:r>
            <a:endParaRPr lang="es-CO" dirty="0">
              <a:solidFill>
                <a:schemeClr val="bg1"/>
              </a:solidFill>
              <a:latin typeface="Avenir Next" panose="020B0503020202020204" pitchFamily="34" charset="0"/>
            </a:endParaRPr>
          </a:p>
        </p:txBody>
      </p:sp>
      <p:sp>
        <p:nvSpPr>
          <p:cNvPr id="2" name="Rectángulo 1"/>
          <p:cNvSpPr/>
          <p:nvPr/>
        </p:nvSpPr>
        <p:spPr>
          <a:xfrm>
            <a:off x="532975" y="400600"/>
            <a:ext cx="8730760" cy="643061"/>
          </a:xfrm>
          <a:prstGeom prst="rect">
            <a:avLst/>
          </a:prstGeom>
        </p:spPr>
        <p:txBody>
          <a:bodyPr wrap="square">
            <a:spAutoFit/>
          </a:bodyPr>
          <a:lstStyle/>
          <a:p>
            <a:pPr algn="ctr">
              <a:lnSpc>
                <a:spcPct val="107000"/>
              </a:lnSpc>
              <a:spcAft>
                <a:spcPts val="0"/>
              </a:spcAft>
            </a:pPr>
            <a:r>
              <a:rPr lang="es-CO" sz="3500" b="1" dirty="0">
                <a:solidFill>
                  <a:srgbClr val="FF0000"/>
                </a:solidFill>
                <a:latin typeface="Abadi MT Condensed Extra Bold" panose="020B0306030101010103" pitchFamily="34" charset="77"/>
              </a:rPr>
              <a:t>MODIFICACIÓN DEL CONTRATO ESTATAL</a:t>
            </a:r>
          </a:p>
        </p:txBody>
      </p:sp>
      <p:sp>
        <p:nvSpPr>
          <p:cNvPr id="6" name="Título 5"/>
          <p:cNvSpPr>
            <a:spLocks noGrp="1"/>
          </p:cNvSpPr>
          <p:nvPr>
            <p:ph type="title"/>
          </p:nvPr>
        </p:nvSpPr>
        <p:spPr>
          <a:xfrm>
            <a:off x="839789" y="1149594"/>
            <a:ext cx="1388022" cy="4811590"/>
          </a:xfrm>
          <a:solidFill>
            <a:srgbClr val="A4C2E5"/>
          </a:solidFill>
          <a:ln>
            <a:noFill/>
          </a:ln>
        </p:spPr>
        <p:txBody>
          <a:bodyPr>
            <a:normAutofit/>
          </a:bodyPr>
          <a:lstStyle/>
          <a:p>
            <a:pPr algn="ctr"/>
            <a:r>
              <a:rPr lang="es-MX" sz="2400" b="1" dirty="0">
                <a:latin typeface="+mn-lt"/>
              </a:rPr>
              <a:t>                                                    </a:t>
            </a:r>
            <a:r>
              <a:rPr lang="es-MX" sz="2400" b="1" u="sng" dirty="0">
                <a:latin typeface="+mn-lt"/>
              </a:rPr>
              <a:t>SEGÚN SU ORIGEN</a:t>
            </a:r>
            <a:endParaRPr lang="es-CO" sz="2400" b="1" u="sng" dirty="0">
              <a:latin typeface="+mn-lt"/>
            </a:endParaRPr>
          </a:p>
        </p:txBody>
      </p:sp>
      <p:sp>
        <p:nvSpPr>
          <p:cNvPr id="10" name="Marcador de texto 9"/>
          <p:cNvSpPr>
            <a:spLocks noGrp="1"/>
          </p:cNvSpPr>
          <p:nvPr>
            <p:ph type="body" idx="1"/>
          </p:nvPr>
        </p:nvSpPr>
        <p:spPr>
          <a:xfrm>
            <a:off x="2288616" y="1149594"/>
            <a:ext cx="8886407" cy="359468"/>
          </a:xfrm>
          <a:solidFill>
            <a:srgbClr val="A4C2E5"/>
          </a:solidFill>
        </p:spPr>
        <p:txBody>
          <a:bodyPr>
            <a:normAutofit/>
          </a:bodyPr>
          <a:lstStyle/>
          <a:p>
            <a:pPr algn="ctr"/>
            <a:r>
              <a:rPr lang="es-MX" sz="1800" dirty="0"/>
              <a:t>POR ACUERDO ENTRE LAS PARTES</a:t>
            </a:r>
            <a:endParaRPr lang="es-CO" sz="1800" dirty="0"/>
          </a:p>
        </p:txBody>
      </p:sp>
      <p:sp>
        <p:nvSpPr>
          <p:cNvPr id="7" name="Marcador de contenido 6"/>
          <p:cNvSpPr>
            <a:spLocks noGrp="1"/>
          </p:cNvSpPr>
          <p:nvPr>
            <p:ph sz="half" idx="2"/>
          </p:nvPr>
        </p:nvSpPr>
        <p:spPr>
          <a:xfrm>
            <a:off x="2349751" y="1613790"/>
            <a:ext cx="8825272" cy="1562766"/>
          </a:xfrm>
        </p:spPr>
        <p:txBody>
          <a:bodyPr>
            <a:normAutofit/>
          </a:bodyPr>
          <a:lstStyle/>
          <a:p>
            <a:pPr marL="0" indent="0" algn="just">
              <a:buNone/>
            </a:pPr>
            <a:r>
              <a:rPr lang="es-CO" sz="1800" dirty="0"/>
              <a:t>Es un acuerdo que celebran las partes para aclarar, agregar o suprimir una o algunas de las cláusulas estipuladas inicialmente en el contrato y/o en sus anexos.</a:t>
            </a:r>
            <a:endParaRPr lang="es-CO" sz="1800" dirty="0">
              <a:ea typeface="Calibri" panose="020F0502020204030204" pitchFamily="34" charset="0"/>
              <a:cs typeface="Times New Roman" panose="02020603050405020304" pitchFamily="18" charset="0"/>
            </a:endParaRPr>
          </a:p>
          <a:p>
            <a:pPr marL="0" indent="0">
              <a:buNone/>
            </a:pPr>
            <a:endParaRPr lang="es-CO" sz="1800" dirty="0"/>
          </a:p>
        </p:txBody>
      </p:sp>
      <p:sp>
        <p:nvSpPr>
          <p:cNvPr id="12" name="Marcador de texto 11"/>
          <p:cNvSpPr>
            <a:spLocks noGrp="1"/>
          </p:cNvSpPr>
          <p:nvPr>
            <p:ph type="body" sz="quarter" idx="3"/>
          </p:nvPr>
        </p:nvSpPr>
        <p:spPr>
          <a:xfrm>
            <a:off x="2288616" y="2583094"/>
            <a:ext cx="8886406" cy="409165"/>
          </a:xfrm>
          <a:solidFill>
            <a:srgbClr val="A4C2E5"/>
          </a:solidFill>
        </p:spPr>
        <p:txBody>
          <a:bodyPr anchor="ctr" anchorCtr="0">
            <a:normAutofit/>
          </a:bodyPr>
          <a:lstStyle/>
          <a:p>
            <a:pPr algn="ctr"/>
            <a:r>
              <a:rPr lang="es-MX" sz="1800" dirty="0"/>
              <a:t>MODIFICACIÓN UNILATERAL </a:t>
            </a:r>
            <a:endParaRPr lang="es-CO" sz="1800" dirty="0"/>
          </a:p>
        </p:txBody>
      </p:sp>
      <p:sp>
        <p:nvSpPr>
          <p:cNvPr id="8" name="Marcador de contenido 7"/>
          <p:cNvSpPr>
            <a:spLocks noGrp="1"/>
          </p:cNvSpPr>
          <p:nvPr>
            <p:ph sz="quarter" idx="4"/>
          </p:nvPr>
        </p:nvSpPr>
        <p:spPr>
          <a:xfrm>
            <a:off x="2288617" y="3090623"/>
            <a:ext cx="8886407" cy="3874460"/>
          </a:xfrm>
        </p:spPr>
        <p:txBody>
          <a:bodyPr>
            <a:normAutofit fontScale="25000" lnSpcReduction="20000"/>
          </a:bodyPr>
          <a:lstStyle/>
          <a:p>
            <a:pPr marL="0" indent="0" algn="just">
              <a:lnSpc>
                <a:spcPct val="107000"/>
              </a:lnSpc>
              <a:spcBef>
                <a:spcPts val="0"/>
              </a:spcBef>
              <a:spcAft>
                <a:spcPts val="0"/>
              </a:spcAft>
              <a:buNone/>
            </a:pPr>
            <a:r>
              <a:rPr lang="es-MX" sz="7200" b="1" dirty="0"/>
              <a:t>L</a:t>
            </a:r>
            <a:r>
              <a:rPr lang="es-CO" sz="7200" b="1" dirty="0" err="1"/>
              <a:t>ey</a:t>
            </a:r>
            <a:r>
              <a:rPr lang="es-CO" sz="7200" b="1" dirty="0"/>
              <a:t> 80 de 1993 </a:t>
            </a:r>
            <a:r>
              <a:rPr lang="es-CO" sz="7200" dirty="0"/>
              <a:t>(Solo procede para el EGCP y cuando la norma así lo refiere)</a:t>
            </a:r>
            <a:r>
              <a:rPr lang="es-CO" sz="7200" b="1" dirty="0"/>
              <a:t>:</a:t>
            </a:r>
          </a:p>
          <a:p>
            <a:pPr marL="0" indent="0" algn="just">
              <a:lnSpc>
                <a:spcPct val="107000"/>
              </a:lnSpc>
              <a:spcBef>
                <a:spcPts val="0"/>
              </a:spcBef>
              <a:spcAft>
                <a:spcPts val="0"/>
              </a:spcAft>
              <a:buNone/>
            </a:pPr>
            <a:endParaRPr lang="es-CO" sz="7200" b="1" dirty="0"/>
          </a:p>
          <a:p>
            <a:pPr marL="0" indent="0" algn="just">
              <a:lnSpc>
                <a:spcPct val="107000"/>
              </a:lnSpc>
              <a:spcBef>
                <a:spcPts val="0"/>
              </a:spcBef>
              <a:spcAft>
                <a:spcPts val="0"/>
              </a:spcAft>
              <a:buNone/>
            </a:pPr>
            <a:r>
              <a:rPr lang="es-CO" sz="6800" b="1" dirty="0"/>
              <a:t>Artículo 16. DE LA MODIFICACIÓN UNILATERAL.</a:t>
            </a:r>
            <a:r>
              <a:rPr lang="es-CO" sz="6800" dirty="0"/>
              <a:t> Si durante la ejecución del contrato y para evitar la paralización o la afectación grave del servicio público que se deba satisfacer con él, fuere necesario introducir variaciones en el contrato y previamente las partes no llegan al acuerdo respectivo, la entidad en acto administrativo debidamente motivado, lo modificará mediante la supresión o adición de obras, trabajos, suministros o servicios.</a:t>
            </a:r>
          </a:p>
          <a:p>
            <a:pPr marL="0" indent="0" algn="just">
              <a:lnSpc>
                <a:spcPct val="107000"/>
              </a:lnSpc>
              <a:spcBef>
                <a:spcPts val="0"/>
              </a:spcBef>
              <a:spcAft>
                <a:spcPts val="0"/>
              </a:spcAft>
              <a:buNone/>
            </a:pPr>
            <a:endParaRPr lang="es-CO" sz="6800" dirty="0"/>
          </a:p>
          <a:p>
            <a:pPr marL="0" indent="0" algn="just">
              <a:lnSpc>
                <a:spcPct val="120000"/>
              </a:lnSpc>
              <a:spcBef>
                <a:spcPts val="0"/>
              </a:spcBef>
              <a:spcAft>
                <a:spcPts val="0"/>
              </a:spcAft>
              <a:buNone/>
            </a:pPr>
            <a:r>
              <a:rPr lang="es-CO" sz="6800" dirty="0"/>
              <a:t>Si las modificaciones alteran el valor del contrato en un 20% o más del valor inicial, el contratista podrá renunciar a la continuación de la ejecución. En este evento, se ordenará la liquidación del contrato y la entidad adoptará de manera inmediata las medidas que fueren necesarias para garantizar la terminación del objeto del mismo.</a:t>
            </a:r>
          </a:p>
          <a:p>
            <a:pPr marL="0" indent="0" algn="just">
              <a:lnSpc>
                <a:spcPct val="120000"/>
              </a:lnSpc>
              <a:spcBef>
                <a:spcPts val="0"/>
              </a:spcBef>
              <a:spcAft>
                <a:spcPts val="0"/>
              </a:spcAft>
              <a:buNone/>
            </a:pPr>
            <a:r>
              <a:rPr lang="es-CO" sz="4900" dirty="0"/>
              <a:t> </a:t>
            </a:r>
          </a:p>
          <a:p>
            <a:endParaRPr lang="es-CO" dirty="0"/>
          </a:p>
        </p:txBody>
      </p:sp>
    </p:spTree>
    <p:extLst>
      <p:ext uri="{BB962C8B-B14F-4D97-AF65-F5344CB8AC3E}">
        <p14:creationId xmlns:p14="http://schemas.microsoft.com/office/powerpoint/2010/main" val="4284324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p:nvPr/>
        </p:nvCxnSpPr>
        <p:spPr>
          <a:xfrm>
            <a:off x="1206500" y="948104"/>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7AC9ED36-3F7D-4938-A4D9-A6F8DEE26E01}"/>
              </a:ext>
            </a:extLst>
          </p:cNvPr>
          <p:cNvSpPr txBox="1"/>
          <p:nvPr/>
        </p:nvSpPr>
        <p:spPr>
          <a:xfrm>
            <a:off x="668215" y="1589943"/>
            <a:ext cx="10621108"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sp>
        <p:nvSpPr>
          <p:cNvPr id="9" name="Título 1">
            <a:extLst>
              <a:ext uri="{FF2B5EF4-FFF2-40B4-BE49-F238E27FC236}">
                <a16:creationId xmlns:a16="http://schemas.microsoft.com/office/drawing/2014/main" id="{70104E03-AA14-49B3-8E7A-430DB622AFCC}"/>
              </a:ext>
            </a:extLst>
          </p:cNvPr>
          <p:cNvSpPr txBox="1">
            <a:spLocks/>
          </p:cNvSpPr>
          <p:nvPr/>
        </p:nvSpPr>
        <p:spPr>
          <a:xfrm>
            <a:off x="1198406" y="861646"/>
            <a:ext cx="9795188" cy="6418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s-CO" dirty="0">
              <a:latin typeface="+mn-lt"/>
            </a:endParaRPr>
          </a:p>
        </p:txBody>
      </p:sp>
      <p:sp>
        <p:nvSpPr>
          <p:cNvPr id="2" name="Rectángulo 1"/>
          <p:cNvSpPr/>
          <p:nvPr/>
        </p:nvSpPr>
        <p:spPr>
          <a:xfrm>
            <a:off x="1122520" y="529468"/>
            <a:ext cx="9795188" cy="532903"/>
          </a:xfrm>
          <a:prstGeom prst="rect">
            <a:avLst/>
          </a:prstGeom>
        </p:spPr>
        <p:txBody>
          <a:bodyPr wrap="square">
            <a:spAutoFit/>
          </a:bodyPr>
          <a:lstStyle/>
          <a:p>
            <a:pPr algn="just">
              <a:lnSpc>
                <a:spcPct val="107000"/>
              </a:lnSpc>
            </a:pPr>
            <a:r>
              <a:rPr lang="es-MX" sz="2800" b="1" dirty="0">
                <a:solidFill>
                  <a:srgbClr val="FF0000"/>
                </a:solidFill>
                <a:latin typeface="Abadi MT Condensed Extra Bold" panose="020B0306030101010103" pitchFamily="34" charset="77"/>
              </a:rPr>
              <a:t>LÍMITES PARA LA MODIFICACIÓN DEL CONTRATO ESTATAL</a:t>
            </a:r>
            <a:endParaRPr lang="es-CO" sz="2800" b="1" dirty="0">
              <a:solidFill>
                <a:srgbClr val="FF0000"/>
              </a:solidFill>
              <a:latin typeface="Abadi MT Condensed Extra Bold" panose="020B0306030101010103" pitchFamily="34" charset="77"/>
            </a:endParaRPr>
          </a:p>
        </p:txBody>
      </p:sp>
      <p:graphicFrame>
        <p:nvGraphicFramePr>
          <p:cNvPr id="6" name="Tabla 5"/>
          <p:cNvGraphicFramePr>
            <a:graphicFrameLocks noGrp="1"/>
          </p:cNvGraphicFramePr>
          <p:nvPr/>
        </p:nvGraphicFramePr>
        <p:xfrm>
          <a:off x="935464" y="19832796"/>
          <a:ext cx="8773954" cy="2926969"/>
        </p:xfrm>
        <a:graphic>
          <a:graphicData uri="http://schemas.openxmlformats.org/drawingml/2006/table">
            <a:tbl>
              <a:tblPr>
                <a:tableStyleId>{5C22544A-7EE6-4342-B048-85BDC9FD1C3A}</a:tableStyleId>
              </a:tblPr>
              <a:tblGrid>
                <a:gridCol w="8773954">
                  <a:extLst>
                    <a:ext uri="{9D8B030D-6E8A-4147-A177-3AD203B41FA5}">
                      <a16:colId xmlns:a16="http://schemas.microsoft.com/office/drawing/2014/main" val="500695185"/>
                    </a:ext>
                  </a:extLst>
                </a:gridCol>
              </a:tblGrid>
              <a:tr h="45720">
                <a:tc>
                  <a:txBody>
                    <a:bodyPr/>
                    <a:lstStyle/>
                    <a:p>
                      <a:pPr algn="just">
                        <a:lnSpc>
                          <a:spcPct val="107000"/>
                        </a:lnSpc>
                        <a:spcAft>
                          <a:spcPts val="0"/>
                        </a:spcAft>
                      </a:pPr>
                      <a:r>
                        <a:rPr lang="es-CO" sz="1200" dirty="0">
                          <a:effectLst/>
                        </a:rPr>
                        <a:t>Ley 80 de 1993:</a:t>
                      </a:r>
                      <a:endParaRPr lang="es-CO" sz="1100" dirty="0">
                        <a:effectLst/>
                      </a:endParaRPr>
                    </a:p>
                    <a:p>
                      <a:pPr algn="just">
                        <a:lnSpc>
                          <a:spcPct val="107000"/>
                        </a:lnSpc>
                        <a:spcAft>
                          <a:spcPts val="0"/>
                        </a:spcAft>
                      </a:pPr>
                      <a:r>
                        <a:rPr lang="es-CO" sz="1200" dirty="0">
                          <a:effectLst/>
                        </a:rPr>
                        <a:t> </a:t>
                      </a:r>
                      <a:endParaRPr lang="es-CO" sz="1100" dirty="0">
                        <a:effectLst/>
                      </a:endParaRPr>
                    </a:p>
                    <a:p>
                      <a:pPr algn="just">
                        <a:lnSpc>
                          <a:spcPct val="107000"/>
                        </a:lnSpc>
                        <a:spcBef>
                          <a:spcPts val="10"/>
                        </a:spcBef>
                        <a:spcAft>
                          <a:spcPts val="10"/>
                        </a:spcAft>
                      </a:pPr>
                      <a:r>
                        <a:rPr lang="es-CO" sz="1200" dirty="0">
                          <a:effectLst/>
                        </a:rPr>
                        <a:t>Artículo 40. DEL CONTENIDO DEL CONTRATO ESTATAL. Las estipulaciones de los contratos serán las que, de acuerdo con las normas civiles, comerciales y las previstas en esta ley, correspondan a su esencia y naturaleza.</a:t>
                      </a:r>
                      <a:endParaRPr lang="es-CO" sz="1100" dirty="0">
                        <a:effectLst/>
                      </a:endParaRPr>
                    </a:p>
                    <a:p>
                      <a:pPr algn="just">
                        <a:lnSpc>
                          <a:spcPct val="107000"/>
                        </a:lnSpc>
                        <a:spcAft>
                          <a:spcPts val="0"/>
                        </a:spcAft>
                      </a:pPr>
                      <a:r>
                        <a:rPr lang="es-CO" sz="1200" dirty="0">
                          <a:effectLst/>
                        </a:rPr>
                        <a:t> </a:t>
                      </a:r>
                      <a:endParaRPr lang="es-CO" sz="1100" dirty="0">
                        <a:effectLst/>
                      </a:endParaRPr>
                    </a:p>
                    <a:p>
                      <a:pPr algn="just">
                        <a:lnSpc>
                          <a:spcPct val="107000"/>
                        </a:lnSpc>
                        <a:spcAft>
                          <a:spcPts val="0"/>
                        </a:spcAft>
                      </a:pPr>
                      <a:r>
                        <a:rPr lang="es-CO" sz="1200" dirty="0">
                          <a:effectLst/>
                        </a:rPr>
                        <a:t>Las entidades podrán celebrar los contratos y acuerdos que permitan la autonomía de la voluntad y requieran el cumplimiento de los fines estatales.</a:t>
                      </a:r>
                      <a:endParaRPr lang="es-CO" sz="1100" dirty="0">
                        <a:effectLst/>
                      </a:endParaRPr>
                    </a:p>
                    <a:p>
                      <a:pPr algn="just">
                        <a:lnSpc>
                          <a:spcPct val="107000"/>
                        </a:lnSpc>
                        <a:spcAft>
                          <a:spcPts val="0"/>
                        </a:spcAft>
                      </a:pPr>
                      <a:r>
                        <a:rPr lang="es-CO" sz="1200" dirty="0">
                          <a:effectLst/>
                        </a:rPr>
                        <a:t> </a:t>
                      </a:r>
                      <a:endParaRPr lang="es-CO" sz="1100" dirty="0">
                        <a:effectLst/>
                      </a:endParaRPr>
                    </a:p>
                    <a:p>
                      <a:pPr algn="just">
                        <a:lnSpc>
                          <a:spcPct val="107000"/>
                        </a:lnSpc>
                        <a:spcAft>
                          <a:spcPts val="0"/>
                        </a:spcAft>
                      </a:pPr>
                      <a:r>
                        <a:rPr lang="es-CO" sz="1200" dirty="0">
                          <a:effectLst/>
                        </a:rPr>
                        <a:t>En los contratos que celebren las entidades estatales podrán incluirse las modalidades, condiciones y, en general, las cláusulas o estipulaciones que las partes consideren necesarias y convenientes, siempre que no sean contrarias a la Constitución, la ley, el orden público y a los principios y finalidades de esta ley y a los de la buena administración.</a:t>
                      </a:r>
                      <a:endParaRPr lang="es-CO" sz="1100" dirty="0">
                        <a:effectLst/>
                      </a:endParaRPr>
                    </a:p>
                    <a:p>
                      <a:pPr algn="just">
                        <a:lnSpc>
                          <a:spcPct val="107000"/>
                        </a:lnSpc>
                        <a:spcAft>
                          <a:spcPts val="0"/>
                        </a:spcAft>
                      </a:pPr>
                      <a:r>
                        <a:rPr lang="es-CO" sz="1200" dirty="0">
                          <a:effectLst/>
                        </a:rPr>
                        <a:t> </a:t>
                      </a:r>
                      <a:endParaRPr lang="es-CO" sz="1100" dirty="0">
                        <a:effectLst/>
                      </a:endParaRPr>
                    </a:p>
                    <a:p>
                      <a:pPr algn="just">
                        <a:lnSpc>
                          <a:spcPct val="107000"/>
                        </a:lnSpc>
                        <a:spcAft>
                          <a:spcPts val="0"/>
                        </a:spcAft>
                      </a:pPr>
                      <a:r>
                        <a:rPr lang="es-CO" sz="1200" dirty="0">
                          <a:effectLst/>
                        </a:rPr>
                        <a:t>PARÁGRAFO. En los contratos se podrá pactar el pago anticipado y anticipos, pero su monto no podrá exceder el 50% del valor del respectivo contrato.</a:t>
                      </a:r>
                      <a:endParaRPr lang="es-CO" sz="1100" dirty="0">
                        <a:effectLst/>
                      </a:endParaRPr>
                    </a:p>
                    <a:p>
                      <a:pPr algn="just">
                        <a:lnSpc>
                          <a:spcPct val="107000"/>
                        </a:lnSpc>
                        <a:spcAft>
                          <a:spcPts val="0"/>
                        </a:spcAft>
                      </a:pPr>
                      <a:r>
                        <a:rPr lang="es-CO" sz="1200" dirty="0">
                          <a:effectLst/>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547297647"/>
                  </a:ext>
                </a:extLst>
              </a:tr>
            </a:tbl>
          </a:graphicData>
        </a:graphic>
      </p:graphicFrame>
      <p:sp>
        <p:nvSpPr>
          <p:cNvPr id="31" name="Rectangle 4"/>
          <p:cNvSpPr>
            <a:spLocks noChangeArrowheads="1"/>
          </p:cNvSpPr>
          <p:nvPr/>
        </p:nvSpPr>
        <p:spPr bwMode="auto">
          <a:xfrm flipV="1">
            <a:off x="341243" y="4859277"/>
            <a:ext cx="11639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s-CO" altLang="es-CO" sz="800" b="0" i="0" u="none" strike="noStrike" cap="none" normalizeH="0" baseline="0" dirty="0">
                <a:ln>
                  <a:noFill/>
                </a:ln>
                <a:solidFill>
                  <a:schemeClr val="tx1"/>
                </a:solidFill>
                <a:effectLst/>
              </a:rPr>
              <a:t> </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Diagrama 2">
            <a:extLst>
              <a:ext uri="{FF2B5EF4-FFF2-40B4-BE49-F238E27FC236}">
                <a16:creationId xmlns:a16="http://schemas.microsoft.com/office/drawing/2014/main" id="{D3E962A4-F447-411F-80A8-186A95792FF3}"/>
              </a:ext>
            </a:extLst>
          </p:cNvPr>
          <p:cNvGraphicFramePr/>
          <p:nvPr>
            <p:extLst>
              <p:ext uri="{D42A27DB-BD31-4B8C-83A1-F6EECF244321}">
                <p14:modId xmlns:p14="http://schemas.microsoft.com/office/powerpoint/2010/main" val="15710366"/>
              </p:ext>
            </p:extLst>
          </p:nvPr>
        </p:nvGraphicFramePr>
        <p:xfrm>
          <a:off x="341243" y="1138236"/>
          <a:ext cx="10326285" cy="454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7"/>
          <a:srcRect t="75717"/>
          <a:stretch/>
        </p:blipFill>
        <p:spPr>
          <a:xfrm>
            <a:off x="0" y="5351001"/>
            <a:ext cx="12217104" cy="1593542"/>
          </a:xfrm>
          <a:prstGeom prst="rect">
            <a:avLst/>
          </a:prstGeom>
        </p:spPr>
      </p:pic>
    </p:spTree>
    <p:extLst>
      <p:ext uri="{BB962C8B-B14F-4D97-AF65-F5344CB8AC3E}">
        <p14:creationId xmlns:p14="http://schemas.microsoft.com/office/powerpoint/2010/main" val="3673739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p:nvPr/>
        </p:nvCxnSpPr>
        <p:spPr>
          <a:xfrm>
            <a:off x="1206500" y="962025"/>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9" name="Título 1">
            <a:extLst>
              <a:ext uri="{FF2B5EF4-FFF2-40B4-BE49-F238E27FC236}">
                <a16:creationId xmlns:a16="http://schemas.microsoft.com/office/drawing/2014/main" id="{70104E03-AA14-49B3-8E7A-430DB622AFCC}"/>
              </a:ext>
            </a:extLst>
          </p:cNvPr>
          <p:cNvSpPr txBox="1">
            <a:spLocks/>
          </p:cNvSpPr>
          <p:nvPr/>
        </p:nvSpPr>
        <p:spPr>
          <a:xfrm>
            <a:off x="1134208" y="896815"/>
            <a:ext cx="9795188" cy="6418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s-CO" dirty="0">
              <a:latin typeface="+mn-lt"/>
            </a:endParaRPr>
          </a:p>
        </p:txBody>
      </p:sp>
      <p:sp>
        <p:nvSpPr>
          <p:cNvPr id="29" name="CuadroTexto 28">
            <a:extLst>
              <a:ext uri="{FF2B5EF4-FFF2-40B4-BE49-F238E27FC236}">
                <a16:creationId xmlns:a16="http://schemas.microsoft.com/office/drawing/2014/main" id="{EA00DE41-B90A-4224-A9E1-E0B3CE4EEF27}"/>
              </a:ext>
            </a:extLst>
          </p:cNvPr>
          <p:cNvSpPr txBox="1"/>
          <p:nvPr/>
        </p:nvSpPr>
        <p:spPr>
          <a:xfrm flipH="1">
            <a:off x="1056351" y="5053328"/>
            <a:ext cx="2525486" cy="1200329"/>
          </a:xfrm>
          <a:prstGeom prst="rect">
            <a:avLst/>
          </a:prstGeom>
          <a:noFill/>
        </p:spPr>
        <p:txBody>
          <a:bodyPr wrap="square" rtlCol="0">
            <a:spAutoFit/>
          </a:bodyPr>
          <a:lstStyle/>
          <a:p>
            <a:r>
              <a:rPr lang="es-ES_tradnl" altLang="es-ES" b="1" dirty="0">
                <a:solidFill>
                  <a:schemeClr val="bg1"/>
                </a:solidFill>
                <a:latin typeface="Avenir Next" panose="020B0503020202020204" pitchFamily="34" charset="0"/>
              </a:rPr>
              <a:t>LEY 80 DE 1993 Art. 60 (modificado por el Art. 217 Decreto 019 de 2012)</a:t>
            </a:r>
            <a:endParaRPr lang="es-CO" dirty="0">
              <a:solidFill>
                <a:schemeClr val="bg1"/>
              </a:solidFill>
              <a:latin typeface="Avenir Next" panose="020B0503020202020204" pitchFamily="34" charset="0"/>
            </a:endParaRPr>
          </a:p>
        </p:txBody>
      </p:sp>
      <p:sp>
        <p:nvSpPr>
          <p:cNvPr id="3" name="Rectángulo 2"/>
          <p:cNvSpPr/>
          <p:nvPr/>
        </p:nvSpPr>
        <p:spPr>
          <a:xfrm>
            <a:off x="694593" y="1128195"/>
            <a:ext cx="10709030" cy="685059"/>
          </a:xfrm>
          <a:prstGeom prst="rect">
            <a:avLst/>
          </a:prstGeom>
        </p:spPr>
        <p:txBody>
          <a:bodyPr wrap="square">
            <a:spAutoFit/>
          </a:bodyPr>
          <a:lstStyle/>
          <a:p>
            <a:pPr algn="just">
              <a:lnSpc>
                <a:spcPct val="107000"/>
              </a:lnSpc>
              <a:spcAft>
                <a:spcPts val="0"/>
              </a:spcAft>
            </a:pPr>
            <a:endParaRPr lang="es-CO" dirty="0">
              <a:ea typeface="Times New Roman" panose="02020603050405020304" pitchFamily="18" charset="0"/>
              <a:cs typeface="Times New Roman" panose="02020603050405020304" pitchFamily="18" charset="0"/>
            </a:endParaRPr>
          </a:p>
          <a:p>
            <a:pPr algn="just">
              <a:lnSpc>
                <a:spcPct val="107000"/>
              </a:lnSpc>
              <a:spcAft>
                <a:spcPts val="0"/>
              </a:spcAft>
            </a:pPr>
            <a:r>
              <a:rPr lang="es-CO" dirty="0">
                <a:ea typeface="Times New Roman" panose="02020603050405020304" pitchFamily="18" charset="0"/>
                <a:cs typeface="Times New Roman" panose="02020603050405020304" pitchFamily="18" charset="0"/>
              </a:rPr>
              <a:t> </a:t>
            </a:r>
            <a:endParaRPr lang="es-CO" dirty="0">
              <a:ea typeface="Calibri" panose="020F0502020204030204" pitchFamily="34" charset="0"/>
              <a:cs typeface="Times New Roman" panose="02020603050405020304" pitchFamily="18"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2310795749"/>
              </p:ext>
            </p:extLst>
          </p:nvPr>
        </p:nvGraphicFramePr>
        <p:xfrm>
          <a:off x="694593" y="1027239"/>
          <a:ext cx="11070788" cy="4471653"/>
        </p:xfrm>
        <a:graphic>
          <a:graphicData uri="http://schemas.openxmlformats.org/drawingml/2006/table">
            <a:tbl>
              <a:tblPr firstRow="1" firstCol="1" bandRow="1">
                <a:tableStyleId>{91EBBBCC-DAD2-459C-BE2E-F6DE35CF9A28}</a:tableStyleId>
              </a:tblPr>
              <a:tblGrid>
                <a:gridCol w="5011868">
                  <a:extLst>
                    <a:ext uri="{9D8B030D-6E8A-4147-A177-3AD203B41FA5}">
                      <a16:colId xmlns:a16="http://schemas.microsoft.com/office/drawing/2014/main" val="829873757"/>
                    </a:ext>
                  </a:extLst>
                </a:gridCol>
                <a:gridCol w="6058920">
                  <a:extLst>
                    <a:ext uri="{9D8B030D-6E8A-4147-A177-3AD203B41FA5}">
                      <a16:colId xmlns:a16="http://schemas.microsoft.com/office/drawing/2014/main" val="2265929124"/>
                    </a:ext>
                  </a:extLst>
                </a:gridCol>
              </a:tblGrid>
              <a:tr h="309101">
                <a:tc gridSpan="2">
                  <a:txBody>
                    <a:bodyPr/>
                    <a:lstStyle/>
                    <a:p>
                      <a:pPr algn="ctr">
                        <a:lnSpc>
                          <a:spcPct val="107000"/>
                        </a:lnSpc>
                        <a:spcBef>
                          <a:spcPts val="10"/>
                        </a:spcBef>
                        <a:spcAft>
                          <a:spcPts val="10"/>
                        </a:spcAft>
                      </a:pPr>
                      <a:r>
                        <a:rPr lang="es-CO" sz="2000" dirty="0">
                          <a:effectLst/>
                        </a:rPr>
                        <a:t>LÍMITES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0838" marR="50838" marT="0" marB="0">
                    <a:solidFill>
                      <a:srgbClr val="F4BF54"/>
                    </a:solidFill>
                  </a:tcPr>
                </a:tc>
                <a:tc hMerge="1">
                  <a:txBody>
                    <a:bodyPr/>
                    <a:lstStyle/>
                    <a:p>
                      <a:endParaRPr lang="es-CO"/>
                    </a:p>
                  </a:txBody>
                  <a:tcPr/>
                </a:tc>
                <a:extLst>
                  <a:ext uri="{0D108BD9-81ED-4DB2-BD59-A6C34878D82A}">
                    <a16:rowId xmlns:a16="http://schemas.microsoft.com/office/drawing/2014/main" val="3166398829"/>
                  </a:ext>
                </a:extLst>
              </a:tr>
              <a:tr h="367618">
                <a:tc>
                  <a:txBody>
                    <a:bodyPr/>
                    <a:lstStyle/>
                    <a:p>
                      <a:pPr marL="0" algn="ctr" defTabSz="914400" rtl="0" eaLnBrk="1" latinLnBrk="0" hangingPunct="1">
                        <a:lnSpc>
                          <a:spcPct val="107000"/>
                        </a:lnSpc>
                        <a:spcBef>
                          <a:spcPts val="10"/>
                        </a:spcBef>
                        <a:spcAft>
                          <a:spcPts val="10"/>
                        </a:spcAft>
                      </a:pPr>
                      <a:r>
                        <a:rPr lang="es-CO" sz="1400" b="1" kern="1200" dirty="0">
                          <a:solidFill>
                            <a:schemeClr val="dk1"/>
                          </a:solidFill>
                          <a:effectLst/>
                        </a:rPr>
                        <a:t>DE ORDEN TEMPORAL</a:t>
                      </a:r>
                      <a:endParaRPr lang="es-CO" sz="1400" b="1" kern="1200" dirty="0">
                        <a:solidFill>
                          <a:schemeClr val="dk1"/>
                        </a:solidFill>
                        <a:effectLst/>
                        <a:latin typeface="+mn-lt"/>
                        <a:ea typeface="+mn-ea"/>
                        <a:cs typeface="+mn-cs"/>
                      </a:endParaRPr>
                    </a:p>
                  </a:txBody>
                  <a:tcPr marL="50838" marR="50838" marT="0" marB="0" anchor="ctr"/>
                </a:tc>
                <a:tc>
                  <a:txBody>
                    <a:bodyPr/>
                    <a:lstStyle/>
                    <a:p>
                      <a:pPr algn="ctr">
                        <a:lnSpc>
                          <a:spcPct val="107000"/>
                        </a:lnSpc>
                        <a:spcBef>
                          <a:spcPts val="10"/>
                        </a:spcBef>
                        <a:spcAft>
                          <a:spcPts val="10"/>
                        </a:spcAft>
                      </a:pPr>
                      <a:r>
                        <a:rPr lang="es-CO" sz="1400" b="1" dirty="0">
                          <a:effectLst/>
                        </a:rPr>
                        <a:t> DE ORDEN FORMAL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38" marR="50838" marT="0" marB="0" anchor="ctr"/>
                </a:tc>
                <a:extLst>
                  <a:ext uri="{0D108BD9-81ED-4DB2-BD59-A6C34878D82A}">
                    <a16:rowId xmlns:a16="http://schemas.microsoft.com/office/drawing/2014/main" val="903038156"/>
                  </a:ext>
                </a:extLst>
              </a:tr>
              <a:tr h="3792377">
                <a:tc>
                  <a:txBody>
                    <a:bodyPr/>
                    <a:lstStyle/>
                    <a:p>
                      <a:pPr marL="0" marR="24130" indent="-228600" algn="l" defTabSz="914400" rtl="0" eaLnBrk="1" fontAlgn="base" latinLnBrk="0" hangingPunct="1">
                        <a:lnSpc>
                          <a:spcPct val="107000"/>
                        </a:lnSpc>
                        <a:spcBef>
                          <a:spcPts val="10"/>
                        </a:spcBef>
                        <a:spcAft>
                          <a:spcPts val="10"/>
                        </a:spcAft>
                      </a:pPr>
                      <a:r>
                        <a:rPr lang="es-CO" sz="1400" b="1" kern="1200" dirty="0">
                          <a:solidFill>
                            <a:schemeClr val="dk1"/>
                          </a:solidFill>
                          <a:effectLst/>
                        </a:rPr>
                        <a:t>Relacionados con la vigencia del contrato</a:t>
                      </a:r>
                    </a:p>
                    <a:p>
                      <a:pPr marL="0" marR="356235" algn="ctr" defTabSz="914400" rtl="0" eaLnBrk="1" fontAlgn="base" latinLnBrk="0" hangingPunct="1">
                        <a:lnSpc>
                          <a:spcPct val="107000"/>
                        </a:lnSpc>
                        <a:spcBef>
                          <a:spcPts val="10"/>
                        </a:spcBef>
                        <a:spcAft>
                          <a:spcPts val="10"/>
                        </a:spcAft>
                      </a:pPr>
                      <a:r>
                        <a:rPr lang="es-CO" sz="1400" b="0" kern="1200" dirty="0">
                          <a:solidFill>
                            <a:schemeClr val="dk1"/>
                          </a:solidFill>
                          <a:effectLst/>
                        </a:rPr>
                        <a:t> </a:t>
                      </a:r>
                    </a:p>
                    <a:p>
                      <a:pPr marL="0" algn="ctr" defTabSz="914400" rtl="0" eaLnBrk="1" fontAlgn="base" latinLnBrk="0" hangingPunct="1">
                        <a:lnSpc>
                          <a:spcPct val="107000"/>
                        </a:lnSpc>
                        <a:spcBef>
                          <a:spcPts val="10"/>
                        </a:spcBef>
                        <a:spcAft>
                          <a:spcPts val="10"/>
                        </a:spcAft>
                      </a:pPr>
                      <a:r>
                        <a:rPr lang="es-CO" sz="1400" b="0" kern="1200" dirty="0">
                          <a:solidFill>
                            <a:schemeClr val="dk1"/>
                          </a:solidFill>
                          <a:effectLst/>
                        </a:rPr>
                        <a:t>Solo es viable jurídicamente modificar un contrato mientras se encuentre vigente el plazo de ejecución.</a:t>
                      </a:r>
                    </a:p>
                    <a:p>
                      <a:pPr marL="0" algn="ctr" defTabSz="914400" rtl="0" eaLnBrk="1" fontAlgn="base" latinLnBrk="0" hangingPunct="1">
                        <a:lnSpc>
                          <a:spcPct val="107000"/>
                        </a:lnSpc>
                        <a:spcBef>
                          <a:spcPts val="10"/>
                        </a:spcBef>
                        <a:spcAft>
                          <a:spcPts val="10"/>
                        </a:spcAft>
                      </a:pPr>
                      <a:r>
                        <a:rPr lang="es-CO" sz="1400" b="0" kern="1200" dirty="0">
                          <a:solidFill>
                            <a:schemeClr val="dk1"/>
                          </a:solidFill>
                          <a:effectLst/>
                        </a:rPr>
                        <a:t> </a:t>
                      </a:r>
                    </a:p>
                    <a:p>
                      <a:pPr marL="0" algn="l" defTabSz="914400" rtl="0" eaLnBrk="1" fontAlgn="base" latinLnBrk="0" hangingPunct="1">
                        <a:lnSpc>
                          <a:spcPct val="107000"/>
                        </a:lnSpc>
                        <a:spcBef>
                          <a:spcPts val="10"/>
                        </a:spcBef>
                        <a:spcAft>
                          <a:spcPts val="10"/>
                        </a:spcAft>
                      </a:pPr>
                      <a:r>
                        <a:rPr lang="es-CO" sz="1400" b="1" kern="1200" dirty="0">
                          <a:solidFill>
                            <a:schemeClr val="dk1"/>
                          </a:solidFill>
                          <a:effectLst/>
                        </a:rPr>
                        <a:t>La prohibición de consagrar prórrogas automáticas, sucesivas o indefinidas.</a:t>
                      </a:r>
                    </a:p>
                    <a:p>
                      <a:pPr marL="0" algn="ctr" defTabSz="914400" rtl="0" eaLnBrk="1" fontAlgn="base" latinLnBrk="0" hangingPunct="1">
                        <a:lnSpc>
                          <a:spcPct val="107000"/>
                        </a:lnSpc>
                        <a:spcBef>
                          <a:spcPts val="10"/>
                        </a:spcBef>
                        <a:spcAft>
                          <a:spcPts val="10"/>
                        </a:spcAft>
                      </a:pPr>
                      <a:r>
                        <a:rPr lang="es-CO" sz="1400" b="0" kern="1200" dirty="0">
                          <a:solidFill>
                            <a:schemeClr val="dk1"/>
                          </a:solidFill>
                          <a:effectLst/>
                        </a:rPr>
                        <a:t> </a:t>
                      </a:r>
                    </a:p>
                    <a:p>
                      <a:pPr marL="0" algn="ctr" defTabSz="914400" rtl="0" eaLnBrk="1" fontAlgn="base" latinLnBrk="0" hangingPunct="1">
                        <a:lnSpc>
                          <a:spcPct val="107000"/>
                        </a:lnSpc>
                        <a:spcBef>
                          <a:spcPts val="10"/>
                        </a:spcBef>
                        <a:spcAft>
                          <a:spcPts val="10"/>
                        </a:spcAft>
                      </a:pPr>
                      <a:r>
                        <a:rPr lang="es-CO" sz="1400" b="0" kern="1200" dirty="0">
                          <a:solidFill>
                            <a:schemeClr val="dk1"/>
                          </a:solidFill>
                          <a:effectLst/>
                        </a:rPr>
                        <a:t>Las prórrogas sucesivas, indefinidas, y las prórrogas automáticas son contrarias al derecho esencial de la libertad de competencia, pues restringe la facultad de particulares para concurrir en condiciones de igualdad a un proceso de contratación</a:t>
                      </a:r>
                      <a:r>
                        <a:rPr lang="es-CO" sz="1400" b="1" kern="1200" dirty="0">
                          <a:solidFill>
                            <a:schemeClr val="dk1"/>
                          </a:solidFill>
                          <a:effectLst/>
                        </a:rPr>
                        <a:t>. </a:t>
                      </a:r>
                      <a:endParaRPr lang="es-CO" sz="1400" b="1" kern="1200" dirty="0">
                        <a:solidFill>
                          <a:schemeClr val="dk1"/>
                        </a:solidFill>
                        <a:effectLst/>
                        <a:latin typeface="+mn-lt"/>
                        <a:ea typeface="+mn-ea"/>
                        <a:cs typeface="+mn-cs"/>
                      </a:endParaRPr>
                    </a:p>
                  </a:txBody>
                  <a:tcPr marL="50838" marR="50838" marT="0" marB="0"/>
                </a:tc>
                <a:tc>
                  <a:txBody>
                    <a:bodyPr/>
                    <a:lstStyle/>
                    <a:p>
                      <a:pPr marR="111760" algn="just" fontAlgn="base">
                        <a:lnSpc>
                          <a:spcPct val="107000"/>
                        </a:lnSpc>
                        <a:spcAft>
                          <a:spcPts val="0"/>
                        </a:spcAft>
                      </a:pPr>
                      <a:r>
                        <a:rPr lang="es-CO" sz="1400" dirty="0">
                          <a:effectLst/>
                        </a:rPr>
                        <a:t>L</a:t>
                      </a:r>
                      <a:r>
                        <a:rPr lang="es-CO" sz="1400" b="1" dirty="0">
                          <a:effectLst/>
                        </a:rPr>
                        <a:t>a solemnidad del contrato de modificación:</a:t>
                      </a:r>
                      <a:endParaRPr lang="es-CO" sz="1400" dirty="0">
                        <a:effectLst/>
                      </a:endParaRPr>
                    </a:p>
                    <a:p>
                      <a:pPr algn="just">
                        <a:lnSpc>
                          <a:spcPct val="107000"/>
                        </a:lnSpc>
                        <a:spcAft>
                          <a:spcPts val="0"/>
                        </a:spcAft>
                      </a:pPr>
                      <a:r>
                        <a:rPr lang="es-CO" sz="1400" dirty="0">
                          <a:effectLst/>
                        </a:rPr>
                        <a:t>El contrato estatal, salvo disposición legal en contrario, es de carácter solemne escrito, para que sea eficaz, existente y válido.</a:t>
                      </a:r>
                    </a:p>
                    <a:p>
                      <a:pPr algn="just">
                        <a:lnSpc>
                          <a:spcPct val="107000"/>
                        </a:lnSpc>
                        <a:spcAft>
                          <a:spcPts val="0"/>
                        </a:spcAft>
                      </a:pPr>
                      <a:r>
                        <a:rPr lang="es-CO" sz="1400" dirty="0">
                          <a:effectLst/>
                        </a:rPr>
                        <a:t> </a:t>
                      </a:r>
                    </a:p>
                    <a:p>
                      <a:pPr algn="just">
                        <a:lnSpc>
                          <a:spcPct val="107000"/>
                        </a:lnSpc>
                        <a:spcAft>
                          <a:spcPts val="0"/>
                        </a:spcAft>
                      </a:pPr>
                      <a:r>
                        <a:rPr lang="es-CO" sz="1400" dirty="0">
                          <a:effectLst/>
                        </a:rPr>
                        <a:t>Siendo el contrato principal de carácter solemne, lo serán los contratos modificatorios o adicionales, dado que el acuerdo modificatorio está tomando el lugar del acuerdo originario. </a:t>
                      </a:r>
                    </a:p>
                    <a:p>
                      <a:pPr marL="19050" marR="24765" algn="just" fontAlgn="base">
                        <a:lnSpc>
                          <a:spcPct val="107000"/>
                        </a:lnSpc>
                        <a:spcAft>
                          <a:spcPts val="0"/>
                        </a:spcAft>
                      </a:pPr>
                      <a:r>
                        <a:rPr lang="es-CO" sz="1400" dirty="0">
                          <a:effectLst/>
                        </a:rPr>
                        <a:t> </a:t>
                      </a:r>
                    </a:p>
                    <a:p>
                      <a:pPr algn="just">
                        <a:lnSpc>
                          <a:spcPct val="107000"/>
                        </a:lnSpc>
                        <a:spcAft>
                          <a:spcPts val="0"/>
                        </a:spcAft>
                      </a:pPr>
                      <a:r>
                        <a:rPr lang="es-CO" sz="1400" dirty="0">
                          <a:effectLst/>
                        </a:rPr>
                        <a:t>Los artículos 30 y 40 de la Ley 80 de 1993, señalan que el simple consentimiento de las partes no es suficiente para perfeccionar la modificación de un contrato estatal.</a:t>
                      </a:r>
                    </a:p>
                    <a:p>
                      <a:pPr algn="just">
                        <a:lnSpc>
                          <a:spcPct val="107000"/>
                        </a:lnSpc>
                        <a:spcAft>
                          <a:spcPts val="0"/>
                        </a:spcAft>
                      </a:pPr>
                      <a:endParaRPr lang="es-CO" sz="1400" dirty="0">
                        <a:effectLst/>
                      </a:endParaRPr>
                    </a:p>
                    <a:p>
                      <a:pPr algn="just">
                        <a:lnSpc>
                          <a:spcPct val="107000"/>
                        </a:lnSpc>
                        <a:spcAft>
                          <a:spcPts val="0"/>
                        </a:spcAft>
                      </a:pPr>
                      <a:r>
                        <a:rPr lang="es-CO" sz="1400" b="1" dirty="0">
                          <a:effectLst/>
                        </a:rPr>
                        <a:t>La motivación y justificación de la modificación</a:t>
                      </a:r>
                    </a:p>
                    <a:p>
                      <a:pPr algn="just">
                        <a:lnSpc>
                          <a:spcPct val="107000"/>
                        </a:lnSpc>
                        <a:spcAft>
                          <a:spcPts val="0"/>
                        </a:spcAft>
                      </a:pPr>
                      <a:r>
                        <a:rPr lang="es-CO" sz="1400" dirty="0">
                          <a:effectLst/>
                        </a:rPr>
                        <a:t>La motivación y justificación es un elemento esencial, tanto del contrato como de sus modificaciones, en especial cuando en la modificación se alteran los aspectos técnicos y financieros iniciales.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38" marR="50838" marT="0" marB="0"/>
                </a:tc>
                <a:extLst>
                  <a:ext uri="{0D108BD9-81ED-4DB2-BD59-A6C34878D82A}">
                    <a16:rowId xmlns:a16="http://schemas.microsoft.com/office/drawing/2014/main" val="664832991"/>
                  </a:ext>
                </a:extLst>
              </a:tr>
            </a:tbl>
          </a:graphicData>
        </a:graphic>
      </p:graphicFrame>
      <p:sp>
        <p:nvSpPr>
          <p:cNvPr id="4" name="Rectángulo 3">
            <a:extLst>
              <a:ext uri="{FF2B5EF4-FFF2-40B4-BE49-F238E27FC236}">
                <a16:creationId xmlns:a16="http://schemas.microsoft.com/office/drawing/2014/main" id="{9078A1B7-71E2-2F5D-CF7E-696B3BDCB415}"/>
              </a:ext>
            </a:extLst>
          </p:cNvPr>
          <p:cNvSpPr/>
          <p:nvPr/>
        </p:nvSpPr>
        <p:spPr>
          <a:xfrm>
            <a:off x="1122520" y="529468"/>
            <a:ext cx="9795188" cy="532903"/>
          </a:xfrm>
          <a:prstGeom prst="rect">
            <a:avLst/>
          </a:prstGeom>
        </p:spPr>
        <p:txBody>
          <a:bodyPr wrap="square">
            <a:spAutoFit/>
          </a:bodyPr>
          <a:lstStyle/>
          <a:p>
            <a:pPr algn="just">
              <a:lnSpc>
                <a:spcPct val="107000"/>
              </a:lnSpc>
            </a:pPr>
            <a:r>
              <a:rPr lang="es-MX" sz="2800" b="1" dirty="0">
                <a:solidFill>
                  <a:srgbClr val="FF0000"/>
                </a:solidFill>
                <a:latin typeface="Abadi MT Condensed Extra Bold" panose="020B0306030101010103" pitchFamily="34" charset="77"/>
              </a:rPr>
              <a:t>LÍMITES PARA LA MODIFICACIÓN DEL CONTRATO ESTATAL</a:t>
            </a:r>
            <a:endParaRPr lang="es-CO" sz="2800" b="1" dirty="0">
              <a:solidFill>
                <a:srgbClr val="FF0000"/>
              </a:solidFill>
              <a:latin typeface="Abadi MT Condensed Extra Bold" panose="020B0306030101010103" pitchFamily="34" charset="77"/>
            </a:endParaRPr>
          </a:p>
        </p:txBody>
      </p:sp>
    </p:spTree>
    <p:extLst>
      <p:ext uri="{BB962C8B-B14F-4D97-AF65-F5344CB8AC3E}">
        <p14:creationId xmlns:p14="http://schemas.microsoft.com/office/powerpoint/2010/main" val="1979660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p:nvPr/>
        </p:nvCxnSpPr>
        <p:spPr>
          <a:xfrm>
            <a:off x="1206500" y="962025"/>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9" name="Título 1">
            <a:extLst>
              <a:ext uri="{FF2B5EF4-FFF2-40B4-BE49-F238E27FC236}">
                <a16:creationId xmlns:a16="http://schemas.microsoft.com/office/drawing/2014/main" id="{70104E03-AA14-49B3-8E7A-430DB622AFCC}"/>
              </a:ext>
            </a:extLst>
          </p:cNvPr>
          <p:cNvSpPr txBox="1">
            <a:spLocks/>
          </p:cNvSpPr>
          <p:nvPr/>
        </p:nvSpPr>
        <p:spPr>
          <a:xfrm>
            <a:off x="1134208" y="896815"/>
            <a:ext cx="9795188" cy="6418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s-CO" dirty="0">
              <a:latin typeface="+mn-lt"/>
            </a:endParaRPr>
          </a:p>
        </p:txBody>
      </p:sp>
      <p:sp>
        <p:nvSpPr>
          <p:cNvPr id="29" name="CuadroTexto 28">
            <a:extLst>
              <a:ext uri="{FF2B5EF4-FFF2-40B4-BE49-F238E27FC236}">
                <a16:creationId xmlns:a16="http://schemas.microsoft.com/office/drawing/2014/main" id="{EA00DE41-B90A-4224-A9E1-E0B3CE4EEF27}"/>
              </a:ext>
            </a:extLst>
          </p:cNvPr>
          <p:cNvSpPr txBox="1"/>
          <p:nvPr/>
        </p:nvSpPr>
        <p:spPr>
          <a:xfrm flipH="1">
            <a:off x="1056351" y="5053328"/>
            <a:ext cx="2525486" cy="1200329"/>
          </a:xfrm>
          <a:prstGeom prst="rect">
            <a:avLst/>
          </a:prstGeom>
          <a:noFill/>
        </p:spPr>
        <p:txBody>
          <a:bodyPr wrap="square" rtlCol="0">
            <a:spAutoFit/>
          </a:bodyPr>
          <a:lstStyle/>
          <a:p>
            <a:r>
              <a:rPr lang="es-ES_tradnl" altLang="es-ES" b="1" dirty="0">
                <a:solidFill>
                  <a:schemeClr val="bg1"/>
                </a:solidFill>
                <a:latin typeface="Avenir Next" panose="020B0503020202020204" pitchFamily="34" charset="0"/>
              </a:rPr>
              <a:t>LEY 80 DE 1993 Art. 60 (modificado por el Art. 217 Decreto 019 de 2012)</a:t>
            </a:r>
            <a:endParaRPr lang="es-CO" dirty="0">
              <a:solidFill>
                <a:schemeClr val="bg1"/>
              </a:solidFill>
              <a:latin typeface="Avenir Next" panose="020B0503020202020204" pitchFamily="34" charset="0"/>
            </a:endParaRPr>
          </a:p>
        </p:txBody>
      </p:sp>
      <p:sp>
        <p:nvSpPr>
          <p:cNvPr id="3" name="Rectángulo 2"/>
          <p:cNvSpPr/>
          <p:nvPr/>
        </p:nvSpPr>
        <p:spPr>
          <a:xfrm>
            <a:off x="694593" y="1128195"/>
            <a:ext cx="10709030" cy="685059"/>
          </a:xfrm>
          <a:prstGeom prst="rect">
            <a:avLst/>
          </a:prstGeom>
        </p:spPr>
        <p:txBody>
          <a:bodyPr wrap="square">
            <a:spAutoFit/>
          </a:bodyPr>
          <a:lstStyle/>
          <a:p>
            <a:pPr algn="just">
              <a:lnSpc>
                <a:spcPct val="107000"/>
              </a:lnSpc>
              <a:spcAft>
                <a:spcPts val="0"/>
              </a:spcAft>
            </a:pPr>
            <a:endParaRPr lang="es-CO" dirty="0">
              <a:ea typeface="Times New Roman" panose="02020603050405020304" pitchFamily="18" charset="0"/>
              <a:cs typeface="Times New Roman" panose="02020603050405020304" pitchFamily="18" charset="0"/>
            </a:endParaRPr>
          </a:p>
          <a:p>
            <a:pPr algn="just">
              <a:lnSpc>
                <a:spcPct val="107000"/>
              </a:lnSpc>
              <a:spcAft>
                <a:spcPts val="0"/>
              </a:spcAft>
            </a:pPr>
            <a:r>
              <a:rPr lang="es-CO" dirty="0">
                <a:ea typeface="Times New Roman" panose="02020603050405020304" pitchFamily="18" charset="0"/>
                <a:cs typeface="Times New Roman" panose="02020603050405020304" pitchFamily="18" charset="0"/>
              </a:rPr>
              <a:t> </a:t>
            </a:r>
            <a:endParaRPr lang="es-CO" dirty="0">
              <a:ea typeface="Calibri" panose="020F0502020204030204" pitchFamily="34" charset="0"/>
              <a:cs typeface="Times New Roman" panose="02020603050405020304" pitchFamily="18"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2692866845"/>
              </p:ext>
            </p:extLst>
          </p:nvPr>
        </p:nvGraphicFramePr>
        <p:xfrm>
          <a:off x="406759" y="1066176"/>
          <a:ext cx="11378481" cy="4682935"/>
        </p:xfrm>
        <a:graphic>
          <a:graphicData uri="http://schemas.openxmlformats.org/drawingml/2006/table">
            <a:tbl>
              <a:tblPr firstRow="1" firstCol="1" bandRow="1">
                <a:tableStyleId>{91EBBBCC-DAD2-459C-BE2E-F6DE35CF9A28}</a:tableStyleId>
              </a:tblPr>
              <a:tblGrid>
                <a:gridCol w="5017080">
                  <a:extLst>
                    <a:ext uri="{9D8B030D-6E8A-4147-A177-3AD203B41FA5}">
                      <a16:colId xmlns:a16="http://schemas.microsoft.com/office/drawing/2014/main" val="2260543126"/>
                    </a:ext>
                  </a:extLst>
                </a:gridCol>
                <a:gridCol w="6361401">
                  <a:extLst>
                    <a:ext uri="{9D8B030D-6E8A-4147-A177-3AD203B41FA5}">
                      <a16:colId xmlns:a16="http://schemas.microsoft.com/office/drawing/2014/main" val="2093510269"/>
                    </a:ext>
                  </a:extLst>
                </a:gridCol>
              </a:tblGrid>
              <a:tr h="34477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dirty="0">
                          <a:effectLst/>
                        </a:rPr>
                        <a:t>LÍMITES</a:t>
                      </a:r>
                      <a:endParaRPr lang="es-CO" dirty="0"/>
                    </a:p>
                  </a:txBody>
                  <a:tcPr>
                    <a:solidFill>
                      <a:srgbClr val="F4BF54"/>
                    </a:solidFill>
                  </a:tcPr>
                </a:tc>
                <a:tc hMerge="1">
                  <a:txBody>
                    <a:bodyPr/>
                    <a:lstStyle/>
                    <a:p>
                      <a:endParaRPr lang="es-CO"/>
                    </a:p>
                  </a:txBody>
                  <a:tcPr/>
                </a:tc>
                <a:extLst>
                  <a:ext uri="{0D108BD9-81ED-4DB2-BD59-A6C34878D82A}">
                    <a16:rowId xmlns:a16="http://schemas.microsoft.com/office/drawing/2014/main" val="3166398829"/>
                  </a:ext>
                </a:extLst>
              </a:tr>
              <a:tr h="420853">
                <a:tc>
                  <a:txBody>
                    <a:bodyPr/>
                    <a:lstStyle/>
                    <a:p>
                      <a:pPr algn="ctr">
                        <a:lnSpc>
                          <a:spcPct val="107000"/>
                        </a:lnSpc>
                        <a:spcBef>
                          <a:spcPts val="10"/>
                        </a:spcBef>
                        <a:spcAft>
                          <a:spcPts val="10"/>
                        </a:spcAft>
                      </a:pPr>
                      <a:r>
                        <a:rPr lang="es-CO" sz="1400" b="1" kern="1200" dirty="0">
                          <a:solidFill>
                            <a:schemeClr val="dk1"/>
                          </a:solidFill>
                          <a:effectLst/>
                        </a:rPr>
                        <a:t>DE ORDEN MATERIAL</a:t>
                      </a:r>
                      <a:endParaRPr lang="es-CO" sz="1400" b="1" kern="1200" dirty="0">
                        <a:solidFill>
                          <a:schemeClr val="dk1"/>
                        </a:solidFill>
                        <a:effectLst/>
                        <a:latin typeface="+mn-lt"/>
                        <a:ea typeface="+mn-ea"/>
                        <a:cs typeface="+mn-cs"/>
                      </a:endParaRPr>
                    </a:p>
                  </a:txBody>
                  <a:tcPr marL="50838" marR="50838" marT="0" marB="0" anchor="ctr"/>
                </a:tc>
                <a:tc>
                  <a:txBody>
                    <a:bodyPr/>
                    <a:lstStyle/>
                    <a:p>
                      <a:pPr algn="ctr">
                        <a:lnSpc>
                          <a:spcPct val="107000"/>
                        </a:lnSpc>
                        <a:spcBef>
                          <a:spcPts val="10"/>
                        </a:spcBef>
                        <a:spcAft>
                          <a:spcPts val="10"/>
                        </a:spcAft>
                      </a:pPr>
                      <a:r>
                        <a:rPr lang="es-CO" sz="1400" b="1" kern="1200" dirty="0">
                          <a:solidFill>
                            <a:schemeClr val="dk1"/>
                          </a:solidFill>
                          <a:effectLst/>
                        </a:rPr>
                        <a:t>RELACIONADOS CON LA VARIACIÓN DEL OBJETO Y CON EL CONTENIDO SUSTANCIAL DEL CONTRATO </a:t>
                      </a:r>
                      <a:endParaRPr lang="es-CO" sz="1400" b="1" kern="1200" dirty="0">
                        <a:solidFill>
                          <a:schemeClr val="dk1"/>
                        </a:solidFill>
                        <a:effectLst/>
                        <a:latin typeface="+mn-lt"/>
                        <a:ea typeface="+mn-ea"/>
                        <a:cs typeface="+mn-cs"/>
                      </a:endParaRPr>
                    </a:p>
                  </a:txBody>
                  <a:tcPr marL="50838" marR="50838" marT="0" marB="0"/>
                </a:tc>
                <a:extLst>
                  <a:ext uri="{0D108BD9-81ED-4DB2-BD59-A6C34878D82A}">
                    <a16:rowId xmlns:a16="http://schemas.microsoft.com/office/drawing/2014/main" val="903038156"/>
                  </a:ext>
                </a:extLst>
              </a:tr>
              <a:tr h="3830388">
                <a:tc>
                  <a:txBody>
                    <a:bodyPr/>
                    <a:lstStyle/>
                    <a:p>
                      <a:pPr>
                        <a:lnSpc>
                          <a:spcPct val="107000"/>
                        </a:lnSpc>
                        <a:spcAft>
                          <a:spcPts val="0"/>
                        </a:spcAft>
                      </a:pPr>
                      <a:r>
                        <a:rPr lang="es-CO" sz="1400" b="1" dirty="0">
                          <a:solidFill>
                            <a:schemeClr val="tx1"/>
                          </a:solidFill>
                          <a:effectLst/>
                        </a:rPr>
                        <a:t>Límites cuantitativos</a:t>
                      </a:r>
                    </a:p>
                    <a:p>
                      <a:pPr algn="just">
                        <a:lnSpc>
                          <a:spcPct val="107000"/>
                        </a:lnSpc>
                        <a:spcAft>
                          <a:spcPts val="0"/>
                        </a:spcAft>
                      </a:pPr>
                      <a:r>
                        <a:rPr lang="es-CO" sz="1400" b="0" dirty="0">
                          <a:solidFill>
                            <a:schemeClr val="tx1"/>
                          </a:solidFill>
                          <a:effectLst/>
                        </a:rPr>
                        <a:t> </a:t>
                      </a:r>
                    </a:p>
                    <a:p>
                      <a:pPr algn="just">
                        <a:lnSpc>
                          <a:spcPct val="107000"/>
                        </a:lnSpc>
                        <a:spcAft>
                          <a:spcPts val="0"/>
                        </a:spcAft>
                      </a:pPr>
                      <a:r>
                        <a:rPr lang="es-CO" sz="1400" b="0" dirty="0">
                          <a:solidFill>
                            <a:schemeClr val="tx1"/>
                          </a:solidFill>
                          <a:effectLst/>
                        </a:rPr>
                        <a:t>No podrán adicionarse en más del 50% de su valor inicial, expresado éste en SMMLV, salvo para el contrato de interventoría, artículo 85 de la Ley 1474 de 2011.</a:t>
                      </a:r>
                    </a:p>
                    <a:p>
                      <a:pPr algn="just">
                        <a:lnSpc>
                          <a:spcPct val="107000"/>
                        </a:lnSpc>
                        <a:spcAft>
                          <a:spcPts val="0"/>
                        </a:spcAft>
                      </a:pPr>
                      <a:r>
                        <a:rPr lang="es-CO" sz="1400" b="0" dirty="0">
                          <a:solidFill>
                            <a:schemeClr val="tx1"/>
                          </a:solidFill>
                          <a:effectLst/>
                        </a:rPr>
                        <a:t> </a:t>
                      </a:r>
                    </a:p>
                    <a:p>
                      <a:pPr algn="just">
                        <a:lnSpc>
                          <a:spcPct val="107000"/>
                        </a:lnSpc>
                        <a:spcAft>
                          <a:spcPts val="0"/>
                        </a:spcAft>
                      </a:pPr>
                      <a:r>
                        <a:rPr lang="es-CO" sz="1400" b="0" dirty="0">
                          <a:solidFill>
                            <a:schemeClr val="tx1"/>
                          </a:solidFill>
                          <a:effectLst/>
                        </a:rPr>
                        <a:t> </a:t>
                      </a:r>
                    </a:p>
                    <a:p>
                      <a:pPr algn="just">
                        <a:lnSpc>
                          <a:spcPct val="107000"/>
                        </a:lnSpc>
                        <a:spcAft>
                          <a:spcPts val="0"/>
                        </a:spcAft>
                      </a:pPr>
                      <a:r>
                        <a:rPr lang="es-CO" sz="1400" b="1" dirty="0">
                          <a:solidFill>
                            <a:schemeClr val="tx1"/>
                          </a:solidFill>
                          <a:effectLst/>
                        </a:rPr>
                        <a:t>La prohibición de fraccionamiento del contrato y del objeto</a:t>
                      </a:r>
                    </a:p>
                    <a:p>
                      <a:pPr algn="just">
                        <a:lnSpc>
                          <a:spcPct val="107000"/>
                        </a:lnSpc>
                        <a:spcAft>
                          <a:spcPts val="0"/>
                        </a:spcAft>
                      </a:pPr>
                      <a:endParaRPr lang="es-CO" sz="1400" b="0" dirty="0">
                        <a:solidFill>
                          <a:schemeClr val="tx1"/>
                        </a:solidFill>
                        <a:effectLst/>
                      </a:endParaRPr>
                    </a:p>
                    <a:p>
                      <a:pPr algn="just">
                        <a:lnSpc>
                          <a:spcPct val="107000"/>
                        </a:lnSpc>
                        <a:spcAft>
                          <a:spcPts val="0"/>
                        </a:spcAft>
                      </a:pPr>
                      <a:r>
                        <a:rPr lang="es-CO" sz="1400" b="0" dirty="0">
                          <a:solidFill>
                            <a:schemeClr val="tx1"/>
                          </a:solidFill>
                          <a:effectLst/>
                        </a:rPr>
                        <a:t>El objeto no puede dividirse o fraccionarse para realizar diversos contratos que tengan como finalidad evadir el proceso de selección, pues se estaría incurriendo en una desviación de poder y en la pretermisión de los principios del proceso de selección, en especial, de igualdad, libertad de concurrencia y transparencia.</a:t>
                      </a:r>
                      <a:endParaRPr lang="es-C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38" marR="50838" marT="0" marB="0"/>
                </a:tc>
                <a:tc>
                  <a:txBody>
                    <a:bodyPr/>
                    <a:lstStyle/>
                    <a:p>
                      <a:pPr algn="just">
                        <a:lnSpc>
                          <a:spcPct val="107000"/>
                        </a:lnSpc>
                        <a:spcAft>
                          <a:spcPts val="0"/>
                        </a:spcAft>
                      </a:pPr>
                      <a:r>
                        <a:rPr lang="es-CO" sz="1400" b="1" dirty="0">
                          <a:solidFill>
                            <a:schemeClr val="tx1"/>
                          </a:solidFill>
                          <a:effectLst/>
                        </a:rPr>
                        <a:t>Esta prohibido para modificar las condiciones sustanciales del contrato y de su pliego de condiciones, incluido el objeto y los criterios habilitantes y de ponderación aplicados en el proceso de selección.</a:t>
                      </a:r>
                    </a:p>
                    <a:p>
                      <a:pPr algn="just">
                        <a:lnSpc>
                          <a:spcPct val="107000"/>
                        </a:lnSpc>
                        <a:spcAft>
                          <a:spcPts val="0"/>
                        </a:spcAft>
                      </a:pPr>
                      <a:r>
                        <a:rPr lang="es-CO" sz="1400" b="0" dirty="0">
                          <a:solidFill>
                            <a:schemeClr val="tx1"/>
                          </a:solidFill>
                          <a:effectLst/>
                        </a:rPr>
                        <a:t> </a:t>
                      </a:r>
                    </a:p>
                    <a:p>
                      <a:pPr algn="just">
                        <a:lnSpc>
                          <a:spcPct val="107000"/>
                        </a:lnSpc>
                        <a:spcAft>
                          <a:spcPts val="0"/>
                        </a:spcAft>
                      </a:pPr>
                      <a:r>
                        <a:rPr lang="es-CO" sz="1400" b="0" dirty="0">
                          <a:solidFill>
                            <a:schemeClr val="tx1"/>
                          </a:solidFill>
                          <a:effectLst/>
                        </a:rPr>
                        <a:t>Si se permite, se desconocerían los requisitos del ordenamiento jurídico, los derechos de los interesados en el proceso precontractual, y se vulnerarían los principios de libertad de concurrencia, de transparencia y de igualdad de oportunidades.</a:t>
                      </a:r>
                    </a:p>
                    <a:p>
                      <a:pPr algn="just">
                        <a:lnSpc>
                          <a:spcPct val="107000"/>
                        </a:lnSpc>
                        <a:spcAft>
                          <a:spcPts val="0"/>
                        </a:spcAft>
                      </a:pPr>
                      <a:r>
                        <a:rPr lang="es-CO" sz="1400" b="0" dirty="0">
                          <a:solidFill>
                            <a:schemeClr val="tx1"/>
                          </a:solidFill>
                          <a:effectLst/>
                        </a:rPr>
                        <a:t> </a:t>
                      </a:r>
                    </a:p>
                    <a:p>
                      <a:pPr algn="just">
                        <a:lnSpc>
                          <a:spcPct val="107000"/>
                        </a:lnSpc>
                        <a:spcAft>
                          <a:spcPts val="0"/>
                        </a:spcAft>
                      </a:pPr>
                      <a:r>
                        <a:rPr lang="es-CO" sz="1400" b="0" dirty="0">
                          <a:solidFill>
                            <a:schemeClr val="tx1"/>
                          </a:solidFill>
                          <a:effectLst/>
                        </a:rPr>
                        <a:t>En el evento de una alteración sustancial de la función y característica esencial de la prestación, se presentaría una novación de la obligación, y la necesidad de resolver o terminar el contrato, y proceder a una nueva contratación.</a:t>
                      </a:r>
                    </a:p>
                    <a:p>
                      <a:pPr algn="just">
                        <a:lnSpc>
                          <a:spcPct val="107000"/>
                        </a:lnSpc>
                        <a:spcAft>
                          <a:spcPts val="0"/>
                        </a:spcAft>
                      </a:pPr>
                      <a:r>
                        <a:rPr lang="es-CO" sz="1400" b="0" dirty="0">
                          <a:solidFill>
                            <a:schemeClr val="tx1"/>
                          </a:solidFill>
                          <a:effectLst/>
                        </a:rPr>
                        <a:t> </a:t>
                      </a:r>
                    </a:p>
                    <a:p>
                      <a:pPr algn="just">
                        <a:lnSpc>
                          <a:spcPct val="107000"/>
                        </a:lnSpc>
                        <a:spcAft>
                          <a:spcPts val="0"/>
                        </a:spcAft>
                      </a:pPr>
                      <a:r>
                        <a:rPr lang="es-CO" sz="1400" b="0" dirty="0">
                          <a:solidFill>
                            <a:schemeClr val="tx1"/>
                          </a:solidFill>
                          <a:effectLst/>
                        </a:rPr>
                        <a:t>Estos criterios resultan igualmente procedentes para los contratos estatales con regímenes especiales, en atención a la obligatoriedad de aplicar los principios de la función administrativa y de la función fiscal previstos en los artículos 209 y 267 de la Carta, según lo ordena el artículo 13 de la Ley 1150 de 2007.</a:t>
                      </a:r>
                    </a:p>
                    <a:p>
                      <a:pPr algn="just">
                        <a:lnSpc>
                          <a:spcPct val="107000"/>
                        </a:lnSpc>
                        <a:spcAft>
                          <a:spcPts val="0"/>
                        </a:spcAft>
                      </a:pPr>
                      <a:r>
                        <a:rPr lang="es-CO" sz="1400" b="0" dirty="0">
                          <a:solidFill>
                            <a:schemeClr val="tx1"/>
                          </a:solidFill>
                          <a:effectLst/>
                        </a:rPr>
                        <a:t> </a:t>
                      </a:r>
                      <a:endParaRPr lang="es-C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38" marR="50838" marT="0" marB="0"/>
                </a:tc>
                <a:extLst>
                  <a:ext uri="{0D108BD9-81ED-4DB2-BD59-A6C34878D82A}">
                    <a16:rowId xmlns:a16="http://schemas.microsoft.com/office/drawing/2014/main" val="664832991"/>
                  </a:ext>
                </a:extLst>
              </a:tr>
            </a:tbl>
          </a:graphicData>
        </a:graphic>
      </p:graphicFrame>
      <p:sp>
        <p:nvSpPr>
          <p:cNvPr id="5" name="Rectángulo 4">
            <a:extLst>
              <a:ext uri="{FF2B5EF4-FFF2-40B4-BE49-F238E27FC236}">
                <a16:creationId xmlns:a16="http://schemas.microsoft.com/office/drawing/2014/main" id="{CA4ABB77-7F27-3EF1-00E1-93B8E8F6129F}"/>
              </a:ext>
            </a:extLst>
          </p:cNvPr>
          <p:cNvSpPr/>
          <p:nvPr/>
        </p:nvSpPr>
        <p:spPr>
          <a:xfrm>
            <a:off x="1122520" y="529468"/>
            <a:ext cx="9795188" cy="532903"/>
          </a:xfrm>
          <a:prstGeom prst="rect">
            <a:avLst/>
          </a:prstGeom>
        </p:spPr>
        <p:txBody>
          <a:bodyPr wrap="square">
            <a:spAutoFit/>
          </a:bodyPr>
          <a:lstStyle/>
          <a:p>
            <a:pPr algn="just">
              <a:lnSpc>
                <a:spcPct val="107000"/>
              </a:lnSpc>
            </a:pPr>
            <a:r>
              <a:rPr lang="es-MX" sz="2800" b="1" dirty="0">
                <a:solidFill>
                  <a:srgbClr val="FF0000"/>
                </a:solidFill>
                <a:latin typeface="Abadi MT Condensed Extra Bold" panose="020B0306030101010103" pitchFamily="34" charset="77"/>
              </a:rPr>
              <a:t>LÍMITES PARA LA MODIFICACIÓN DEL CONTRATO ESTATAL</a:t>
            </a:r>
            <a:endParaRPr lang="es-CO" sz="2800" b="1" dirty="0">
              <a:solidFill>
                <a:srgbClr val="FF0000"/>
              </a:solidFill>
              <a:latin typeface="Abadi MT Condensed Extra Bold" panose="020B0306030101010103" pitchFamily="34" charset="77"/>
            </a:endParaRPr>
          </a:p>
        </p:txBody>
      </p:sp>
    </p:spTree>
    <p:extLst>
      <p:ext uri="{BB962C8B-B14F-4D97-AF65-F5344CB8AC3E}">
        <p14:creationId xmlns:p14="http://schemas.microsoft.com/office/powerpoint/2010/main" val="874422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70961" y="944018"/>
            <a:ext cx="9448880" cy="630942"/>
          </a:xfrm>
          <a:prstGeom prst="rect">
            <a:avLst/>
          </a:prstGeom>
          <a:noFill/>
        </p:spPr>
        <p:txBody>
          <a:bodyPr wrap="square" rtlCol="0">
            <a:spAutoFit/>
          </a:bodyPr>
          <a:lstStyle/>
          <a:p>
            <a:r>
              <a:rPr lang="es-ES" sz="3500" b="1" dirty="0">
                <a:solidFill>
                  <a:srgbClr val="FF0000"/>
                </a:solidFill>
                <a:latin typeface="Abadi MT Condensed Extra Bold" panose="020B0306030101010103" pitchFamily="34" charset="77"/>
              </a:rPr>
              <a:t>LIQUIDACIÓN DE LOS CONTRATOS ESTATALES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9" name="CuadroTexto 8">
            <a:extLst>
              <a:ext uri="{FF2B5EF4-FFF2-40B4-BE49-F238E27FC236}">
                <a16:creationId xmlns:a16="http://schemas.microsoft.com/office/drawing/2014/main" id="{5B9DEB00-2B66-4486-9773-C787E1A4F2FD}"/>
              </a:ext>
            </a:extLst>
          </p:cNvPr>
          <p:cNvSpPr txBox="1"/>
          <p:nvPr/>
        </p:nvSpPr>
        <p:spPr>
          <a:xfrm>
            <a:off x="970961" y="2361176"/>
            <a:ext cx="10567447" cy="3441391"/>
          </a:xfrm>
          <a:prstGeom prst="rect">
            <a:avLst/>
          </a:prstGeom>
          <a:noFill/>
        </p:spPr>
        <p:txBody>
          <a:bodyPr wrap="square" rtlCol="0">
            <a:spAutoFit/>
          </a:bodyPr>
          <a:lstStyle/>
          <a:p>
            <a:pPr algn="just">
              <a:lnSpc>
                <a:spcPct val="107000"/>
              </a:lnSpc>
              <a:spcAft>
                <a:spcPts val="800"/>
              </a:spcAft>
            </a:pPr>
            <a:r>
              <a:rPr lang="es-CO" sz="2400" dirty="0">
                <a:ea typeface="Calibri" panose="020F0502020204030204" pitchFamily="34" charset="0"/>
                <a:cs typeface="Times New Roman" panose="02020603050405020304" pitchFamily="18" charset="0"/>
              </a:rPr>
              <a:t>Documento suscrito entre el contratista y el contratante, donde constan los acuerdos, reconocimientos y transacciones, para poner fin al contrato o convenio y poder declararse a </a:t>
            </a:r>
            <a:r>
              <a:rPr lang="es-CO" sz="2400" b="1" dirty="0">
                <a:ea typeface="Calibri" panose="020F0502020204030204" pitchFamily="34" charset="0"/>
                <a:cs typeface="Times New Roman" panose="02020603050405020304" pitchFamily="18" charset="0"/>
              </a:rPr>
              <a:t>Paz y Salvo</a:t>
            </a:r>
            <a:r>
              <a:rPr lang="es-CO" sz="2400" dirty="0">
                <a:ea typeface="Calibri" panose="020F0502020204030204" pitchFamily="34" charset="0"/>
                <a:cs typeface="Times New Roman" panose="02020603050405020304" pitchFamily="18" charset="0"/>
              </a:rPr>
              <a:t>. </a:t>
            </a:r>
          </a:p>
          <a:p>
            <a:pPr algn="just">
              <a:lnSpc>
                <a:spcPct val="107000"/>
              </a:lnSpc>
              <a:spcAft>
                <a:spcPts val="800"/>
              </a:spcAft>
            </a:pPr>
            <a:endParaRPr lang="es-CO" dirty="0">
              <a:ea typeface="Calibri" panose="020F0502020204030204" pitchFamily="34" charset="0"/>
              <a:cs typeface="Times New Roman" panose="02020603050405020304" pitchFamily="18" charset="0"/>
            </a:endParaRPr>
          </a:p>
          <a:p>
            <a:pPr algn="just">
              <a:lnSpc>
                <a:spcPct val="107000"/>
              </a:lnSpc>
              <a:spcAft>
                <a:spcPts val="800"/>
              </a:spcAft>
            </a:pPr>
            <a:r>
              <a:rPr lang="es-CO" sz="2400" dirty="0">
                <a:ea typeface="Calibri" panose="020F0502020204030204" pitchFamily="34" charset="0"/>
                <a:cs typeface="Times New Roman" panose="02020603050405020304" pitchFamily="18" charset="0"/>
              </a:rPr>
              <a:t>En dicho documento se describen todas y cada una de las situaciones que se presentaron durante la ejecución del contrato o convenio. De no llegarse a suscripción de común acuerdo se procederá a la liquidación unilateral por parte de la Entidad en los términos señalados por la ley.</a:t>
            </a:r>
          </a:p>
        </p:txBody>
      </p:sp>
      <p:sp>
        <p:nvSpPr>
          <p:cNvPr id="12" name="CuadroTexto 11">
            <a:extLst>
              <a:ext uri="{FF2B5EF4-FFF2-40B4-BE49-F238E27FC236}">
                <a16:creationId xmlns:a16="http://schemas.microsoft.com/office/drawing/2014/main" id="{A3D38AD2-C968-453E-A70F-D3287D066D2A}"/>
              </a:ext>
            </a:extLst>
          </p:cNvPr>
          <p:cNvSpPr txBox="1"/>
          <p:nvPr/>
        </p:nvSpPr>
        <p:spPr>
          <a:xfrm>
            <a:off x="2780196" y="1722020"/>
            <a:ext cx="6918048" cy="630942"/>
          </a:xfrm>
          <a:prstGeom prst="rect">
            <a:avLst/>
          </a:prstGeom>
          <a:noFill/>
        </p:spPr>
        <p:txBody>
          <a:bodyPr wrap="square" rtlCol="0">
            <a:spAutoFit/>
          </a:bodyPr>
          <a:lstStyle/>
          <a:p>
            <a:r>
              <a:rPr lang="es-ES" sz="3500" b="1" dirty="0">
                <a:latin typeface="Abadi MT Condensed Extra Bold" panose="020B0306030101010103" pitchFamily="34" charset="77"/>
              </a:rPr>
              <a:t>Definición de Acta de Liquidación</a:t>
            </a:r>
          </a:p>
        </p:txBody>
      </p:sp>
    </p:spTree>
    <p:extLst>
      <p:ext uri="{BB962C8B-B14F-4D97-AF65-F5344CB8AC3E}">
        <p14:creationId xmlns:p14="http://schemas.microsoft.com/office/powerpoint/2010/main" val="737230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6918048"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LEY 715 DE 2001 - Artículo 12.</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3203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1054100" y="1443841"/>
            <a:ext cx="10060102" cy="3970318"/>
          </a:xfrm>
          <a:prstGeom prst="rect">
            <a:avLst/>
          </a:prstGeom>
          <a:noFill/>
        </p:spPr>
        <p:txBody>
          <a:bodyPr wrap="square" rtlCol="0">
            <a:spAutoFit/>
          </a:bodyPr>
          <a:lstStyle/>
          <a:p>
            <a:pPr algn="just"/>
            <a:r>
              <a:rPr lang="es-CO" sz="3600" u="sng" dirty="0"/>
              <a:t>Esa cuenta se denomina "Fondo de Servicios Educativos". </a:t>
            </a:r>
            <a:r>
              <a:rPr lang="es-CO" sz="3600" dirty="0"/>
              <a:t>Los reglamentos, … dirán qué tipo de ingresos, gastos y bienes pueden manejarse a través de tal cuenta; … ciñéndose a la Ley Orgánica del Presupuesto y a esta Ley, en cuanto sean pertinentes. …</a:t>
            </a:r>
          </a:p>
          <a:p>
            <a:pPr algn="just"/>
            <a:endParaRPr lang="es-CO" sz="3600" dirty="0"/>
          </a:p>
        </p:txBody>
      </p:sp>
    </p:spTree>
    <p:extLst>
      <p:ext uri="{BB962C8B-B14F-4D97-AF65-F5344CB8AC3E}">
        <p14:creationId xmlns:p14="http://schemas.microsoft.com/office/powerpoint/2010/main" val="3127349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graphicFrame>
        <p:nvGraphicFramePr>
          <p:cNvPr id="2" name="Diagrama 1">
            <a:extLst>
              <a:ext uri="{FF2B5EF4-FFF2-40B4-BE49-F238E27FC236}">
                <a16:creationId xmlns:a16="http://schemas.microsoft.com/office/drawing/2014/main" id="{8DE24C37-EA9E-4A81-BDD6-E9B3EF8AF904}"/>
              </a:ext>
            </a:extLst>
          </p:cNvPr>
          <p:cNvGraphicFramePr/>
          <p:nvPr>
            <p:extLst>
              <p:ext uri="{D42A27DB-BD31-4B8C-83A1-F6EECF244321}">
                <p14:modId xmlns:p14="http://schemas.microsoft.com/office/powerpoint/2010/main" val="922188350"/>
              </p:ext>
            </p:extLst>
          </p:nvPr>
        </p:nvGraphicFramePr>
        <p:xfrm>
          <a:off x="708434" y="311085"/>
          <a:ext cx="10586364" cy="5420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5613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895159"/>
            <a:ext cx="8680450" cy="630942"/>
          </a:xfrm>
          <a:prstGeom prst="rect">
            <a:avLst/>
          </a:prstGeom>
          <a:noFill/>
        </p:spPr>
        <p:txBody>
          <a:bodyPr wrap="square" rtlCol="0">
            <a:spAutoFit/>
          </a:bodyPr>
          <a:lstStyle/>
          <a:p>
            <a:r>
              <a:rPr lang="es-ES" sz="3500" b="1" dirty="0">
                <a:solidFill>
                  <a:srgbClr val="FF0000"/>
                </a:solidFill>
                <a:latin typeface="Abadi MT Condensed Extra Bold" panose="020B0306030101010103" pitchFamily="34" charset="77"/>
              </a:rPr>
              <a:t>LIQUIDACIÓN DE LOS CONTRATOS ESTATALES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graphicFrame>
        <p:nvGraphicFramePr>
          <p:cNvPr id="2" name="Diagrama 1">
            <a:extLst>
              <a:ext uri="{FF2B5EF4-FFF2-40B4-BE49-F238E27FC236}">
                <a16:creationId xmlns:a16="http://schemas.microsoft.com/office/drawing/2014/main" id="{9AEDCA6F-B0E9-1424-6CC4-2EFE83DF7275}"/>
              </a:ext>
            </a:extLst>
          </p:cNvPr>
          <p:cNvGraphicFramePr/>
          <p:nvPr>
            <p:extLst>
              <p:ext uri="{D42A27DB-BD31-4B8C-83A1-F6EECF244321}">
                <p14:modId xmlns:p14="http://schemas.microsoft.com/office/powerpoint/2010/main" val="3375339399"/>
              </p:ext>
            </p:extLst>
          </p:nvPr>
        </p:nvGraphicFramePr>
        <p:xfrm>
          <a:off x="1002891" y="2076641"/>
          <a:ext cx="10058399" cy="4465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upo 2">
            <a:extLst>
              <a:ext uri="{FF2B5EF4-FFF2-40B4-BE49-F238E27FC236}">
                <a16:creationId xmlns:a16="http://schemas.microsoft.com/office/drawing/2014/main" id="{3C2E0404-EBC0-54CA-4BB5-C4F0BD473E7F}"/>
              </a:ext>
            </a:extLst>
          </p:cNvPr>
          <p:cNvGrpSpPr/>
          <p:nvPr/>
        </p:nvGrpSpPr>
        <p:grpSpPr>
          <a:xfrm>
            <a:off x="1077150" y="1149925"/>
            <a:ext cx="8387314" cy="2910421"/>
            <a:chOff x="555468" y="-1646225"/>
            <a:chExt cx="8387314" cy="2910421"/>
          </a:xfrm>
        </p:grpSpPr>
        <p:sp>
          <p:nvSpPr>
            <p:cNvPr id="4" name="Rectángulo 3">
              <a:extLst>
                <a:ext uri="{FF2B5EF4-FFF2-40B4-BE49-F238E27FC236}">
                  <a16:creationId xmlns:a16="http://schemas.microsoft.com/office/drawing/2014/main" id="{B0FE5EA2-DCA8-FB41-A9BA-2586EA6FC801}"/>
                </a:ext>
              </a:extLst>
            </p:cNvPr>
            <p:cNvSpPr/>
            <p:nvPr/>
          </p:nvSpPr>
          <p:spPr>
            <a:xfrm>
              <a:off x="2205853" y="1503"/>
              <a:ext cx="6736929" cy="12626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CuadroTexto 4">
              <a:extLst>
                <a:ext uri="{FF2B5EF4-FFF2-40B4-BE49-F238E27FC236}">
                  <a16:creationId xmlns:a16="http://schemas.microsoft.com/office/drawing/2014/main" id="{28B956DE-76E7-1AF8-F11E-A9D915109962}"/>
                </a:ext>
              </a:extLst>
            </p:cNvPr>
            <p:cNvSpPr txBox="1"/>
            <p:nvPr/>
          </p:nvSpPr>
          <p:spPr>
            <a:xfrm>
              <a:off x="555468" y="-1646225"/>
              <a:ext cx="6736929" cy="12626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s-CO" sz="2400" b="1" u="sng" kern="1200" dirty="0"/>
                <a:t>Contratos objeto de liquidación:</a:t>
              </a:r>
              <a:endParaRPr lang="es-CO" sz="2400" kern="1200" dirty="0"/>
            </a:p>
          </p:txBody>
        </p:sp>
      </p:grpSp>
    </p:spTree>
    <p:extLst>
      <p:ext uri="{BB962C8B-B14F-4D97-AF65-F5344CB8AC3E}">
        <p14:creationId xmlns:p14="http://schemas.microsoft.com/office/powerpoint/2010/main" val="4167675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895159"/>
            <a:ext cx="8680450" cy="630942"/>
          </a:xfrm>
          <a:prstGeom prst="rect">
            <a:avLst/>
          </a:prstGeom>
          <a:noFill/>
        </p:spPr>
        <p:txBody>
          <a:bodyPr wrap="square" rtlCol="0">
            <a:spAutoFit/>
          </a:bodyPr>
          <a:lstStyle/>
          <a:p>
            <a:r>
              <a:rPr lang="es-ES" sz="3500" b="1" dirty="0">
                <a:solidFill>
                  <a:srgbClr val="FF0000"/>
                </a:solidFill>
                <a:latin typeface="Abadi MT Condensed Extra Bold" panose="020B0306030101010103" pitchFamily="34" charset="77"/>
              </a:rPr>
              <a:t>LIQUIDACIÓN DE LOS CONTRATOS ESTATALES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graphicFrame>
        <p:nvGraphicFramePr>
          <p:cNvPr id="2" name="Diagrama 1">
            <a:extLst>
              <a:ext uri="{FF2B5EF4-FFF2-40B4-BE49-F238E27FC236}">
                <a16:creationId xmlns:a16="http://schemas.microsoft.com/office/drawing/2014/main" id="{9AEDCA6F-B0E9-1424-6CC4-2EFE83DF7275}"/>
              </a:ext>
            </a:extLst>
          </p:cNvPr>
          <p:cNvGraphicFramePr/>
          <p:nvPr>
            <p:extLst>
              <p:ext uri="{D42A27DB-BD31-4B8C-83A1-F6EECF244321}">
                <p14:modId xmlns:p14="http://schemas.microsoft.com/office/powerpoint/2010/main" val="4143280086"/>
              </p:ext>
            </p:extLst>
          </p:nvPr>
        </p:nvGraphicFramePr>
        <p:xfrm>
          <a:off x="1197165" y="1563357"/>
          <a:ext cx="8893175" cy="476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7277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20376" y="951247"/>
            <a:ext cx="10267492" cy="630942"/>
          </a:xfrm>
          <a:prstGeom prst="rect">
            <a:avLst/>
          </a:prstGeom>
          <a:noFill/>
        </p:spPr>
        <p:txBody>
          <a:bodyPr wrap="square" rtlCol="0">
            <a:spAutoFit/>
          </a:bodyPr>
          <a:lstStyle/>
          <a:p>
            <a:pPr algn="ctr"/>
            <a:r>
              <a:rPr lang="es-ES" sz="3500" b="1" dirty="0">
                <a:solidFill>
                  <a:srgbClr val="FF0000"/>
                </a:solidFill>
                <a:latin typeface="Abadi MT Condensed Extra Bold" panose="020B0306030101010103" pitchFamily="34" charset="77"/>
              </a:rPr>
              <a:t>LIQUIDACIÓN DE LOS CONTRATOS ESTATALES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995105"/>
            <a:ext cx="12192000" cy="883214"/>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0" name="CuadroTexto 9">
            <a:extLst>
              <a:ext uri="{FF2B5EF4-FFF2-40B4-BE49-F238E27FC236}">
                <a16:creationId xmlns:a16="http://schemas.microsoft.com/office/drawing/2014/main" id="{D136DACE-A697-4657-A0AE-2BA7F880F89E}"/>
              </a:ext>
            </a:extLst>
          </p:cNvPr>
          <p:cNvSpPr txBox="1"/>
          <p:nvPr/>
        </p:nvSpPr>
        <p:spPr>
          <a:xfrm>
            <a:off x="1054100" y="1605160"/>
            <a:ext cx="9882171" cy="461665"/>
          </a:xfrm>
          <a:prstGeom prst="rect">
            <a:avLst/>
          </a:prstGeom>
          <a:noFill/>
        </p:spPr>
        <p:txBody>
          <a:bodyPr wrap="square" rtlCol="0">
            <a:spAutoFit/>
          </a:bodyPr>
          <a:lstStyle/>
          <a:p>
            <a:r>
              <a:rPr lang="es-ES" sz="2400" b="1" u="sng" dirty="0">
                <a:latin typeface="Abadi MT Condensed Extra Bold" panose="020B0306030101010103" pitchFamily="34" charset="77"/>
              </a:rPr>
              <a:t>Contratos que no son objeto de liquidación obligatoria</a:t>
            </a:r>
          </a:p>
        </p:txBody>
      </p:sp>
      <p:graphicFrame>
        <p:nvGraphicFramePr>
          <p:cNvPr id="2" name="Diagrama 1">
            <a:extLst>
              <a:ext uri="{FF2B5EF4-FFF2-40B4-BE49-F238E27FC236}">
                <a16:creationId xmlns:a16="http://schemas.microsoft.com/office/drawing/2014/main" id="{4B5A63FC-FF2D-EC08-811F-84DF85513213}"/>
              </a:ext>
            </a:extLst>
          </p:cNvPr>
          <p:cNvGraphicFramePr/>
          <p:nvPr>
            <p:extLst>
              <p:ext uri="{D42A27DB-BD31-4B8C-83A1-F6EECF244321}">
                <p14:modId xmlns:p14="http://schemas.microsoft.com/office/powerpoint/2010/main" val="2350202391"/>
              </p:ext>
            </p:extLst>
          </p:nvPr>
        </p:nvGraphicFramePr>
        <p:xfrm>
          <a:off x="526743" y="2340362"/>
          <a:ext cx="11138514" cy="335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5591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707009" y="329938"/>
            <a:ext cx="10742521" cy="1123384"/>
          </a:xfrm>
          <a:prstGeom prst="rect">
            <a:avLst/>
          </a:prstGeom>
          <a:noFill/>
        </p:spPr>
        <p:txBody>
          <a:bodyPr wrap="square" rtlCol="0">
            <a:spAutoFit/>
          </a:bodyPr>
          <a:lstStyle/>
          <a:p>
            <a:r>
              <a:rPr lang="es-ES_tradnl" sz="3200" b="1" dirty="0">
                <a:solidFill>
                  <a:srgbClr val="FF0000"/>
                </a:solidFill>
              </a:rPr>
              <a:t>Ley 1150 art. 11 - </a:t>
            </a:r>
            <a:r>
              <a:rPr lang="es-CO" sz="2400" b="1" dirty="0">
                <a:solidFill>
                  <a:srgbClr val="FF0000"/>
                </a:solidFill>
              </a:rPr>
              <a:t>Procedimiento general – Tipos de liquidación - EGCP</a:t>
            </a:r>
            <a:endParaRPr lang="es-CO" sz="3200" b="1" dirty="0">
              <a:solidFill>
                <a:srgbClr val="FF0000"/>
              </a:solidFill>
            </a:endParaRPr>
          </a:p>
          <a:p>
            <a:r>
              <a:rPr lang="es-ES_tradnl" sz="3500" b="1" dirty="0">
                <a:solidFill>
                  <a:srgbClr val="FF0000"/>
                </a:solidFill>
                <a:latin typeface="Abadi MT Condensed Extra Bold" panose="020B0306030101010103" pitchFamily="34" charset="77"/>
              </a:rPr>
              <a:t> </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808990" y="871623"/>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graphicFrame>
        <p:nvGraphicFramePr>
          <p:cNvPr id="10" name="Marcador de contenido 3">
            <a:extLst>
              <a:ext uri="{FF2B5EF4-FFF2-40B4-BE49-F238E27FC236}">
                <a16:creationId xmlns:a16="http://schemas.microsoft.com/office/drawing/2014/main" id="{3DD48CAD-99F7-4248-8E25-AF1CE3A17443}"/>
              </a:ext>
            </a:extLst>
          </p:cNvPr>
          <p:cNvGraphicFramePr>
            <a:graphicFrameLocks/>
          </p:cNvGraphicFramePr>
          <p:nvPr>
            <p:extLst>
              <p:ext uri="{D42A27DB-BD31-4B8C-83A1-F6EECF244321}">
                <p14:modId xmlns:p14="http://schemas.microsoft.com/office/powerpoint/2010/main" val="1150367063"/>
              </p:ext>
            </p:extLst>
          </p:nvPr>
        </p:nvGraphicFramePr>
        <p:xfrm>
          <a:off x="402368" y="966777"/>
          <a:ext cx="11198496" cy="4619141"/>
        </p:xfrm>
        <a:graphic>
          <a:graphicData uri="http://schemas.openxmlformats.org/drawingml/2006/table">
            <a:tbl>
              <a:tblPr firstRow="1" bandRow="1">
                <a:tableStyleId>{91EBBBCC-DAD2-459C-BE2E-F6DE35CF9A28}</a:tableStyleId>
              </a:tblPr>
              <a:tblGrid>
                <a:gridCol w="1764218">
                  <a:extLst>
                    <a:ext uri="{9D8B030D-6E8A-4147-A177-3AD203B41FA5}">
                      <a16:colId xmlns:a16="http://schemas.microsoft.com/office/drawing/2014/main" val="148277028"/>
                    </a:ext>
                  </a:extLst>
                </a:gridCol>
                <a:gridCol w="2137934">
                  <a:extLst>
                    <a:ext uri="{9D8B030D-6E8A-4147-A177-3AD203B41FA5}">
                      <a16:colId xmlns:a16="http://schemas.microsoft.com/office/drawing/2014/main" val="3464607237"/>
                    </a:ext>
                  </a:extLst>
                </a:gridCol>
                <a:gridCol w="4242059">
                  <a:extLst>
                    <a:ext uri="{9D8B030D-6E8A-4147-A177-3AD203B41FA5}">
                      <a16:colId xmlns:a16="http://schemas.microsoft.com/office/drawing/2014/main" val="531452613"/>
                    </a:ext>
                  </a:extLst>
                </a:gridCol>
                <a:gridCol w="3054285">
                  <a:extLst>
                    <a:ext uri="{9D8B030D-6E8A-4147-A177-3AD203B41FA5}">
                      <a16:colId xmlns:a16="http://schemas.microsoft.com/office/drawing/2014/main" val="3465759430"/>
                    </a:ext>
                  </a:extLst>
                </a:gridCol>
              </a:tblGrid>
              <a:tr h="732905">
                <a:tc>
                  <a:txBody>
                    <a:bodyPr/>
                    <a:lstStyle/>
                    <a:p>
                      <a:pPr algn="ctr"/>
                      <a:r>
                        <a:rPr lang="es-CO" sz="1800" dirty="0">
                          <a:solidFill>
                            <a:schemeClr val="tx1">
                              <a:lumMod val="85000"/>
                              <a:lumOff val="15000"/>
                            </a:schemeClr>
                          </a:solidFill>
                        </a:rPr>
                        <a:t>TIPOS DE</a:t>
                      </a:r>
                      <a:r>
                        <a:rPr lang="es-CO" sz="1800" baseline="0" dirty="0">
                          <a:solidFill>
                            <a:schemeClr val="tx1">
                              <a:lumMod val="85000"/>
                              <a:lumOff val="15000"/>
                            </a:schemeClr>
                          </a:solidFill>
                        </a:rPr>
                        <a:t> LIQUIDACIÓN</a:t>
                      </a:r>
                      <a:endParaRPr lang="es-CO" sz="1800" b="1" dirty="0">
                        <a:solidFill>
                          <a:schemeClr val="tx1">
                            <a:lumMod val="85000"/>
                            <a:lumOff val="15000"/>
                          </a:schemeClr>
                        </a:solidFill>
                      </a:endParaRPr>
                    </a:p>
                  </a:txBody>
                  <a:tcPr anchor="ctr">
                    <a:solidFill>
                      <a:srgbClr val="F4BF54"/>
                    </a:solidFill>
                  </a:tcPr>
                </a:tc>
                <a:tc>
                  <a:txBody>
                    <a:bodyPr/>
                    <a:lstStyle/>
                    <a:p>
                      <a:pPr algn="ctr"/>
                      <a:r>
                        <a:rPr lang="es-CO" sz="1800" dirty="0">
                          <a:solidFill>
                            <a:schemeClr val="tx1">
                              <a:lumMod val="85000"/>
                              <a:lumOff val="15000"/>
                            </a:schemeClr>
                          </a:solidFill>
                        </a:rPr>
                        <a:t>TÉRMINO</a:t>
                      </a:r>
                    </a:p>
                  </a:txBody>
                  <a:tcPr anchor="ctr">
                    <a:solidFill>
                      <a:srgbClr val="F4BF54"/>
                    </a:solidFill>
                  </a:tcPr>
                </a:tc>
                <a:tc>
                  <a:txBody>
                    <a:bodyPr/>
                    <a:lstStyle/>
                    <a:p>
                      <a:pPr algn="ctr"/>
                      <a:r>
                        <a:rPr lang="es-CO" sz="1800" dirty="0">
                          <a:solidFill>
                            <a:schemeClr val="tx1">
                              <a:lumMod val="85000"/>
                              <a:lumOff val="15000"/>
                            </a:schemeClr>
                          </a:solidFill>
                        </a:rPr>
                        <a:t>PLAZO (CONTRACTUAL O LEGAL)</a:t>
                      </a:r>
                    </a:p>
                  </a:txBody>
                  <a:tcPr anchor="ctr">
                    <a:solidFill>
                      <a:srgbClr val="F4BF54"/>
                    </a:solidFill>
                  </a:tcPr>
                </a:tc>
                <a:tc>
                  <a:txBody>
                    <a:bodyPr/>
                    <a:lstStyle/>
                    <a:p>
                      <a:pPr algn="ctr"/>
                      <a:r>
                        <a:rPr lang="es-CO" sz="1800" dirty="0">
                          <a:solidFill>
                            <a:schemeClr val="tx1">
                              <a:lumMod val="85000"/>
                              <a:lumOff val="15000"/>
                            </a:schemeClr>
                          </a:solidFill>
                        </a:rPr>
                        <a:t>PROCEDENCIA</a:t>
                      </a:r>
                    </a:p>
                  </a:txBody>
                  <a:tcPr anchor="ctr">
                    <a:solidFill>
                      <a:srgbClr val="F4BF54"/>
                    </a:solidFill>
                  </a:tcPr>
                </a:tc>
                <a:extLst>
                  <a:ext uri="{0D108BD9-81ED-4DB2-BD59-A6C34878D82A}">
                    <a16:rowId xmlns:a16="http://schemas.microsoft.com/office/drawing/2014/main" val="3334359683"/>
                  </a:ext>
                </a:extLst>
              </a:tr>
              <a:tr h="998514">
                <a:tc>
                  <a:txBody>
                    <a:bodyPr/>
                    <a:lstStyle/>
                    <a:p>
                      <a:pPr algn="ctr"/>
                      <a:r>
                        <a:rPr lang="es-CO" sz="1800" b="1" dirty="0"/>
                        <a:t>BILATERAL O </a:t>
                      </a:r>
                    </a:p>
                    <a:p>
                      <a:pPr algn="ctr"/>
                      <a:r>
                        <a:rPr lang="es-CO" sz="1800" b="1" dirty="0"/>
                        <a:t>DE</a:t>
                      </a:r>
                      <a:r>
                        <a:rPr lang="es-CO" sz="1800" b="1" baseline="0" dirty="0"/>
                        <a:t> MUTUO ACUERDO</a:t>
                      </a:r>
                      <a:endParaRPr lang="es-CO" sz="1800" b="1" dirty="0"/>
                    </a:p>
                  </a:txBody>
                  <a:tcPr anchor="ctr"/>
                </a:tc>
                <a:tc>
                  <a:txBody>
                    <a:bodyPr/>
                    <a:lstStyle/>
                    <a:p>
                      <a:pPr algn="ctr"/>
                      <a:r>
                        <a:rPr lang="es-CO" sz="1800" b="0" dirty="0"/>
                        <a:t>El</a:t>
                      </a:r>
                      <a:r>
                        <a:rPr lang="es-CO" sz="1800" b="0" baseline="0" dirty="0"/>
                        <a:t> establecido en los </a:t>
                      </a:r>
                      <a:r>
                        <a:rPr lang="es-CO" sz="1800" b="0" u="sng" baseline="0" dirty="0"/>
                        <a:t>Pliegos o acuerdo</a:t>
                      </a:r>
                      <a:r>
                        <a:rPr lang="es-CO" sz="1800" b="0" baseline="0" dirty="0"/>
                        <a:t> </a:t>
                      </a:r>
                    </a:p>
                    <a:p>
                      <a:pPr algn="ctr"/>
                      <a:r>
                        <a:rPr lang="es-CO" sz="1800" b="0" baseline="0" dirty="0"/>
                        <a:t>/  Dentro de los 4 meses</a:t>
                      </a:r>
                      <a:endParaRPr lang="es-CO" sz="1800" b="0" dirty="0"/>
                    </a:p>
                  </a:txBody>
                  <a:tcPr anchor="ctr"/>
                </a:tc>
                <a:tc>
                  <a:txBody>
                    <a:bodyPr/>
                    <a:lstStyle/>
                    <a:p>
                      <a:pPr algn="ctr"/>
                      <a:r>
                        <a:rPr lang="es-CO" sz="1800" b="0" dirty="0"/>
                        <a:t>Siguientes a la expiración del </a:t>
                      </a:r>
                    </a:p>
                    <a:p>
                      <a:pPr algn="ctr"/>
                      <a:r>
                        <a:rPr lang="es-CO" sz="1800" b="0" dirty="0"/>
                        <a:t>término de ejecución;  o </a:t>
                      </a:r>
                    </a:p>
                    <a:p>
                      <a:pPr algn="ctr"/>
                      <a:r>
                        <a:rPr lang="es-CO" sz="1800" b="0" dirty="0"/>
                        <a:t>siguientes al AA</a:t>
                      </a:r>
                      <a:r>
                        <a:rPr lang="es-CO" sz="1800" b="0" baseline="0" dirty="0"/>
                        <a:t> que </a:t>
                      </a:r>
                    </a:p>
                    <a:p>
                      <a:pPr algn="ctr"/>
                      <a:r>
                        <a:rPr lang="es-CO" sz="1800" b="0" baseline="0" dirty="0"/>
                        <a:t>ordene su terminación</a:t>
                      </a:r>
                      <a:endParaRPr lang="es-CO" sz="1800" b="0" dirty="0"/>
                    </a:p>
                  </a:txBody>
                  <a:tcPr anchor="ctr"/>
                </a:tc>
                <a:tc>
                  <a:txBody>
                    <a:bodyPr/>
                    <a:lstStyle/>
                    <a:p>
                      <a:pPr algn="ctr"/>
                      <a:endParaRPr lang="es-CO" sz="1800" b="0" dirty="0"/>
                    </a:p>
                    <a:p>
                      <a:pPr algn="ctr"/>
                      <a:r>
                        <a:rPr lang="es-CO" sz="1800" b="0" dirty="0"/>
                        <a:t>Obligatoria,</a:t>
                      </a:r>
                      <a:r>
                        <a:rPr lang="es-CO" sz="1800" b="0" baseline="0" dirty="0"/>
                        <a:t> principal o </a:t>
                      </a:r>
                    </a:p>
                    <a:p>
                      <a:pPr algn="ctr"/>
                      <a:r>
                        <a:rPr lang="es-CO" sz="1800" b="0" baseline="0" dirty="0"/>
                        <a:t>privilegiada</a:t>
                      </a:r>
                      <a:endParaRPr lang="es-CO" sz="1800" b="0" dirty="0"/>
                    </a:p>
                  </a:txBody>
                  <a:tcPr/>
                </a:tc>
                <a:extLst>
                  <a:ext uri="{0D108BD9-81ED-4DB2-BD59-A6C34878D82A}">
                    <a16:rowId xmlns:a16="http://schemas.microsoft.com/office/drawing/2014/main" val="3102559480"/>
                  </a:ext>
                </a:extLst>
              </a:tr>
              <a:tr h="1044265">
                <a:tc>
                  <a:txBody>
                    <a:bodyPr/>
                    <a:lstStyle/>
                    <a:p>
                      <a:pPr algn="ctr"/>
                      <a:r>
                        <a:rPr lang="es-CO" sz="1800" b="1" dirty="0"/>
                        <a:t>UNILATERAL</a:t>
                      </a:r>
                    </a:p>
                  </a:txBody>
                  <a:tcPr anchor="ctr"/>
                </a:tc>
                <a:tc>
                  <a:txBody>
                    <a:bodyPr/>
                    <a:lstStyle/>
                    <a:p>
                      <a:pPr algn="ctr"/>
                      <a:r>
                        <a:rPr lang="es-CO" sz="1800" b="0" dirty="0"/>
                        <a:t>Dentro de los 2 meses</a:t>
                      </a:r>
                    </a:p>
                  </a:txBody>
                  <a:tcPr anchor="ctr"/>
                </a:tc>
                <a:tc>
                  <a:txBody>
                    <a:bodyPr/>
                    <a:lstStyle/>
                    <a:p>
                      <a:pPr algn="ctr"/>
                      <a:r>
                        <a:rPr lang="es-CO" sz="1800" b="0" dirty="0"/>
                        <a:t>Siguientes al plazo de </a:t>
                      </a:r>
                    </a:p>
                    <a:p>
                      <a:pPr algn="ctr"/>
                      <a:r>
                        <a:rPr lang="es-CO" sz="1800" b="0" dirty="0"/>
                        <a:t>liquidación </a:t>
                      </a:r>
                    </a:p>
                    <a:p>
                      <a:pPr algn="ctr"/>
                      <a:r>
                        <a:rPr lang="es-CO" sz="1800" b="0" dirty="0"/>
                        <a:t>bilateral o de mutuo acuerdo </a:t>
                      </a:r>
                    </a:p>
                  </a:txBody>
                  <a:tcPr anchor="ctr"/>
                </a:tc>
                <a:tc>
                  <a:txBody>
                    <a:bodyPr/>
                    <a:lstStyle/>
                    <a:p>
                      <a:pPr algn="ctr"/>
                      <a:r>
                        <a:rPr lang="es-CO" sz="1800" b="0" dirty="0"/>
                        <a:t>Subsidiaria: </a:t>
                      </a:r>
                    </a:p>
                    <a:p>
                      <a:pPr algn="ctr"/>
                      <a:r>
                        <a:rPr lang="es-CO" sz="1800" b="0" dirty="0"/>
                        <a:t>El contratista</a:t>
                      </a:r>
                      <a:r>
                        <a:rPr lang="es-CO" sz="1800" b="0" baseline="0" dirty="0"/>
                        <a:t> se convoca y no</a:t>
                      </a:r>
                    </a:p>
                    <a:p>
                      <a:pPr algn="ctr"/>
                      <a:r>
                        <a:rPr lang="es-CO" sz="1800" b="0" baseline="0" dirty="0"/>
                        <a:t> se presenta; o No hay acuerdo (total o parcial) sobre el contenido.</a:t>
                      </a:r>
                    </a:p>
                  </a:txBody>
                  <a:tcPr anchor="ctr"/>
                </a:tc>
                <a:extLst>
                  <a:ext uri="{0D108BD9-81ED-4DB2-BD59-A6C34878D82A}">
                    <a16:rowId xmlns:a16="http://schemas.microsoft.com/office/drawing/2014/main" val="819035735"/>
                  </a:ext>
                </a:extLst>
              </a:tr>
              <a:tr h="1234476">
                <a:tc>
                  <a:txBody>
                    <a:bodyPr/>
                    <a:lstStyle/>
                    <a:p>
                      <a:pPr algn="ctr"/>
                      <a:r>
                        <a:rPr lang="es-CO" sz="1800" b="1" dirty="0"/>
                        <a:t>JUDICIAL</a:t>
                      </a:r>
                    </a:p>
                  </a:txBody>
                  <a:tcPr anchor="ctr"/>
                </a:tc>
                <a:tc>
                  <a:txBody>
                    <a:bodyPr/>
                    <a:lstStyle/>
                    <a:p>
                      <a:pPr algn="ctr"/>
                      <a:r>
                        <a:rPr lang="es-CO" sz="1800" b="0" dirty="0"/>
                        <a:t>Dentro de los</a:t>
                      </a:r>
                      <a:r>
                        <a:rPr lang="es-CO" sz="1800" b="0" baseline="0" dirty="0"/>
                        <a:t> 2 años</a:t>
                      </a:r>
                      <a:endParaRPr lang="es-CO" sz="1800" b="0" dirty="0"/>
                    </a:p>
                  </a:txBody>
                  <a:tcPr anchor="ctr"/>
                </a:tc>
                <a:tc>
                  <a:txBody>
                    <a:bodyPr/>
                    <a:lstStyle/>
                    <a:p>
                      <a:pPr algn="ctr"/>
                      <a:r>
                        <a:rPr lang="es-CO" sz="1800" b="0" dirty="0"/>
                        <a:t>Siguientes</a:t>
                      </a:r>
                      <a:r>
                        <a:rPr lang="es-CO" sz="1800" b="0" baseline="0" dirty="0"/>
                        <a:t> al plazo de liquidación </a:t>
                      </a:r>
                    </a:p>
                    <a:p>
                      <a:pPr algn="ctr"/>
                      <a:r>
                        <a:rPr lang="es-CO" sz="1800" b="0" baseline="0" dirty="0"/>
                        <a:t>bilateral y antes que opere la </a:t>
                      </a:r>
                    </a:p>
                    <a:p>
                      <a:pPr algn="ctr"/>
                      <a:r>
                        <a:rPr lang="es-CO" sz="1800" b="0" baseline="0" dirty="0"/>
                        <a:t>caducidad de la acción Contractual  </a:t>
                      </a:r>
                    </a:p>
                    <a:p>
                      <a:pPr algn="ctr"/>
                      <a:r>
                        <a:rPr lang="es-CO" sz="1800" b="0" baseline="0" dirty="0"/>
                        <a:t>Literal j art. 164 CPACA</a:t>
                      </a:r>
                      <a:endParaRPr lang="es-CO" sz="1800" b="0" dirty="0"/>
                    </a:p>
                  </a:txBody>
                  <a:tcPr anchor="ctr"/>
                </a:tc>
                <a:tc>
                  <a:txBody>
                    <a:bodyPr/>
                    <a:lstStyle/>
                    <a:p>
                      <a:pPr algn="ctr"/>
                      <a:r>
                        <a:rPr lang="es-CO" sz="1800" b="0" baseline="0" dirty="0"/>
                        <a:t>El contratante o</a:t>
                      </a:r>
                    </a:p>
                    <a:p>
                      <a:pPr algn="ctr"/>
                      <a:r>
                        <a:rPr lang="es-CO" sz="1800" b="0" baseline="0" dirty="0"/>
                        <a:t>el Contratista</a:t>
                      </a:r>
                      <a:endParaRPr lang="es-CO" sz="1800" b="0" dirty="0"/>
                    </a:p>
                  </a:txBody>
                  <a:tcPr anchor="ctr"/>
                </a:tc>
                <a:extLst>
                  <a:ext uri="{0D108BD9-81ED-4DB2-BD59-A6C34878D82A}">
                    <a16:rowId xmlns:a16="http://schemas.microsoft.com/office/drawing/2014/main" val="1111972026"/>
                  </a:ext>
                </a:extLst>
              </a:tr>
            </a:tbl>
          </a:graphicData>
        </a:graphic>
      </p:graphicFrame>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585919"/>
            <a:ext cx="12192000" cy="1361228"/>
          </a:xfrm>
          <a:prstGeom prst="rect">
            <a:avLst/>
          </a:prstGeom>
        </p:spPr>
      </p:pic>
    </p:spTree>
    <p:extLst>
      <p:ext uri="{BB962C8B-B14F-4D97-AF65-F5344CB8AC3E}">
        <p14:creationId xmlns:p14="http://schemas.microsoft.com/office/powerpoint/2010/main" val="4176652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20376" y="951247"/>
            <a:ext cx="10267492" cy="630942"/>
          </a:xfrm>
          <a:prstGeom prst="rect">
            <a:avLst/>
          </a:prstGeom>
          <a:noFill/>
        </p:spPr>
        <p:txBody>
          <a:bodyPr wrap="square" rtlCol="0">
            <a:spAutoFit/>
          </a:bodyPr>
          <a:lstStyle/>
          <a:p>
            <a:pPr algn="ctr"/>
            <a:r>
              <a:rPr lang="es-ES" sz="3500" b="1" dirty="0">
                <a:solidFill>
                  <a:srgbClr val="FF0000"/>
                </a:solidFill>
                <a:latin typeface="Abadi MT Condensed Extra Bold" panose="020B0306030101010103" pitchFamily="34" charset="77"/>
              </a:rPr>
              <a:t>LIQUIDACIÓN DE LOS CONTRATOS ESTATALES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830201"/>
            <a:ext cx="12192000" cy="1097279"/>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0" name="CuadroTexto 9">
            <a:extLst>
              <a:ext uri="{FF2B5EF4-FFF2-40B4-BE49-F238E27FC236}">
                <a16:creationId xmlns:a16="http://schemas.microsoft.com/office/drawing/2014/main" id="{D136DACE-A697-4657-A0AE-2BA7F880F89E}"/>
              </a:ext>
            </a:extLst>
          </p:cNvPr>
          <p:cNvSpPr txBox="1"/>
          <p:nvPr/>
        </p:nvSpPr>
        <p:spPr>
          <a:xfrm>
            <a:off x="1054100" y="1481114"/>
            <a:ext cx="9882171" cy="461665"/>
          </a:xfrm>
          <a:prstGeom prst="rect">
            <a:avLst/>
          </a:prstGeom>
          <a:noFill/>
        </p:spPr>
        <p:txBody>
          <a:bodyPr wrap="square" rtlCol="0">
            <a:spAutoFit/>
          </a:bodyPr>
          <a:lstStyle/>
          <a:p>
            <a:r>
              <a:rPr lang="es-ES" sz="2400" b="1" u="sng" dirty="0">
                <a:latin typeface="Abadi MT Condensed Extra Bold" panose="020B0306030101010103" pitchFamily="34" charset="77"/>
              </a:rPr>
              <a:t>Tipos de Liquidación Régimen Especial  </a:t>
            </a:r>
          </a:p>
        </p:txBody>
      </p:sp>
      <p:pic>
        <p:nvPicPr>
          <p:cNvPr id="4" name="Marcador de contenido 3">
            <a:extLst>
              <a:ext uri="{FF2B5EF4-FFF2-40B4-BE49-F238E27FC236}">
                <a16:creationId xmlns:a16="http://schemas.microsoft.com/office/drawing/2014/main" id="{D029D38D-E6D2-6FEE-CD0F-6A45E623D29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5374" y="1949436"/>
            <a:ext cx="7749267" cy="4351338"/>
          </a:xfrm>
          <a:prstGeom prst="rect">
            <a:avLst/>
          </a:prstGeom>
          <a:noFill/>
        </p:spPr>
      </p:pic>
    </p:spTree>
    <p:extLst>
      <p:ext uri="{BB962C8B-B14F-4D97-AF65-F5344CB8AC3E}">
        <p14:creationId xmlns:p14="http://schemas.microsoft.com/office/powerpoint/2010/main" val="1402071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252846" y="524146"/>
            <a:ext cx="10246049" cy="630942"/>
          </a:xfrm>
          <a:prstGeom prst="rect">
            <a:avLst/>
          </a:prstGeom>
          <a:noFill/>
        </p:spPr>
        <p:txBody>
          <a:bodyPr wrap="square" rtlCol="0">
            <a:spAutoFit/>
          </a:bodyPr>
          <a:lstStyle/>
          <a:p>
            <a:pPr algn="ctr"/>
            <a:r>
              <a:rPr lang="es-ES" sz="3400" b="1" dirty="0">
                <a:solidFill>
                  <a:srgbClr val="FF0000"/>
                </a:solidFill>
                <a:latin typeface="Abadi MT Condensed Extra Bold" panose="020B0306030101010103" pitchFamily="34" charset="77"/>
              </a:rPr>
              <a:t>REQUISITOS NECESARIOS PARA LA LIQUIDACION</a:t>
            </a:r>
            <a:endParaRPr lang="es-ES_tradnl" sz="3400" b="1" dirty="0">
              <a:solidFill>
                <a:srgbClr val="FF0000"/>
              </a:solidFill>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975321" y="1049517"/>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graphicFrame>
        <p:nvGraphicFramePr>
          <p:cNvPr id="2" name="Diagrama 1">
            <a:extLst>
              <a:ext uri="{FF2B5EF4-FFF2-40B4-BE49-F238E27FC236}">
                <a16:creationId xmlns:a16="http://schemas.microsoft.com/office/drawing/2014/main" id="{B190A583-D59B-7B1C-2F53-5AC372307A04}"/>
              </a:ext>
            </a:extLst>
          </p:cNvPr>
          <p:cNvGraphicFramePr/>
          <p:nvPr>
            <p:extLst>
              <p:ext uri="{D42A27DB-BD31-4B8C-83A1-F6EECF244321}">
                <p14:modId xmlns:p14="http://schemas.microsoft.com/office/powerpoint/2010/main" val="267588341"/>
              </p:ext>
            </p:extLst>
          </p:nvPr>
        </p:nvGraphicFramePr>
        <p:xfrm>
          <a:off x="710819" y="782671"/>
          <a:ext cx="10404602" cy="526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505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352629" y="322095"/>
            <a:ext cx="11545204" cy="1815882"/>
          </a:xfrm>
          <a:prstGeom prst="rect">
            <a:avLst/>
          </a:prstGeom>
          <a:noFill/>
        </p:spPr>
        <p:txBody>
          <a:bodyPr wrap="square" rtlCol="0">
            <a:spAutoFit/>
          </a:bodyPr>
          <a:lstStyle/>
          <a:p>
            <a:pPr algn="ctr"/>
            <a:endParaRPr lang="es-ES" sz="3500" b="1" dirty="0">
              <a:solidFill>
                <a:srgbClr val="FF0000"/>
              </a:solidFill>
              <a:latin typeface="Abadi MT Condensed Extra Bold" panose="020B0306030101010103" pitchFamily="34" charset="77"/>
            </a:endParaRPr>
          </a:p>
          <a:p>
            <a:pPr algn="ctr"/>
            <a:r>
              <a:rPr lang="es-ES" sz="3500" b="1" dirty="0">
                <a:solidFill>
                  <a:srgbClr val="FF0000"/>
                </a:solidFill>
                <a:latin typeface="Abadi MT Condensed Extra Bold" panose="020B0306030101010103" pitchFamily="34" charset="77"/>
              </a:rPr>
              <a:t>LIQUIDACION UNILATERAL – ACTO ADMINISTRATIVO</a:t>
            </a:r>
          </a:p>
          <a:p>
            <a:pPr algn="ctr"/>
            <a:endParaRPr lang="es-ES" sz="1400" b="1" dirty="0">
              <a:solidFill>
                <a:srgbClr val="FF0000"/>
              </a:solidFill>
              <a:latin typeface="Abadi MT Condensed Extra Bold" panose="020B0306030101010103" pitchFamily="34" charset="77"/>
            </a:endParaRPr>
          </a:p>
          <a:p>
            <a:pPr algn="ctr"/>
            <a:r>
              <a:rPr lang="es-ES" sz="2800" b="1" dirty="0">
                <a:latin typeface="Abadi MT Condensed Extra Bold" panose="020B0306030101010103" pitchFamily="34" charset="77"/>
              </a:rPr>
              <a:t>RECURSO DE REPOSICIÓN  ART. 74 CPACA</a:t>
            </a:r>
            <a:endParaRPr lang="es-ES_tradnl" sz="2800" b="1" dirty="0">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192663"/>
            <a:ext cx="12192000" cy="1665337"/>
          </a:xfrm>
          <a:prstGeom prst="rect">
            <a:avLst/>
          </a:prstGeom>
        </p:spPr>
      </p:pic>
      <p:sp>
        <p:nvSpPr>
          <p:cNvPr id="10" name="CuadroTexto 9">
            <a:extLst>
              <a:ext uri="{FF2B5EF4-FFF2-40B4-BE49-F238E27FC236}">
                <a16:creationId xmlns:a16="http://schemas.microsoft.com/office/drawing/2014/main" id="{1EA81DE6-A722-4B1F-BCE7-019E032E4677}"/>
              </a:ext>
            </a:extLst>
          </p:cNvPr>
          <p:cNvSpPr txBox="1"/>
          <p:nvPr/>
        </p:nvSpPr>
        <p:spPr>
          <a:xfrm>
            <a:off x="838199" y="3711001"/>
            <a:ext cx="10410825" cy="2062103"/>
          </a:xfrm>
          <a:prstGeom prst="rect">
            <a:avLst/>
          </a:prstGeom>
          <a:noFill/>
        </p:spPr>
        <p:txBody>
          <a:bodyPr wrap="square" rtlCol="0">
            <a:spAutoFit/>
          </a:bodyPr>
          <a:lstStyle/>
          <a:p>
            <a:pPr marL="285750" indent="-285750" algn="just">
              <a:buFont typeface="Wingdings" pitchFamily="2" charset="2"/>
              <a:buChar char="v"/>
            </a:pPr>
            <a:r>
              <a:rPr lang="es-CO" dirty="0"/>
              <a:t>Si no se interpone recurso, el Acto Administrativo de Liquidación Unilateral, queda en firme vencido el término legal para interponerlo.</a:t>
            </a:r>
          </a:p>
          <a:p>
            <a:endParaRPr lang="es-CO" dirty="0"/>
          </a:p>
          <a:p>
            <a:pPr marL="285750" indent="-285750">
              <a:buFont typeface="Wingdings" pitchFamily="2" charset="2"/>
              <a:buChar char="v"/>
            </a:pPr>
            <a:r>
              <a:rPr lang="es-CO" dirty="0"/>
              <a:t>Si se interpone, se le da tramite al recurso, surtido el cual se decide (confirmando, modificando, revocando), quedando en firme el Acto Administrativo de Liquidación Unilateral cuando quede en firme la decisión.</a:t>
            </a:r>
          </a:p>
          <a:p>
            <a:endParaRPr lang="es-CO" sz="2000" dirty="0"/>
          </a:p>
        </p:txBody>
      </p:sp>
      <p:sp>
        <p:nvSpPr>
          <p:cNvPr id="2" name="Rectángulo 1"/>
          <p:cNvSpPr/>
          <p:nvPr/>
        </p:nvSpPr>
        <p:spPr>
          <a:xfrm>
            <a:off x="838199" y="2192017"/>
            <a:ext cx="10410825" cy="646331"/>
          </a:xfrm>
          <a:prstGeom prst="rect">
            <a:avLst/>
          </a:prstGeom>
        </p:spPr>
        <p:txBody>
          <a:bodyPr wrap="square">
            <a:spAutoFit/>
          </a:bodyPr>
          <a:lstStyle/>
          <a:p>
            <a:pPr algn="just"/>
            <a:r>
              <a:rPr lang="es-MX" dirty="0"/>
              <a:t>El Recuso de Reposición, se interpone ante quien expidió la decisión para que la aclare, modifique, adicione o revoque</a:t>
            </a:r>
            <a:endParaRPr lang="es-CO" dirty="0"/>
          </a:p>
        </p:txBody>
      </p:sp>
      <p:sp>
        <p:nvSpPr>
          <p:cNvPr id="12" name="Rectángulo 11"/>
          <p:cNvSpPr/>
          <p:nvPr/>
        </p:nvSpPr>
        <p:spPr>
          <a:xfrm>
            <a:off x="838199" y="2787671"/>
            <a:ext cx="10239376" cy="923330"/>
          </a:xfrm>
          <a:prstGeom prst="rect">
            <a:avLst/>
          </a:prstGeom>
        </p:spPr>
        <p:txBody>
          <a:bodyPr wrap="square">
            <a:spAutoFit/>
          </a:bodyPr>
          <a:lstStyle/>
          <a:p>
            <a:pPr algn="just"/>
            <a:r>
              <a:rPr lang="es-MX" b="1" dirty="0"/>
              <a:t>OPORTUNIDAD Y PRESENTACIÓN.</a:t>
            </a:r>
            <a:r>
              <a:rPr lang="es-MX" dirty="0"/>
              <a:t> Deberá interponerse por escrito en la diligencia de notificación personal, o dentro de los 10 días siguientes a ella, o a la notificación por aviso, o al vencimiento del término de publicación, según el caso. </a:t>
            </a:r>
            <a:endParaRPr lang="es-CO" dirty="0"/>
          </a:p>
        </p:txBody>
      </p:sp>
    </p:spTree>
    <p:extLst>
      <p:ext uri="{BB962C8B-B14F-4D97-AF65-F5344CB8AC3E}">
        <p14:creationId xmlns:p14="http://schemas.microsoft.com/office/powerpoint/2010/main" val="1596220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009D82-19F2-5049-A5F5-642778F36F15}"/>
              </a:ext>
            </a:extLst>
          </p:cNvPr>
          <p:cNvPicPr>
            <a:picLocks noChangeAspect="1"/>
          </p:cNvPicPr>
          <p:nvPr/>
        </p:nvPicPr>
        <p:blipFill>
          <a:blip r:embed="rId2"/>
          <a:stretch>
            <a:fillRect/>
          </a:stretch>
        </p:blipFill>
        <p:spPr>
          <a:xfrm>
            <a:off x="3651250" y="5384212"/>
            <a:ext cx="5111750" cy="864187"/>
          </a:xfrm>
          <a:prstGeom prst="rect">
            <a:avLst/>
          </a:prstGeom>
        </p:spPr>
      </p:pic>
      <p:pic>
        <p:nvPicPr>
          <p:cNvPr id="5" name="Imagen 4">
            <a:extLst>
              <a:ext uri="{FF2B5EF4-FFF2-40B4-BE49-F238E27FC236}">
                <a16:creationId xmlns:a16="http://schemas.microsoft.com/office/drawing/2014/main" id="{F085398D-84D8-2840-B016-A28B29ED5E53}"/>
              </a:ext>
            </a:extLst>
          </p:cNvPr>
          <p:cNvPicPr>
            <a:picLocks noChangeAspect="1"/>
          </p:cNvPicPr>
          <p:nvPr/>
        </p:nvPicPr>
        <p:blipFill>
          <a:blip r:embed="rId3"/>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AD9DFA90-89D7-4AE3-A117-7D3777AAF01D}"/>
              </a:ext>
            </a:extLst>
          </p:cNvPr>
          <p:cNvSpPr txBox="1"/>
          <p:nvPr/>
        </p:nvSpPr>
        <p:spPr>
          <a:xfrm>
            <a:off x="1842052" y="4237528"/>
            <a:ext cx="8594034" cy="646331"/>
          </a:xfrm>
          <a:prstGeom prst="rect">
            <a:avLst/>
          </a:prstGeom>
          <a:noFill/>
        </p:spPr>
        <p:txBody>
          <a:bodyPr wrap="square">
            <a:spAutoFit/>
          </a:bodyPr>
          <a:lstStyle/>
          <a:p>
            <a:pPr lvl="0"/>
            <a:r>
              <a:rPr lang="es-CO" dirty="0">
                <a:solidFill>
                  <a:prstClr val="white"/>
                </a:solidFill>
              </a:rPr>
              <a:t>Correo consultas contratación</a:t>
            </a:r>
            <a:r>
              <a:rPr lang="es-CO" dirty="0">
                <a:solidFill>
                  <a:prstClr val="black"/>
                </a:solidFill>
              </a:rPr>
              <a:t>: </a:t>
            </a:r>
            <a:r>
              <a:rPr lang="es-CO" dirty="0">
                <a:solidFill>
                  <a:prstClr val="black"/>
                </a:solidFill>
                <a:hlinkClick r:id="rId4"/>
              </a:rPr>
              <a:t>contratacioncolegios@educacionbogota.gov.co</a:t>
            </a:r>
            <a:endParaRPr lang="es-CO" dirty="0">
              <a:solidFill>
                <a:prstClr val="black"/>
              </a:solidFill>
            </a:endParaRPr>
          </a:p>
          <a:p>
            <a:pPr lvl="0"/>
            <a:r>
              <a:rPr lang="es-CO" dirty="0">
                <a:solidFill>
                  <a:prstClr val="white"/>
                </a:solidFill>
              </a:rPr>
              <a:t>Enlace Intrased FSE</a:t>
            </a:r>
            <a:r>
              <a:rPr lang="es-CO" dirty="0">
                <a:solidFill>
                  <a:prstClr val="black"/>
                </a:solidFill>
              </a:rPr>
              <a:t>: </a:t>
            </a:r>
            <a:r>
              <a:rPr lang="es-ES_tradnl" dirty="0">
                <a:solidFill>
                  <a:prstClr val="black"/>
                </a:solidFill>
              </a:rPr>
              <a:t> </a:t>
            </a:r>
            <a:r>
              <a:rPr lang="es-ES_tradnl" u="sng" dirty="0">
                <a:solidFill>
                  <a:prstClr val="black"/>
                </a:solidFill>
                <a:hlinkClick r:id="rId5"/>
              </a:rPr>
              <a:t>https://www.educacionbogota.edu.co/intrased/servicios-intrased/</a:t>
            </a:r>
            <a:r>
              <a:rPr lang="es-ES_tradnl" dirty="0">
                <a:solidFill>
                  <a:prstClr val="black"/>
                </a:solidFill>
              </a:rPr>
              <a:t> </a:t>
            </a:r>
            <a:endParaRPr lang="es-CO" dirty="0">
              <a:solidFill>
                <a:prstClr val="black"/>
              </a:solidFill>
            </a:endParaRPr>
          </a:p>
        </p:txBody>
      </p:sp>
    </p:spTree>
    <p:extLst>
      <p:ext uri="{BB962C8B-B14F-4D97-AF65-F5344CB8AC3E}">
        <p14:creationId xmlns:p14="http://schemas.microsoft.com/office/powerpoint/2010/main" val="118243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6918048"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LEY 715 DE 2001 -  Artículo 13.</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62143"/>
            <a:ext cx="12192000" cy="1665337"/>
          </a:xfrm>
          <a:prstGeom prst="rect">
            <a:avLst/>
          </a:prstGeom>
        </p:spPr>
      </p:pic>
      <p:sp>
        <p:nvSpPr>
          <p:cNvPr id="15" name="CuadroTexto 14">
            <a:extLst>
              <a:ext uri="{FF2B5EF4-FFF2-40B4-BE49-F238E27FC236}">
                <a16:creationId xmlns:a16="http://schemas.microsoft.com/office/drawing/2014/main" id="{618131B7-00D2-4879-BF34-671066C56F75}"/>
              </a:ext>
            </a:extLst>
          </p:cNvPr>
          <p:cNvSpPr txBox="1"/>
          <p:nvPr/>
        </p:nvSpPr>
        <p:spPr>
          <a:xfrm>
            <a:off x="953772" y="1487346"/>
            <a:ext cx="10742928" cy="4401205"/>
          </a:xfrm>
          <a:prstGeom prst="rect">
            <a:avLst/>
          </a:prstGeom>
          <a:noFill/>
        </p:spPr>
        <p:txBody>
          <a:bodyPr wrap="square" rtlCol="0">
            <a:spAutoFit/>
          </a:bodyPr>
          <a:lstStyle/>
          <a:p>
            <a:pPr algn="just"/>
            <a:r>
              <a:rPr lang="es-CO" sz="3500" b="1" dirty="0"/>
              <a:t>PROCEDIMIENTOS DE CONTRATACIÓN DE LOS FONDOS DE SERVICIOS EDUCATIVOS.</a:t>
            </a:r>
            <a:r>
              <a:rPr lang="es-CO" sz="3500" dirty="0"/>
              <a:t> </a:t>
            </a:r>
            <a:r>
              <a:rPr lang="es-CO" sz="3500" u="sng" dirty="0"/>
              <a:t>Todos los actos y contratos que tengan por objeto bienes y obligaciones que hayan de registrarse en la contabilidad de los Fondos de Servicios Educativos, se harán respetando </a:t>
            </a:r>
            <a:r>
              <a:rPr lang="es-CO" sz="3500" b="1" u="sng" dirty="0"/>
              <a:t>los principios de igualdad, moralidad, imparcialidad y publicidad</a:t>
            </a:r>
            <a:r>
              <a:rPr lang="es-CO" sz="3500" u="sng" dirty="0"/>
              <a:t>, aplicados en forma razonable a las circunstancias concretas en las que hayan de celebrarse</a:t>
            </a:r>
            <a:r>
              <a:rPr lang="es-CO" sz="3500" dirty="0"/>
              <a:t>. …</a:t>
            </a:r>
          </a:p>
        </p:txBody>
      </p:sp>
    </p:spTree>
    <p:extLst>
      <p:ext uri="{BB962C8B-B14F-4D97-AF65-F5344CB8AC3E}">
        <p14:creationId xmlns:p14="http://schemas.microsoft.com/office/powerpoint/2010/main" val="159553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6918048"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LEY 715 DE 2001 - Artículo 13.</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62143"/>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1054099" y="1482717"/>
            <a:ext cx="9722055" cy="4052843"/>
          </a:xfrm>
          <a:prstGeom prst="rect">
            <a:avLst/>
          </a:prstGeom>
          <a:noFill/>
        </p:spPr>
        <p:txBody>
          <a:bodyPr wrap="square" rtlCol="0">
            <a:spAutoFit/>
          </a:bodyPr>
          <a:lstStyle/>
          <a:p>
            <a:pPr algn="just"/>
            <a:r>
              <a:rPr lang="es-CO" sz="3600" dirty="0"/>
              <a:t>Los actos y </a:t>
            </a:r>
            <a:r>
              <a:rPr lang="es-CO" sz="3600" u="sng" dirty="0"/>
              <a:t>contratos de cuantía superior a 20 SMLMV </a:t>
            </a:r>
            <a:r>
              <a:rPr lang="es-CO" sz="3600" b="1" dirty="0"/>
              <a:t>se regirán por las reglas de la contratación estatal</a:t>
            </a:r>
            <a:r>
              <a:rPr lang="es-CO" sz="3600" dirty="0"/>
              <a:t>, teniendo en cuenta su valor y naturaleza, y las circunstancias en las que se celebren. </a:t>
            </a:r>
            <a:r>
              <a:rPr lang="es-CO" sz="3600" u="sng" dirty="0"/>
              <a:t>El Gobierno Nacional podrá indicar los casos en los cuales la cuantía señalada en el presente inciso será menor</a:t>
            </a:r>
            <a:r>
              <a:rPr lang="es-CO" sz="3600" dirty="0"/>
              <a:t>.</a:t>
            </a:r>
          </a:p>
        </p:txBody>
      </p:sp>
    </p:spTree>
    <p:extLst>
      <p:ext uri="{BB962C8B-B14F-4D97-AF65-F5344CB8AC3E}">
        <p14:creationId xmlns:p14="http://schemas.microsoft.com/office/powerpoint/2010/main" val="375648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6918048"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LEY 715 DE 2001 - Artículo 13.</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1054100" y="1485900"/>
            <a:ext cx="9545074" cy="3170099"/>
          </a:xfrm>
          <a:prstGeom prst="rect">
            <a:avLst/>
          </a:prstGeom>
          <a:noFill/>
        </p:spPr>
        <p:txBody>
          <a:bodyPr wrap="square" rtlCol="0">
            <a:spAutoFit/>
          </a:bodyPr>
          <a:lstStyle/>
          <a:p>
            <a:pPr algn="just"/>
            <a:r>
              <a:rPr lang="es-CO" sz="4000" u="sng" dirty="0"/>
              <a:t>El rector o director celebrará los contratos que hayan de pagarse con cargo a los recursos vinculados a los Fondos</a:t>
            </a:r>
            <a:r>
              <a:rPr lang="es-CO" sz="4000" dirty="0"/>
              <a:t>, en las condiciones y dentro de los límites que fijen los reglamentos.</a:t>
            </a:r>
          </a:p>
        </p:txBody>
      </p:sp>
    </p:spTree>
    <p:extLst>
      <p:ext uri="{BB962C8B-B14F-4D97-AF65-F5344CB8AC3E}">
        <p14:creationId xmlns:p14="http://schemas.microsoft.com/office/powerpoint/2010/main" val="311255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6918048"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LEY 715 DE 2001 - Artículo 13.</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4" name="Grupo 13">
            <a:extLst>
              <a:ext uri="{FF2B5EF4-FFF2-40B4-BE49-F238E27FC236}">
                <a16:creationId xmlns:a16="http://schemas.microsoft.com/office/drawing/2014/main" id="{77DCE92B-AB73-4631-88EF-B94B3E0540A0}"/>
              </a:ext>
            </a:extLst>
          </p:cNvPr>
          <p:cNvGrpSpPr/>
          <p:nvPr/>
        </p:nvGrpSpPr>
        <p:grpSpPr>
          <a:xfrm>
            <a:off x="153211" y="3333153"/>
            <a:ext cx="5848405" cy="2314217"/>
            <a:chOff x="50471" y="3172629"/>
            <a:chExt cx="5848405" cy="2372002"/>
          </a:xfrm>
        </p:grpSpPr>
        <p:sp>
          <p:nvSpPr>
            <p:cNvPr id="17" name="CuadroTexto 16">
              <a:extLst>
                <a:ext uri="{FF2B5EF4-FFF2-40B4-BE49-F238E27FC236}">
                  <a16:creationId xmlns:a16="http://schemas.microsoft.com/office/drawing/2014/main" id="{C0F5EB2E-E14D-4C1D-84EC-116821DFFAD8}"/>
                </a:ext>
              </a:extLst>
            </p:cNvPr>
            <p:cNvSpPr txBox="1"/>
            <p:nvPr/>
          </p:nvSpPr>
          <p:spPr>
            <a:xfrm>
              <a:off x="50471" y="3172629"/>
              <a:ext cx="4831676" cy="584775"/>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1035 DEL 12 -06-2018 (Manual Supervisión e Interventoría)</a:t>
              </a:r>
            </a:p>
          </p:txBody>
        </p:sp>
        <p:sp>
          <p:nvSpPr>
            <p:cNvPr id="18" name="CuadroTexto 17">
              <a:extLst>
                <a:ext uri="{FF2B5EF4-FFF2-40B4-BE49-F238E27FC236}">
                  <a16:creationId xmlns:a16="http://schemas.microsoft.com/office/drawing/2014/main" id="{D12B56E4-CE2A-4EA6-88CB-1394A54CB490}"/>
                </a:ext>
              </a:extLst>
            </p:cNvPr>
            <p:cNvSpPr txBox="1"/>
            <p:nvPr/>
          </p:nvSpPr>
          <p:spPr>
            <a:xfrm>
              <a:off x="50471" y="4035111"/>
              <a:ext cx="5336797" cy="347008"/>
            </a:xfrm>
            <a:prstGeom prst="rect">
              <a:avLst/>
            </a:prstGeom>
            <a:noFill/>
          </p:spPr>
          <p:txBody>
            <a:bodyPr wrap="square" rtlCol="0">
              <a:spAutoFit/>
            </a:bodyPr>
            <a:lstStyle/>
            <a:p>
              <a:pPr marL="285750" indent="-285750">
                <a:buFont typeface="Arial" panose="020B0604020202020204" pitchFamily="34" charset="0"/>
                <a:buChar char="•"/>
              </a:pPr>
              <a:r>
                <a:rPr lang="es-ES_tradnl" sz="1600" b="1" dirty="0">
                  <a:solidFill>
                    <a:schemeClr val="bg1"/>
                  </a:solidFill>
                  <a:latin typeface="Avenir Next" panose="020B0503020202020204" pitchFamily="34" charset="0"/>
                </a:rPr>
                <a:t>RES. No. 442 DEL 13 -03-2018 (Proceso Sancionatorio)</a:t>
              </a:r>
            </a:p>
          </p:txBody>
        </p:sp>
        <p:sp>
          <p:nvSpPr>
            <p:cNvPr id="19" name="CuadroTexto 18">
              <a:extLst>
                <a:ext uri="{FF2B5EF4-FFF2-40B4-BE49-F238E27FC236}">
                  <a16:creationId xmlns:a16="http://schemas.microsoft.com/office/drawing/2014/main" id="{7AC9ED36-3F7D-4938-A4D9-A6F8DEE26E01}"/>
                </a:ext>
              </a:extLst>
            </p:cNvPr>
            <p:cNvSpPr txBox="1"/>
            <p:nvPr/>
          </p:nvSpPr>
          <p:spPr>
            <a:xfrm>
              <a:off x="231661" y="4929078"/>
              <a:ext cx="5667215" cy="615553"/>
            </a:xfrm>
            <a:prstGeom prst="rect">
              <a:avLst/>
            </a:prstGeom>
            <a:noFill/>
          </p:spPr>
          <p:txBody>
            <a:bodyPr wrap="square" rtlCol="0">
              <a:spAutoFit/>
            </a:bodyPr>
            <a:lstStyle/>
            <a:p>
              <a:pPr marL="285750" indent="-285750">
                <a:buFont typeface="Arial" panose="020B0604020202020204" pitchFamily="34" charset="0"/>
                <a:buChar char="•"/>
              </a:pPr>
              <a:endParaRPr lang="es-ES_tradnl" sz="1600" b="1" dirty="0">
                <a:solidFill>
                  <a:schemeClr val="bg1"/>
                </a:solidFill>
                <a:latin typeface="Avenir Next" panose="020B0503020202020204" pitchFamily="34" charset="0"/>
              </a:endParaRPr>
            </a:p>
            <a:p>
              <a:endParaRPr lang="es-CO" dirty="0"/>
            </a:p>
          </p:txBody>
        </p:sp>
      </p:grpSp>
      <p:sp>
        <p:nvSpPr>
          <p:cNvPr id="15" name="CuadroTexto 14">
            <a:extLst>
              <a:ext uri="{FF2B5EF4-FFF2-40B4-BE49-F238E27FC236}">
                <a16:creationId xmlns:a16="http://schemas.microsoft.com/office/drawing/2014/main" id="{618131B7-00D2-4879-BF34-671066C56F75}"/>
              </a:ext>
            </a:extLst>
          </p:cNvPr>
          <p:cNvSpPr txBox="1"/>
          <p:nvPr/>
        </p:nvSpPr>
        <p:spPr>
          <a:xfrm>
            <a:off x="946936" y="1475113"/>
            <a:ext cx="9473939" cy="3416320"/>
          </a:xfrm>
          <a:prstGeom prst="rect">
            <a:avLst/>
          </a:prstGeom>
          <a:noFill/>
        </p:spPr>
        <p:txBody>
          <a:bodyPr wrap="square" rtlCol="0">
            <a:spAutoFit/>
          </a:bodyPr>
          <a:lstStyle/>
          <a:p>
            <a:pPr algn="just"/>
            <a:r>
              <a:rPr lang="es-CO" sz="3600" u="sng" dirty="0"/>
              <a:t>Con estricta sujeción a los principios y propósitos enunciados en el primer inciso de este artículo y a los reglamentos de esta Ley, el Consejo Directivo de cada establecimiento podrá señalar, con base en la experiencia y en el análisis concreto de las necesidades del establecimiento, …</a:t>
            </a:r>
            <a:endParaRPr lang="es-CO" sz="3600" dirty="0"/>
          </a:p>
        </p:txBody>
      </p:sp>
    </p:spTree>
    <p:extLst>
      <p:ext uri="{BB962C8B-B14F-4D97-AF65-F5344CB8AC3E}">
        <p14:creationId xmlns:p14="http://schemas.microsoft.com/office/powerpoint/2010/main" val="18114703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6072</TotalTime>
  <Words>6212</Words>
  <Application>Microsoft Office PowerPoint</Application>
  <PresentationFormat>Panorámica</PresentationFormat>
  <Paragraphs>471</Paragraphs>
  <Slides>58</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58</vt:i4>
      </vt:variant>
    </vt:vector>
  </HeadingPairs>
  <TitlesOfParts>
    <vt:vector size="67" baseType="lpstr">
      <vt:lpstr>Abadi MT Condensed Extra Bold</vt:lpstr>
      <vt:lpstr>Abadi MT Condensed Light</vt:lpstr>
      <vt:lpstr>Arial</vt:lpstr>
      <vt:lpstr>Avenir Next</vt:lpstr>
      <vt:lpstr>Calibri</vt:lpstr>
      <vt:lpstr>Calibri (Cuerpo)</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SEGÚN SU ORIGEN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VALERO AHUMADA PEDRAZA</dc:creator>
  <cp:lastModifiedBy>Eliana Clavijo Herrán</cp:lastModifiedBy>
  <cp:revision>195</cp:revision>
  <dcterms:created xsi:type="dcterms:W3CDTF">2018-06-26T15:32:54Z</dcterms:created>
  <dcterms:modified xsi:type="dcterms:W3CDTF">2023-06-27T20:58:18Z</dcterms:modified>
</cp:coreProperties>
</file>