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1078" r:id="rId5"/>
    <p:sldId id="1048" r:id="rId6"/>
    <p:sldId id="1099" r:id="rId7"/>
    <p:sldId id="1066" r:id="rId8"/>
    <p:sldId id="1076" r:id="rId9"/>
    <p:sldId id="1101" r:id="rId10"/>
    <p:sldId id="1102" r:id="rId11"/>
    <p:sldId id="1103" r:id="rId12"/>
    <p:sldId id="1108" r:id="rId13"/>
    <p:sldId id="1110" r:id="rId14"/>
    <p:sldId id="1111" r:id="rId15"/>
    <p:sldId id="1112" r:id="rId16"/>
    <p:sldId id="1107" r:id="rId17"/>
    <p:sldId id="258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1F1"/>
    <a:srgbClr val="70AD47"/>
    <a:srgbClr val="5B9BD5"/>
    <a:srgbClr val="000000"/>
    <a:srgbClr val="FF66CC"/>
    <a:srgbClr val="DF99CE"/>
    <a:srgbClr val="2F528F"/>
    <a:srgbClr val="4472C4"/>
    <a:srgbClr val="D60093"/>
    <a:srgbClr val="293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3203" autoAdjust="0"/>
  </p:normalViewPr>
  <p:slideViewPr>
    <p:cSldViewPr snapToGrid="0">
      <p:cViewPr varScale="1">
        <p:scale>
          <a:sx n="79" d="100"/>
          <a:sy n="79" d="100"/>
        </p:scale>
        <p:origin x="108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ANA PAOLA CLAVIJO HERRAN" userId="df046837-7d05-46ec-b831-9538915a52c8" providerId="ADAL" clId="{D51045F2-3936-4482-8DEA-82776563BF0B}"/>
    <pc:docChg chg="undo custSel modSld">
      <pc:chgData name="ELIANA PAOLA CLAVIJO HERRAN" userId="df046837-7d05-46ec-b831-9538915a52c8" providerId="ADAL" clId="{D51045F2-3936-4482-8DEA-82776563BF0B}" dt="2023-06-06T22:22:18.140" v="233" actId="1076"/>
      <pc:docMkLst>
        <pc:docMk/>
      </pc:docMkLst>
      <pc:sldChg chg="addSp delSp modSp mod">
        <pc:chgData name="ELIANA PAOLA CLAVIJO HERRAN" userId="df046837-7d05-46ec-b831-9538915a52c8" providerId="ADAL" clId="{D51045F2-3936-4482-8DEA-82776563BF0B}" dt="2023-06-06T21:54:49.395" v="65" actId="1076"/>
        <pc:sldMkLst>
          <pc:docMk/>
          <pc:sldMk cId="2805811120" sldId="1048"/>
        </pc:sldMkLst>
        <pc:spChg chg="add mod ord">
          <ac:chgData name="ELIANA PAOLA CLAVIJO HERRAN" userId="df046837-7d05-46ec-b831-9538915a52c8" providerId="ADAL" clId="{D51045F2-3936-4482-8DEA-82776563BF0B}" dt="2023-06-06T21:50:52.551" v="43" actId="1076"/>
          <ac:spMkLst>
            <pc:docMk/>
            <pc:sldMk cId="2805811120" sldId="1048"/>
            <ac:spMk id="4" creationId="{4F6A4788-3517-5721-7FD7-53D022EF26A5}"/>
          </ac:spMkLst>
        </pc:spChg>
        <pc:spChg chg="mod">
          <ac:chgData name="ELIANA PAOLA CLAVIJO HERRAN" userId="df046837-7d05-46ec-b831-9538915a52c8" providerId="ADAL" clId="{D51045F2-3936-4482-8DEA-82776563BF0B}" dt="2023-06-06T21:51:03.700" v="45"/>
          <ac:spMkLst>
            <pc:docMk/>
            <pc:sldMk cId="2805811120" sldId="1048"/>
            <ac:spMk id="5" creationId="{9C5388A3-D872-43FE-B836-30426344FC01}"/>
          </ac:spMkLst>
        </pc:spChg>
        <pc:spChg chg="mod">
          <ac:chgData name="ELIANA PAOLA CLAVIJO HERRAN" userId="df046837-7d05-46ec-b831-9538915a52c8" providerId="ADAL" clId="{D51045F2-3936-4482-8DEA-82776563BF0B}" dt="2023-06-06T21:54:49.395" v="65" actId="1076"/>
          <ac:spMkLst>
            <pc:docMk/>
            <pc:sldMk cId="2805811120" sldId="1048"/>
            <ac:spMk id="20" creationId="{0825877E-8261-8141-BD0F-F6AE693DADC3}"/>
          </ac:spMkLst>
        </pc:spChg>
        <pc:spChg chg="mod">
          <ac:chgData name="ELIANA PAOLA CLAVIJO HERRAN" userId="df046837-7d05-46ec-b831-9538915a52c8" providerId="ADAL" clId="{D51045F2-3936-4482-8DEA-82776563BF0B}" dt="2023-06-06T21:49:08.228" v="26" actId="208"/>
          <ac:spMkLst>
            <pc:docMk/>
            <pc:sldMk cId="2805811120" sldId="1048"/>
            <ac:spMk id="48" creationId="{00000000-0000-0000-0000-000000000000}"/>
          </ac:spMkLst>
        </pc:spChg>
        <pc:cxnChg chg="add del">
          <ac:chgData name="ELIANA PAOLA CLAVIJO HERRAN" userId="df046837-7d05-46ec-b831-9538915a52c8" providerId="ADAL" clId="{D51045F2-3936-4482-8DEA-82776563BF0B}" dt="2023-06-06T21:49:45.227" v="29" actId="11529"/>
          <ac:cxnSpMkLst>
            <pc:docMk/>
            <pc:sldMk cId="2805811120" sldId="1048"/>
            <ac:cxnSpMk id="3" creationId="{40A6D4ED-4751-4101-F10A-035F2D7DD4DC}"/>
          </ac:cxnSpMkLst>
        </pc:cxnChg>
      </pc:sldChg>
      <pc:sldChg chg="modSp mod">
        <pc:chgData name="ELIANA PAOLA CLAVIJO HERRAN" userId="df046837-7d05-46ec-b831-9538915a52c8" providerId="ADAL" clId="{D51045F2-3936-4482-8DEA-82776563BF0B}" dt="2023-06-06T21:54:04.827" v="64" actId="1076"/>
        <pc:sldMkLst>
          <pc:docMk/>
          <pc:sldMk cId="1952979364" sldId="1066"/>
        </pc:sldMkLst>
        <pc:spChg chg="mod">
          <ac:chgData name="ELIANA PAOLA CLAVIJO HERRAN" userId="df046837-7d05-46ec-b831-9538915a52c8" providerId="ADAL" clId="{D51045F2-3936-4482-8DEA-82776563BF0B}" dt="2023-06-06T21:53:58.344" v="63" actId="1076"/>
          <ac:spMkLst>
            <pc:docMk/>
            <pc:sldMk cId="1952979364" sldId="1066"/>
            <ac:spMk id="20" creationId="{A0494F12-7872-4198-81C1-3C43D48105BA}"/>
          </ac:spMkLst>
        </pc:spChg>
        <pc:graphicFrameChg chg="mod">
          <ac:chgData name="ELIANA PAOLA CLAVIJO HERRAN" userId="df046837-7d05-46ec-b831-9538915a52c8" providerId="ADAL" clId="{D51045F2-3936-4482-8DEA-82776563BF0B}" dt="2023-06-06T21:54:04.827" v="64" actId="1076"/>
          <ac:graphicFrameMkLst>
            <pc:docMk/>
            <pc:sldMk cId="1952979364" sldId="1066"/>
            <ac:graphicFrameMk id="19" creationId="{68C4BD49-888D-4768-8F5E-FB1A3DC3299D}"/>
          </ac:graphicFrameMkLst>
        </pc:graphicFrameChg>
      </pc:sldChg>
      <pc:sldChg chg="modSp mod">
        <pc:chgData name="ELIANA PAOLA CLAVIJO HERRAN" userId="df046837-7d05-46ec-b831-9538915a52c8" providerId="ADAL" clId="{D51045F2-3936-4482-8DEA-82776563BF0B}" dt="2023-06-06T21:56:28.626" v="69" actId="1076"/>
        <pc:sldMkLst>
          <pc:docMk/>
          <pc:sldMk cId="3308914312" sldId="1076"/>
        </pc:sldMkLst>
        <pc:grpChg chg="mod">
          <ac:chgData name="ELIANA PAOLA CLAVIJO HERRAN" userId="df046837-7d05-46ec-b831-9538915a52c8" providerId="ADAL" clId="{D51045F2-3936-4482-8DEA-82776563BF0B}" dt="2023-06-06T21:56:25.095" v="68" actId="1076"/>
          <ac:grpSpMkLst>
            <pc:docMk/>
            <pc:sldMk cId="3308914312" sldId="1076"/>
            <ac:grpSpMk id="7" creationId="{73FB966E-2DE9-4926-B0BF-421AB9310EA9}"/>
          </ac:grpSpMkLst>
        </pc:grpChg>
        <pc:graphicFrameChg chg="modGraphic">
          <ac:chgData name="ELIANA PAOLA CLAVIJO HERRAN" userId="df046837-7d05-46ec-b831-9538915a52c8" providerId="ADAL" clId="{D51045F2-3936-4482-8DEA-82776563BF0B}" dt="2023-06-06T21:56:17.429" v="67" actId="207"/>
          <ac:graphicFrameMkLst>
            <pc:docMk/>
            <pc:sldMk cId="3308914312" sldId="1076"/>
            <ac:graphicFrameMk id="5" creationId="{00000000-0000-0000-0000-000000000000}"/>
          </ac:graphicFrameMkLst>
        </pc:graphicFrameChg>
        <pc:picChg chg="mod">
          <ac:chgData name="ELIANA PAOLA CLAVIJO HERRAN" userId="df046837-7d05-46ec-b831-9538915a52c8" providerId="ADAL" clId="{D51045F2-3936-4482-8DEA-82776563BF0B}" dt="2023-06-06T21:56:28.626" v="69" actId="1076"/>
          <ac:picMkLst>
            <pc:docMk/>
            <pc:sldMk cId="3308914312" sldId="1076"/>
            <ac:picMk id="2050" creationId="{00000000-0000-0000-0000-000000000000}"/>
          </ac:picMkLst>
        </pc:picChg>
      </pc:sldChg>
      <pc:sldChg chg="addSp delSp modSp mod">
        <pc:chgData name="ELIANA PAOLA CLAVIJO HERRAN" userId="df046837-7d05-46ec-b831-9538915a52c8" providerId="ADAL" clId="{D51045F2-3936-4482-8DEA-82776563BF0B}" dt="2023-06-06T21:47:10.477" v="16" actId="1076"/>
        <pc:sldMkLst>
          <pc:docMk/>
          <pc:sldMk cId="4280651546" sldId="1078"/>
        </pc:sldMkLst>
        <pc:spChg chg="add mod">
          <ac:chgData name="ELIANA PAOLA CLAVIJO HERRAN" userId="df046837-7d05-46ec-b831-9538915a52c8" providerId="ADAL" clId="{D51045F2-3936-4482-8DEA-82776563BF0B}" dt="2023-06-06T21:46:32.196" v="15" actId="1076"/>
          <ac:spMkLst>
            <pc:docMk/>
            <pc:sldMk cId="4280651546" sldId="1078"/>
            <ac:spMk id="2" creationId="{D54EDAF4-602A-0C2B-6B43-2BD6A9B857C2}"/>
          </ac:spMkLst>
        </pc:spChg>
        <pc:spChg chg="mod">
          <ac:chgData name="ELIANA PAOLA CLAVIJO HERRAN" userId="df046837-7d05-46ec-b831-9538915a52c8" providerId="ADAL" clId="{D51045F2-3936-4482-8DEA-82776563BF0B}" dt="2023-06-06T21:46:13.870" v="11" actId="1076"/>
          <ac:spMkLst>
            <pc:docMk/>
            <pc:sldMk cId="4280651546" sldId="1078"/>
            <ac:spMk id="6" creationId="{D0DCB897-78C5-5C45-9C15-EC3E7EAE6C87}"/>
          </ac:spMkLst>
        </pc:spChg>
        <pc:spChg chg="del mod">
          <ac:chgData name="ELIANA PAOLA CLAVIJO HERRAN" userId="df046837-7d05-46ec-b831-9538915a52c8" providerId="ADAL" clId="{D51045F2-3936-4482-8DEA-82776563BF0B}" dt="2023-06-06T21:46:28.175" v="14" actId="478"/>
          <ac:spMkLst>
            <pc:docMk/>
            <pc:sldMk cId="4280651546" sldId="1078"/>
            <ac:spMk id="7" creationId="{C76BFBDD-7C7A-074E-8E25-BE9F84F8B6BC}"/>
          </ac:spMkLst>
        </pc:spChg>
        <pc:spChg chg="mod">
          <ac:chgData name="ELIANA PAOLA CLAVIJO HERRAN" userId="df046837-7d05-46ec-b831-9538915a52c8" providerId="ADAL" clId="{D51045F2-3936-4482-8DEA-82776563BF0B}" dt="2023-06-06T21:47:10.477" v="16" actId="1076"/>
          <ac:spMkLst>
            <pc:docMk/>
            <pc:sldMk cId="4280651546" sldId="1078"/>
            <ac:spMk id="9" creationId="{D0DCB897-78C5-5C45-9C15-EC3E7EAE6C87}"/>
          </ac:spMkLst>
        </pc:spChg>
      </pc:sldChg>
      <pc:sldChg chg="modSp mod">
        <pc:chgData name="ELIANA PAOLA CLAVIJO HERRAN" userId="df046837-7d05-46ec-b831-9538915a52c8" providerId="ADAL" clId="{D51045F2-3936-4482-8DEA-82776563BF0B}" dt="2023-06-06T21:54:53.600" v="66" actId="1076"/>
        <pc:sldMkLst>
          <pc:docMk/>
          <pc:sldMk cId="435401776" sldId="1099"/>
        </pc:sldMkLst>
        <pc:spChg chg="mod">
          <ac:chgData name="ELIANA PAOLA CLAVIJO HERRAN" userId="df046837-7d05-46ec-b831-9538915a52c8" providerId="ADAL" clId="{D51045F2-3936-4482-8DEA-82776563BF0B}" dt="2023-06-06T21:54:53.600" v="66" actId="1076"/>
          <ac:spMkLst>
            <pc:docMk/>
            <pc:sldMk cId="435401776" sldId="1099"/>
            <ac:spMk id="2" creationId="{C1A7C273-5005-4D5A-B88F-98082DA8343C}"/>
          </ac:spMkLst>
        </pc:spChg>
        <pc:spChg chg="mod">
          <ac:chgData name="ELIANA PAOLA CLAVIJO HERRAN" userId="df046837-7d05-46ec-b831-9538915a52c8" providerId="ADAL" clId="{D51045F2-3936-4482-8DEA-82776563BF0B}" dt="2023-06-06T21:53:08.638" v="56" actId="208"/>
          <ac:spMkLst>
            <pc:docMk/>
            <pc:sldMk cId="435401776" sldId="1099"/>
            <ac:spMk id="6" creationId="{91334965-50FF-4BE0-8C9F-2A01209CC329}"/>
          </ac:spMkLst>
        </pc:spChg>
        <pc:spChg chg="mod">
          <ac:chgData name="ELIANA PAOLA CLAVIJO HERRAN" userId="df046837-7d05-46ec-b831-9538915a52c8" providerId="ADAL" clId="{D51045F2-3936-4482-8DEA-82776563BF0B}" dt="2023-06-06T21:52:22.241" v="52" actId="207"/>
          <ac:spMkLst>
            <pc:docMk/>
            <pc:sldMk cId="435401776" sldId="1099"/>
            <ac:spMk id="15" creationId="{60BA0FB4-FF48-4E13-96D0-964C74E97DB0}"/>
          </ac:spMkLst>
        </pc:spChg>
      </pc:sldChg>
      <pc:sldChg chg="modSp mod">
        <pc:chgData name="ELIANA PAOLA CLAVIJO HERRAN" userId="df046837-7d05-46ec-b831-9538915a52c8" providerId="ADAL" clId="{D51045F2-3936-4482-8DEA-82776563BF0B}" dt="2023-06-06T22:12:09.442" v="155" actId="207"/>
        <pc:sldMkLst>
          <pc:docMk/>
          <pc:sldMk cId="4277336569" sldId="1101"/>
        </pc:sldMkLst>
        <pc:spChg chg="mod">
          <ac:chgData name="ELIANA PAOLA CLAVIJO HERRAN" userId="df046837-7d05-46ec-b831-9538915a52c8" providerId="ADAL" clId="{D51045F2-3936-4482-8DEA-82776563BF0B}" dt="2023-06-06T21:57:16.799" v="71" actId="1076"/>
          <ac:spMkLst>
            <pc:docMk/>
            <pc:sldMk cId="4277336569" sldId="1101"/>
            <ac:spMk id="8" creationId="{504C1C0F-1025-4CCF-87A8-1982592BAE0A}"/>
          </ac:spMkLst>
        </pc:spChg>
        <pc:grpChg chg="mod">
          <ac:chgData name="ELIANA PAOLA CLAVIJO HERRAN" userId="df046837-7d05-46ec-b831-9538915a52c8" providerId="ADAL" clId="{D51045F2-3936-4482-8DEA-82776563BF0B}" dt="2023-06-06T22:03:30.284" v="106" actId="1076"/>
          <ac:grpSpMkLst>
            <pc:docMk/>
            <pc:sldMk cId="4277336569" sldId="1101"/>
            <ac:grpSpMk id="7" creationId="{73FB966E-2DE9-4926-B0BF-421AB9310EA9}"/>
          </ac:grpSpMkLst>
        </pc:grpChg>
        <pc:graphicFrameChg chg="mod">
          <ac:chgData name="ELIANA PAOLA CLAVIJO HERRAN" userId="df046837-7d05-46ec-b831-9538915a52c8" providerId="ADAL" clId="{D51045F2-3936-4482-8DEA-82776563BF0B}" dt="2023-06-06T22:12:09.442" v="155" actId="207"/>
          <ac:graphicFrameMkLst>
            <pc:docMk/>
            <pc:sldMk cId="4277336569" sldId="1101"/>
            <ac:graphicFrameMk id="34" creationId="{F608300D-D0B2-4FA6-A371-AFD3868C9C76}"/>
          </ac:graphicFrameMkLst>
        </pc:graphicFrameChg>
      </pc:sldChg>
      <pc:sldChg chg="modSp mod">
        <pc:chgData name="ELIANA PAOLA CLAVIJO HERRAN" userId="df046837-7d05-46ec-b831-9538915a52c8" providerId="ADAL" clId="{D51045F2-3936-4482-8DEA-82776563BF0B}" dt="2023-06-06T22:05:35.674" v="109" actId="1076"/>
        <pc:sldMkLst>
          <pc:docMk/>
          <pc:sldMk cId="585734647" sldId="1102"/>
        </pc:sldMkLst>
        <pc:spChg chg="mod">
          <ac:chgData name="ELIANA PAOLA CLAVIJO HERRAN" userId="df046837-7d05-46ec-b831-9538915a52c8" providerId="ADAL" clId="{D51045F2-3936-4482-8DEA-82776563BF0B}" dt="2023-06-06T22:05:35.674" v="109" actId="1076"/>
          <ac:spMkLst>
            <pc:docMk/>
            <pc:sldMk cId="585734647" sldId="1102"/>
            <ac:spMk id="11" creationId="{8A6E8603-2B72-4E77-8686-C7865872AD4E}"/>
          </ac:spMkLst>
        </pc:spChg>
        <pc:graphicFrameChg chg="modGraphic">
          <ac:chgData name="ELIANA PAOLA CLAVIJO HERRAN" userId="df046837-7d05-46ec-b831-9538915a52c8" providerId="ADAL" clId="{D51045F2-3936-4482-8DEA-82776563BF0B}" dt="2023-06-06T22:05:27.004" v="108" actId="207"/>
          <ac:graphicFrameMkLst>
            <pc:docMk/>
            <pc:sldMk cId="585734647" sldId="1102"/>
            <ac:graphicFrameMk id="5" creationId="{00000000-0000-0000-0000-000000000000}"/>
          </ac:graphicFrameMkLst>
        </pc:graphicFrameChg>
      </pc:sldChg>
      <pc:sldChg chg="modSp mod">
        <pc:chgData name="ELIANA PAOLA CLAVIJO HERRAN" userId="df046837-7d05-46ec-b831-9538915a52c8" providerId="ADAL" clId="{D51045F2-3936-4482-8DEA-82776563BF0B}" dt="2023-06-06T22:07:10.452" v="117" actId="207"/>
        <pc:sldMkLst>
          <pc:docMk/>
          <pc:sldMk cId="4133689276" sldId="1103"/>
        </pc:sldMkLst>
        <pc:spChg chg="mod">
          <ac:chgData name="ELIANA PAOLA CLAVIJO HERRAN" userId="df046837-7d05-46ec-b831-9538915a52c8" providerId="ADAL" clId="{D51045F2-3936-4482-8DEA-82776563BF0B}" dt="2023-06-06T22:06:37.789" v="114" actId="1076"/>
          <ac:spMkLst>
            <pc:docMk/>
            <pc:sldMk cId="4133689276" sldId="1103"/>
            <ac:spMk id="11" creationId="{8A6E8603-2B72-4E77-8686-C7865872AD4E}"/>
          </ac:spMkLst>
        </pc:spChg>
        <pc:graphicFrameChg chg="modGraphic">
          <ac:chgData name="ELIANA PAOLA CLAVIJO HERRAN" userId="df046837-7d05-46ec-b831-9538915a52c8" providerId="ADAL" clId="{D51045F2-3936-4482-8DEA-82776563BF0B}" dt="2023-06-06T22:07:10.452" v="117" actId="207"/>
          <ac:graphicFrameMkLst>
            <pc:docMk/>
            <pc:sldMk cId="4133689276" sldId="1103"/>
            <ac:graphicFrameMk id="5" creationId="{00000000-0000-0000-0000-000000000000}"/>
          </ac:graphicFrameMkLst>
        </pc:graphicFrameChg>
      </pc:sldChg>
      <pc:sldChg chg="modSp mod">
        <pc:chgData name="ELIANA PAOLA CLAVIJO HERRAN" userId="df046837-7d05-46ec-b831-9538915a52c8" providerId="ADAL" clId="{D51045F2-3936-4482-8DEA-82776563BF0B}" dt="2023-06-06T22:22:18.140" v="233" actId="1076"/>
        <pc:sldMkLst>
          <pc:docMk/>
          <pc:sldMk cId="3914269844" sldId="1107"/>
        </pc:sldMkLst>
        <pc:spChg chg="mod">
          <ac:chgData name="ELIANA PAOLA CLAVIJO HERRAN" userId="df046837-7d05-46ec-b831-9538915a52c8" providerId="ADAL" clId="{D51045F2-3936-4482-8DEA-82776563BF0B}" dt="2023-06-06T22:22:18.140" v="233" actId="1076"/>
          <ac:spMkLst>
            <pc:docMk/>
            <pc:sldMk cId="3914269844" sldId="1107"/>
            <ac:spMk id="16" creationId="{0825877E-8261-8141-BD0F-F6AE693DADC3}"/>
          </ac:spMkLst>
        </pc:spChg>
        <pc:graphicFrameChg chg="mod">
          <ac:chgData name="ELIANA PAOLA CLAVIJO HERRAN" userId="df046837-7d05-46ec-b831-9538915a52c8" providerId="ADAL" clId="{D51045F2-3936-4482-8DEA-82776563BF0B}" dt="2023-06-06T22:21:47.009" v="232" actId="113"/>
          <ac:graphicFrameMkLst>
            <pc:docMk/>
            <pc:sldMk cId="3914269844" sldId="1107"/>
            <ac:graphicFrameMk id="11" creationId="{00000000-0000-0000-0000-000000000000}"/>
          </ac:graphicFrameMkLst>
        </pc:graphicFrameChg>
        <pc:picChg chg="mod">
          <ac:chgData name="ELIANA PAOLA CLAVIJO HERRAN" userId="df046837-7d05-46ec-b831-9538915a52c8" providerId="ADAL" clId="{D51045F2-3936-4482-8DEA-82776563BF0B}" dt="2023-06-06T22:21:44.262" v="231" actId="1076"/>
          <ac:picMkLst>
            <pc:docMk/>
            <pc:sldMk cId="3914269844" sldId="1107"/>
            <ac:picMk id="8" creationId="{F5E59DAF-EB30-49A3-BA48-70CC4B52CCC8}"/>
          </ac:picMkLst>
        </pc:picChg>
      </pc:sldChg>
      <pc:sldChg chg="addSp modSp mod">
        <pc:chgData name="ELIANA PAOLA CLAVIJO HERRAN" userId="df046837-7d05-46ec-b831-9538915a52c8" providerId="ADAL" clId="{D51045F2-3936-4482-8DEA-82776563BF0B}" dt="2023-06-06T22:14:40.386" v="181" actId="1076"/>
        <pc:sldMkLst>
          <pc:docMk/>
          <pc:sldMk cId="3214228067" sldId="1108"/>
        </pc:sldMkLst>
        <pc:spChg chg="add mod">
          <ac:chgData name="ELIANA PAOLA CLAVIJO HERRAN" userId="df046837-7d05-46ec-b831-9538915a52c8" providerId="ADAL" clId="{D51045F2-3936-4482-8DEA-82776563BF0B}" dt="2023-06-06T22:10:34.491" v="145" actId="403"/>
          <ac:spMkLst>
            <pc:docMk/>
            <pc:sldMk cId="3214228067" sldId="1108"/>
            <ac:spMk id="2" creationId="{90952B53-9F35-C02D-75DA-6B9CC5B216CC}"/>
          </ac:spMkLst>
        </pc:spChg>
        <pc:spChg chg="add mod">
          <ac:chgData name="ELIANA PAOLA CLAVIJO HERRAN" userId="df046837-7d05-46ec-b831-9538915a52c8" providerId="ADAL" clId="{D51045F2-3936-4482-8DEA-82776563BF0B}" dt="2023-06-06T22:10:55.218" v="150" actId="1076"/>
          <ac:spMkLst>
            <pc:docMk/>
            <pc:sldMk cId="3214228067" sldId="1108"/>
            <ac:spMk id="3" creationId="{3DAAF93A-EE49-02CA-4915-051C5FA57A78}"/>
          </ac:spMkLst>
        </pc:spChg>
        <pc:spChg chg="add mod">
          <ac:chgData name="ELIANA PAOLA CLAVIJO HERRAN" userId="df046837-7d05-46ec-b831-9538915a52c8" providerId="ADAL" clId="{D51045F2-3936-4482-8DEA-82776563BF0B}" dt="2023-06-06T22:11:09.836" v="152" actId="1076"/>
          <ac:spMkLst>
            <pc:docMk/>
            <pc:sldMk cId="3214228067" sldId="1108"/>
            <ac:spMk id="4" creationId="{9BBBCA70-C49D-79E9-C599-DA9C8AD418AA}"/>
          </ac:spMkLst>
        </pc:spChg>
        <pc:spChg chg="mod">
          <ac:chgData name="ELIANA PAOLA CLAVIJO HERRAN" userId="df046837-7d05-46ec-b831-9538915a52c8" providerId="ADAL" clId="{D51045F2-3936-4482-8DEA-82776563BF0B}" dt="2023-06-06T22:14:40.386" v="181" actId="1076"/>
          <ac:spMkLst>
            <pc:docMk/>
            <pc:sldMk cId="3214228067" sldId="1108"/>
            <ac:spMk id="16" creationId="{0825877E-8261-8141-BD0F-F6AE693DADC3}"/>
          </ac:spMkLst>
        </pc:spChg>
        <pc:graphicFrameChg chg="mod">
          <ac:chgData name="ELIANA PAOLA CLAVIJO HERRAN" userId="df046837-7d05-46ec-b831-9538915a52c8" providerId="ADAL" clId="{D51045F2-3936-4482-8DEA-82776563BF0B}" dt="2023-06-06T22:09:54.769" v="139" actId="478"/>
          <ac:graphicFrameMkLst>
            <pc:docMk/>
            <pc:sldMk cId="3214228067" sldId="1108"/>
            <ac:graphicFrameMk id="11" creationId="{00000000-0000-0000-0000-000000000000}"/>
          </ac:graphicFrameMkLst>
        </pc:graphicFrameChg>
      </pc:sldChg>
      <pc:sldChg chg="addSp delSp modSp mod">
        <pc:chgData name="ELIANA PAOLA CLAVIJO HERRAN" userId="df046837-7d05-46ec-b831-9538915a52c8" providerId="ADAL" clId="{D51045F2-3936-4482-8DEA-82776563BF0B}" dt="2023-06-06T22:21:22.643" v="229" actId="207"/>
        <pc:sldMkLst>
          <pc:docMk/>
          <pc:sldMk cId="225342962" sldId="1110"/>
        </pc:sldMkLst>
        <pc:spChg chg="mod">
          <ac:chgData name="ELIANA PAOLA CLAVIJO HERRAN" userId="df046837-7d05-46ec-b831-9538915a52c8" providerId="ADAL" clId="{D51045F2-3936-4482-8DEA-82776563BF0B}" dt="2023-06-06T22:12:17.593" v="156" actId="207"/>
          <ac:spMkLst>
            <pc:docMk/>
            <pc:sldMk cId="225342962" sldId="1110"/>
            <ac:spMk id="9" creationId="{754964A8-A646-476F-91AB-3CB4E4AF3CC7}"/>
          </ac:spMkLst>
        </pc:spChg>
        <pc:spChg chg="mod">
          <ac:chgData name="ELIANA PAOLA CLAVIJO HERRAN" userId="df046837-7d05-46ec-b831-9538915a52c8" providerId="ADAL" clId="{D51045F2-3936-4482-8DEA-82776563BF0B}" dt="2023-06-06T22:14:46.945" v="182" actId="1076"/>
          <ac:spMkLst>
            <pc:docMk/>
            <pc:sldMk cId="225342962" sldId="1110"/>
            <ac:spMk id="16" creationId="{0825877E-8261-8141-BD0F-F6AE693DADC3}"/>
          </ac:spMkLst>
        </pc:spChg>
        <pc:graphicFrameChg chg="mod modGraphic">
          <ac:chgData name="ELIANA PAOLA CLAVIJO HERRAN" userId="df046837-7d05-46ec-b831-9538915a52c8" providerId="ADAL" clId="{D51045F2-3936-4482-8DEA-82776563BF0B}" dt="2023-06-06T22:21:22.643" v="229" actId="207"/>
          <ac:graphicFrameMkLst>
            <pc:docMk/>
            <pc:sldMk cId="225342962" sldId="1110"/>
            <ac:graphicFrameMk id="7" creationId="{0EC3C285-7FB7-4379-99CF-B4ABFF3EE9CC}"/>
          </ac:graphicFrameMkLst>
        </pc:graphicFrameChg>
        <pc:picChg chg="add del mod">
          <ac:chgData name="ELIANA PAOLA CLAVIJO HERRAN" userId="df046837-7d05-46ec-b831-9538915a52c8" providerId="ADAL" clId="{D51045F2-3936-4482-8DEA-82776563BF0B}" dt="2023-06-06T22:21:05.621" v="228" actId="478"/>
          <ac:picMkLst>
            <pc:docMk/>
            <pc:sldMk cId="225342962" sldId="1110"/>
            <ac:picMk id="3" creationId="{0AD2BD64-B009-8021-9E14-2DE26A3C86DA}"/>
          </ac:picMkLst>
        </pc:picChg>
      </pc:sldChg>
      <pc:sldChg chg="modSp mod">
        <pc:chgData name="ELIANA PAOLA CLAVIJO HERRAN" userId="df046837-7d05-46ec-b831-9538915a52c8" providerId="ADAL" clId="{D51045F2-3936-4482-8DEA-82776563BF0B}" dt="2023-06-06T22:21:29.646" v="230" actId="207"/>
        <pc:sldMkLst>
          <pc:docMk/>
          <pc:sldMk cId="3257023666" sldId="1111"/>
        </pc:sldMkLst>
        <pc:spChg chg="mod">
          <ac:chgData name="ELIANA PAOLA CLAVIJO HERRAN" userId="df046837-7d05-46ec-b831-9538915a52c8" providerId="ADAL" clId="{D51045F2-3936-4482-8DEA-82776563BF0B}" dt="2023-06-06T22:21:29.646" v="230" actId="207"/>
          <ac:spMkLst>
            <pc:docMk/>
            <pc:sldMk cId="3257023666" sldId="1111"/>
            <ac:spMk id="9" creationId="{754964A8-A646-476F-91AB-3CB4E4AF3CC7}"/>
          </ac:spMkLst>
        </pc:spChg>
        <pc:spChg chg="mod">
          <ac:chgData name="ELIANA PAOLA CLAVIJO HERRAN" userId="df046837-7d05-46ec-b831-9538915a52c8" providerId="ADAL" clId="{D51045F2-3936-4482-8DEA-82776563BF0B}" dt="2023-06-06T22:14:52.642" v="183" actId="1076"/>
          <ac:spMkLst>
            <pc:docMk/>
            <pc:sldMk cId="3257023666" sldId="1111"/>
            <ac:spMk id="16" creationId="{0825877E-8261-8141-BD0F-F6AE693DADC3}"/>
          </ac:spMkLst>
        </pc:spChg>
        <pc:graphicFrameChg chg="mod">
          <ac:chgData name="ELIANA PAOLA CLAVIJO HERRAN" userId="df046837-7d05-46ec-b831-9538915a52c8" providerId="ADAL" clId="{D51045F2-3936-4482-8DEA-82776563BF0B}" dt="2023-06-06T22:14:21.201" v="180"/>
          <ac:graphicFrameMkLst>
            <pc:docMk/>
            <pc:sldMk cId="3257023666" sldId="1111"/>
            <ac:graphicFrameMk id="7" creationId="{0EC3C285-7FB7-4379-99CF-B4ABFF3EE9CC}"/>
          </ac:graphicFrameMkLst>
        </pc:graphicFrameChg>
      </pc:sldChg>
      <pc:sldChg chg="addSp delSp modSp mod">
        <pc:chgData name="ELIANA PAOLA CLAVIJO HERRAN" userId="df046837-7d05-46ec-b831-9538915a52c8" providerId="ADAL" clId="{D51045F2-3936-4482-8DEA-82776563BF0B}" dt="2023-06-06T22:18:56.164" v="221" actId="478"/>
        <pc:sldMkLst>
          <pc:docMk/>
          <pc:sldMk cId="3607771544" sldId="1112"/>
        </pc:sldMkLst>
        <pc:spChg chg="add del mod">
          <ac:chgData name="ELIANA PAOLA CLAVIJO HERRAN" userId="df046837-7d05-46ec-b831-9538915a52c8" providerId="ADAL" clId="{D51045F2-3936-4482-8DEA-82776563BF0B}" dt="2023-06-06T22:16:33.759" v="203" actId="21"/>
          <ac:spMkLst>
            <pc:docMk/>
            <pc:sldMk cId="3607771544" sldId="1112"/>
            <ac:spMk id="4" creationId="{8B50AACA-F5E5-A1EA-9C9B-3E98FBF363C2}"/>
          </ac:spMkLst>
        </pc:spChg>
        <pc:spChg chg="add mod">
          <ac:chgData name="ELIANA PAOLA CLAVIJO HERRAN" userId="df046837-7d05-46ec-b831-9538915a52c8" providerId="ADAL" clId="{D51045F2-3936-4482-8DEA-82776563BF0B}" dt="2023-06-06T22:16:34.695" v="204" actId="20577"/>
          <ac:spMkLst>
            <pc:docMk/>
            <pc:sldMk cId="3607771544" sldId="1112"/>
            <ac:spMk id="5" creationId="{42189654-B825-1E4C-C2A9-B5D98C9EE60F}"/>
          </ac:spMkLst>
        </pc:spChg>
        <pc:spChg chg="mod">
          <ac:chgData name="ELIANA PAOLA CLAVIJO HERRAN" userId="df046837-7d05-46ec-b831-9538915a52c8" providerId="ADAL" clId="{D51045F2-3936-4482-8DEA-82776563BF0B}" dt="2023-06-06T22:15:57.247" v="197" actId="1076"/>
          <ac:spMkLst>
            <pc:docMk/>
            <pc:sldMk cId="3607771544" sldId="1112"/>
            <ac:spMk id="6" creationId="{20443E56-A162-47E7-8EEC-BD298FC2165C}"/>
          </ac:spMkLst>
        </pc:spChg>
        <pc:spChg chg="add mod">
          <ac:chgData name="ELIANA PAOLA CLAVIJO HERRAN" userId="df046837-7d05-46ec-b831-9538915a52c8" providerId="ADAL" clId="{D51045F2-3936-4482-8DEA-82776563BF0B}" dt="2023-06-06T22:16:40.982" v="207" actId="207"/>
          <ac:spMkLst>
            <pc:docMk/>
            <pc:sldMk cId="3607771544" sldId="1112"/>
            <ac:spMk id="7" creationId="{BEF73508-3094-C86A-4E54-90D627D99C34}"/>
          </ac:spMkLst>
        </pc:spChg>
        <pc:spChg chg="add del mod">
          <ac:chgData name="ELIANA PAOLA CLAVIJO HERRAN" userId="df046837-7d05-46ec-b831-9538915a52c8" providerId="ADAL" clId="{D51045F2-3936-4482-8DEA-82776563BF0B}" dt="2023-06-06T22:18:56.164" v="221" actId="478"/>
          <ac:spMkLst>
            <pc:docMk/>
            <pc:sldMk cId="3607771544" sldId="1112"/>
            <ac:spMk id="8" creationId="{2036CB3F-C491-0C28-667D-50354082C1F3}"/>
          </ac:spMkLst>
        </pc:spChg>
        <pc:spChg chg="mod">
          <ac:chgData name="ELIANA PAOLA CLAVIJO HERRAN" userId="df046837-7d05-46ec-b831-9538915a52c8" providerId="ADAL" clId="{D51045F2-3936-4482-8DEA-82776563BF0B}" dt="2023-06-06T22:17:05.594" v="208" actId="208"/>
          <ac:spMkLst>
            <pc:docMk/>
            <pc:sldMk cId="3607771544" sldId="1112"/>
            <ac:spMk id="9" creationId="{754964A8-A646-476F-91AB-3CB4E4AF3CC7}"/>
          </ac:spMkLst>
        </pc:spChg>
        <pc:spChg chg="mod">
          <ac:chgData name="ELIANA PAOLA CLAVIJO HERRAN" userId="df046837-7d05-46ec-b831-9538915a52c8" providerId="ADAL" clId="{D51045F2-3936-4482-8DEA-82776563BF0B}" dt="2023-06-06T22:15:03.383" v="185" actId="1076"/>
          <ac:spMkLst>
            <pc:docMk/>
            <pc:sldMk cId="3607771544" sldId="1112"/>
            <ac:spMk id="16" creationId="{0825877E-8261-8141-BD0F-F6AE693DADC3}"/>
          </ac:spMkLst>
        </pc:spChg>
        <pc:picChg chg="mod">
          <ac:chgData name="ELIANA PAOLA CLAVIJO HERRAN" userId="df046837-7d05-46ec-b831-9538915a52c8" providerId="ADAL" clId="{D51045F2-3936-4482-8DEA-82776563BF0B}" dt="2023-06-06T22:17:10.288" v="209" actId="1076"/>
          <ac:picMkLst>
            <pc:docMk/>
            <pc:sldMk cId="3607771544" sldId="1112"/>
            <ac:picMk id="3" creationId="{F0F11A41-5328-4E7F-8419-F430A439852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1C5D39-9026-46AA-9E1A-462E6DFD8AC7}" type="doc">
      <dgm:prSet loTypeId="urn:microsoft.com/office/officeart/2005/8/layout/matrix3" loCatId="matrix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E295FBD3-9C56-491C-9F47-067FA45AAEF7}">
      <dgm:prSet phldrT="[Texto]" custT="1"/>
      <dgm:spPr/>
      <dgm:t>
        <a:bodyPr/>
        <a:lstStyle/>
        <a:p>
          <a:r>
            <a:rPr lang="es-CO" sz="2000" b="1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COMPONENTE TÉCNICO:</a:t>
          </a:r>
          <a:endParaRPr lang="es-CO" sz="2000" b="1" kern="1200" dirty="0"/>
        </a:p>
        <a:p>
          <a:r>
            <a:rPr lang="es-CO" sz="2000" kern="1200" dirty="0"/>
            <a:t>-Justificación y D</a:t>
          </a:r>
          <a:r>
            <a:rPr lang="es-CO" sz="20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escripción real de la necesidad.</a:t>
          </a:r>
        </a:p>
        <a:p>
          <a:r>
            <a:rPr lang="es-CO" sz="20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-  Objeto y especificaciones técnicas del bien, obra o servicio.</a:t>
          </a:r>
        </a:p>
        <a:p>
          <a:r>
            <a:rPr lang="es-CO" sz="20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- Permisos, licencias, autorizaciones. </a:t>
          </a:r>
        </a:p>
        <a:p>
          <a:r>
            <a:rPr lang="es-CO" sz="20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-Plazo de ejecución o fecha de entrega. </a:t>
          </a:r>
        </a:p>
        <a:p>
          <a:r>
            <a:rPr lang="es-CO" sz="20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- Matriz de riesgos.</a:t>
          </a:r>
        </a:p>
      </dgm:t>
    </dgm:pt>
    <dgm:pt modelId="{809D3EDE-0273-4FD9-995B-8EDE6064E147}" type="parTrans" cxnId="{6D5377B2-6FC5-4561-B81B-015DE260FE3D}">
      <dgm:prSet/>
      <dgm:spPr/>
      <dgm:t>
        <a:bodyPr/>
        <a:lstStyle/>
        <a:p>
          <a:endParaRPr lang="es-CO"/>
        </a:p>
      </dgm:t>
    </dgm:pt>
    <dgm:pt modelId="{806F80F9-F96F-46C5-B33B-2C1A469876A1}" type="sibTrans" cxnId="{6D5377B2-6FC5-4561-B81B-015DE260FE3D}">
      <dgm:prSet/>
      <dgm:spPr/>
      <dgm:t>
        <a:bodyPr/>
        <a:lstStyle/>
        <a:p>
          <a:endParaRPr lang="es-CO"/>
        </a:p>
      </dgm:t>
    </dgm:pt>
    <dgm:pt modelId="{7C595593-D1A9-469D-8BC1-910F088BFF60}">
      <dgm:prSet phldrT="[Texto]" custT="1"/>
      <dgm:spPr/>
      <dgm:t>
        <a:bodyPr/>
        <a:lstStyle/>
        <a:p>
          <a:r>
            <a:rPr lang="es-CO" sz="2000" b="1" i="1" dirty="0"/>
            <a:t>COMPONENTE ECONOMICO:</a:t>
          </a:r>
        </a:p>
        <a:p>
          <a:r>
            <a:rPr lang="es-CO" sz="2000" i="1" dirty="0"/>
            <a:t>- Disponibilidad de recursos-CDP.</a:t>
          </a:r>
        </a:p>
        <a:p>
          <a:r>
            <a:rPr lang="es-CO" sz="2000" i="1" dirty="0"/>
            <a:t>- Cotizaciones y análisis de las mismas.</a:t>
          </a:r>
        </a:p>
        <a:p>
          <a:r>
            <a:rPr lang="es-CO" sz="2000" i="1" dirty="0"/>
            <a:t>- Análisis que soporta el valor estimado.</a:t>
          </a:r>
        </a:p>
      </dgm:t>
    </dgm:pt>
    <dgm:pt modelId="{29A5FBBD-E1AC-4552-B79D-0038F2257A66}" type="parTrans" cxnId="{5824DC38-D8EF-4032-943D-5A32525D6C66}">
      <dgm:prSet/>
      <dgm:spPr/>
      <dgm:t>
        <a:bodyPr/>
        <a:lstStyle/>
        <a:p>
          <a:endParaRPr lang="es-CO"/>
        </a:p>
      </dgm:t>
    </dgm:pt>
    <dgm:pt modelId="{B72EF94D-574D-4BA9-A3D2-1C537E99036F}" type="sibTrans" cxnId="{5824DC38-D8EF-4032-943D-5A32525D6C66}">
      <dgm:prSet/>
      <dgm:spPr/>
      <dgm:t>
        <a:bodyPr/>
        <a:lstStyle/>
        <a:p>
          <a:endParaRPr lang="es-CO"/>
        </a:p>
      </dgm:t>
    </dgm:pt>
    <dgm:pt modelId="{E716D072-CC44-4427-91B6-A369BC6FEAAE}">
      <dgm:prSet phldrT="[Texto]" custT="1"/>
      <dgm:spPr/>
      <dgm:t>
        <a:bodyPr/>
        <a:lstStyle/>
        <a:p>
          <a:r>
            <a:rPr lang="es-CO" sz="2000" b="1" i="1" dirty="0"/>
            <a:t>COMPONENTE JURIDICO: </a:t>
          </a:r>
        </a:p>
        <a:p>
          <a:r>
            <a:rPr lang="es-CO" sz="2000" i="1" dirty="0"/>
            <a:t>-Escogencia de la modalidad de selección.</a:t>
          </a:r>
        </a:p>
        <a:p>
          <a:r>
            <a:rPr lang="es-CO" sz="2000" i="1" dirty="0"/>
            <a:t>- Análisis solicitud de garantías </a:t>
          </a:r>
        </a:p>
        <a:p>
          <a:r>
            <a:rPr lang="es-CO" sz="2000" i="1" dirty="0"/>
            <a:t>( </a:t>
          </a:r>
          <a:r>
            <a:rPr lang="es-CO" sz="1500" i="1" dirty="0"/>
            <a:t>En mínima cuantía no son obligatorias, debe verificarse conforme al análisis de riesgos que se realice</a:t>
          </a:r>
          <a:r>
            <a:rPr lang="es-CO" sz="2000" i="1" dirty="0"/>
            <a:t>) </a:t>
          </a:r>
        </a:p>
      </dgm:t>
    </dgm:pt>
    <dgm:pt modelId="{C6B1A5F0-77C4-46BE-90BE-EB98C2B16D89}" type="parTrans" cxnId="{7A175614-63CD-4DD9-91CE-11106D54C4B3}">
      <dgm:prSet/>
      <dgm:spPr/>
      <dgm:t>
        <a:bodyPr/>
        <a:lstStyle/>
        <a:p>
          <a:endParaRPr lang="es-CO"/>
        </a:p>
      </dgm:t>
    </dgm:pt>
    <dgm:pt modelId="{54A06C72-549D-40C1-A4B0-305E4AF92D23}" type="sibTrans" cxnId="{7A175614-63CD-4DD9-91CE-11106D54C4B3}">
      <dgm:prSet/>
      <dgm:spPr/>
      <dgm:t>
        <a:bodyPr/>
        <a:lstStyle/>
        <a:p>
          <a:endParaRPr lang="es-CO"/>
        </a:p>
      </dgm:t>
    </dgm:pt>
    <dgm:pt modelId="{20D67F48-673F-4285-A7CB-182500777F24}">
      <dgm:prSet phldrT="[Texto]" phldr="1"/>
      <dgm:spPr/>
      <dgm:t>
        <a:bodyPr/>
        <a:lstStyle/>
        <a:p>
          <a:endParaRPr lang="es-CO"/>
        </a:p>
      </dgm:t>
    </dgm:pt>
    <dgm:pt modelId="{BE817433-342E-421F-A632-696341714203}" type="parTrans" cxnId="{5DEF1663-56D5-4369-A7A4-F52347D18082}">
      <dgm:prSet/>
      <dgm:spPr/>
      <dgm:t>
        <a:bodyPr/>
        <a:lstStyle/>
        <a:p>
          <a:endParaRPr lang="es-CO"/>
        </a:p>
      </dgm:t>
    </dgm:pt>
    <dgm:pt modelId="{4FD75BF5-F2E7-4CF0-B391-0F157CB202DC}" type="sibTrans" cxnId="{5DEF1663-56D5-4369-A7A4-F52347D18082}">
      <dgm:prSet/>
      <dgm:spPr/>
      <dgm:t>
        <a:bodyPr/>
        <a:lstStyle/>
        <a:p>
          <a:endParaRPr lang="es-CO"/>
        </a:p>
      </dgm:t>
    </dgm:pt>
    <dgm:pt modelId="{F54B45AA-7648-4834-9C26-9DB6A9F60352}">
      <dgm:prSet/>
      <dgm:spPr/>
      <dgm:t>
        <a:bodyPr/>
        <a:lstStyle/>
        <a:p>
          <a:r>
            <a:rPr lang="es-CO" dirty="0"/>
            <a:t>Justificación de los factores de selección en los tres componentes para identificar la oferta mas favorable: Capacidad jurídica, experiencia, financiera y organizacional.</a:t>
          </a:r>
        </a:p>
      </dgm:t>
    </dgm:pt>
    <dgm:pt modelId="{9B9D27C7-5176-4083-8AC6-E78D6D112E8D}" type="parTrans" cxnId="{1BBC54A5-AC3B-47BB-A93F-403A716E2AC4}">
      <dgm:prSet/>
      <dgm:spPr/>
      <dgm:t>
        <a:bodyPr/>
        <a:lstStyle/>
        <a:p>
          <a:endParaRPr lang="es-CO"/>
        </a:p>
      </dgm:t>
    </dgm:pt>
    <dgm:pt modelId="{2613C510-8E01-47EB-AF13-E66D919B7C71}" type="sibTrans" cxnId="{1BBC54A5-AC3B-47BB-A93F-403A716E2AC4}">
      <dgm:prSet/>
      <dgm:spPr/>
      <dgm:t>
        <a:bodyPr/>
        <a:lstStyle/>
        <a:p>
          <a:endParaRPr lang="es-CO"/>
        </a:p>
      </dgm:t>
    </dgm:pt>
    <dgm:pt modelId="{12986203-F288-4194-94BD-97B6B507AC56}" type="pres">
      <dgm:prSet presAssocID="{1F1C5D39-9026-46AA-9E1A-462E6DFD8AC7}" presName="matrix" presStyleCnt="0">
        <dgm:presLayoutVars>
          <dgm:chMax val="1"/>
          <dgm:dir/>
          <dgm:resizeHandles val="exact"/>
        </dgm:presLayoutVars>
      </dgm:prSet>
      <dgm:spPr/>
    </dgm:pt>
    <dgm:pt modelId="{3A18D9CF-6F25-41DA-BC0A-79528F470298}" type="pres">
      <dgm:prSet presAssocID="{1F1C5D39-9026-46AA-9E1A-462E6DFD8AC7}" presName="diamond" presStyleLbl="bgShp" presStyleIdx="0" presStyleCnt="1"/>
      <dgm:spPr/>
    </dgm:pt>
    <dgm:pt modelId="{200EEB2A-AA23-409B-9961-B662A3C4A7A2}" type="pres">
      <dgm:prSet presAssocID="{1F1C5D39-9026-46AA-9E1A-462E6DFD8AC7}" presName="quad1" presStyleLbl="node1" presStyleIdx="0" presStyleCnt="4" custScaleX="213549" custScaleY="177043" custLinFactNeighborX="-34169" custLinFactNeighborY="-5185">
        <dgm:presLayoutVars>
          <dgm:chMax val="0"/>
          <dgm:chPref val="0"/>
          <dgm:bulletEnabled val="1"/>
        </dgm:presLayoutVars>
      </dgm:prSet>
      <dgm:spPr/>
    </dgm:pt>
    <dgm:pt modelId="{0FD63F3B-F44A-4134-A345-7F2BCA296D9A}" type="pres">
      <dgm:prSet presAssocID="{1F1C5D39-9026-46AA-9E1A-462E6DFD8AC7}" presName="quad2" presStyleLbl="node1" presStyleIdx="1" presStyleCnt="4" custScaleX="133711" custScaleY="145880" custLinFactNeighborX="54571" custLinFactNeighborY="-1337">
        <dgm:presLayoutVars>
          <dgm:chMax val="0"/>
          <dgm:chPref val="0"/>
          <dgm:bulletEnabled val="1"/>
        </dgm:presLayoutVars>
      </dgm:prSet>
      <dgm:spPr/>
    </dgm:pt>
    <dgm:pt modelId="{AAFBCD60-94B5-45EE-B05A-C3D627B6D60C}" type="pres">
      <dgm:prSet presAssocID="{1F1C5D39-9026-46AA-9E1A-462E6DFD8AC7}" presName="quad3" presStyleLbl="node1" presStyleIdx="2" presStyleCnt="4" custScaleX="221377" custScaleY="92104" custLinFactNeighborX="-33465" custLinFactNeighborY="14766">
        <dgm:presLayoutVars>
          <dgm:chMax val="0"/>
          <dgm:chPref val="0"/>
          <dgm:bulletEnabled val="1"/>
        </dgm:presLayoutVars>
      </dgm:prSet>
      <dgm:spPr/>
    </dgm:pt>
    <dgm:pt modelId="{6822076B-6C35-45BF-A1EB-88E944001C65}" type="pres">
      <dgm:prSet presAssocID="{1F1C5D39-9026-46AA-9E1A-462E6DFD8AC7}" presName="quad4" presStyleLbl="node1" presStyleIdx="3" presStyleCnt="4" custAng="0" custScaleX="117729" custScaleY="101211" custLinFactNeighborX="36467" custLinFactNeighborY="13796">
        <dgm:presLayoutVars>
          <dgm:chMax val="0"/>
          <dgm:chPref val="0"/>
          <dgm:bulletEnabled val="1"/>
        </dgm:presLayoutVars>
      </dgm:prSet>
      <dgm:spPr/>
    </dgm:pt>
  </dgm:ptLst>
  <dgm:cxnLst>
    <dgm:cxn modelId="{7A175614-63CD-4DD9-91CE-11106D54C4B3}" srcId="{1F1C5D39-9026-46AA-9E1A-462E6DFD8AC7}" destId="{E716D072-CC44-4427-91B6-A369BC6FEAAE}" srcOrd="2" destOrd="0" parTransId="{C6B1A5F0-77C4-46BE-90BE-EB98C2B16D89}" sibTransId="{54A06C72-549D-40C1-A4B0-305E4AF92D23}"/>
    <dgm:cxn modelId="{5824DC38-D8EF-4032-943D-5A32525D6C66}" srcId="{1F1C5D39-9026-46AA-9E1A-462E6DFD8AC7}" destId="{7C595593-D1A9-469D-8BC1-910F088BFF60}" srcOrd="1" destOrd="0" parTransId="{29A5FBBD-E1AC-4552-B79D-0038F2257A66}" sibTransId="{B72EF94D-574D-4BA9-A3D2-1C537E99036F}"/>
    <dgm:cxn modelId="{B4BA1A61-4F9A-4E06-A271-AFA4F506EF35}" type="presOf" srcId="{1F1C5D39-9026-46AA-9E1A-462E6DFD8AC7}" destId="{12986203-F288-4194-94BD-97B6B507AC56}" srcOrd="0" destOrd="0" presId="urn:microsoft.com/office/officeart/2005/8/layout/matrix3"/>
    <dgm:cxn modelId="{5DEF1663-56D5-4369-A7A4-F52347D18082}" srcId="{1F1C5D39-9026-46AA-9E1A-462E6DFD8AC7}" destId="{20D67F48-673F-4285-A7CB-182500777F24}" srcOrd="4" destOrd="0" parTransId="{BE817433-342E-421F-A632-696341714203}" sibTransId="{4FD75BF5-F2E7-4CF0-B391-0F157CB202DC}"/>
    <dgm:cxn modelId="{AB4F0365-7F3B-4767-AD42-F8A3A8E7A737}" type="presOf" srcId="{F54B45AA-7648-4834-9C26-9DB6A9F60352}" destId="{6822076B-6C35-45BF-A1EB-88E944001C65}" srcOrd="0" destOrd="0" presId="urn:microsoft.com/office/officeart/2005/8/layout/matrix3"/>
    <dgm:cxn modelId="{B6578457-E45D-4A7F-9051-A1945D3AC091}" type="presOf" srcId="{E716D072-CC44-4427-91B6-A369BC6FEAAE}" destId="{AAFBCD60-94B5-45EE-B05A-C3D627B6D60C}" srcOrd="0" destOrd="0" presId="urn:microsoft.com/office/officeart/2005/8/layout/matrix3"/>
    <dgm:cxn modelId="{02D2A286-59A8-462C-98C6-2115E29B7683}" type="presOf" srcId="{7C595593-D1A9-469D-8BC1-910F088BFF60}" destId="{0FD63F3B-F44A-4134-A345-7F2BCA296D9A}" srcOrd="0" destOrd="0" presId="urn:microsoft.com/office/officeart/2005/8/layout/matrix3"/>
    <dgm:cxn modelId="{69BFE789-95C3-4423-A30C-215F545EFB86}" type="presOf" srcId="{E295FBD3-9C56-491C-9F47-067FA45AAEF7}" destId="{200EEB2A-AA23-409B-9961-B662A3C4A7A2}" srcOrd="0" destOrd="0" presId="urn:microsoft.com/office/officeart/2005/8/layout/matrix3"/>
    <dgm:cxn modelId="{1BBC54A5-AC3B-47BB-A93F-403A716E2AC4}" srcId="{1F1C5D39-9026-46AA-9E1A-462E6DFD8AC7}" destId="{F54B45AA-7648-4834-9C26-9DB6A9F60352}" srcOrd="3" destOrd="0" parTransId="{9B9D27C7-5176-4083-8AC6-E78D6D112E8D}" sibTransId="{2613C510-8E01-47EB-AF13-E66D919B7C71}"/>
    <dgm:cxn modelId="{6D5377B2-6FC5-4561-B81B-015DE260FE3D}" srcId="{1F1C5D39-9026-46AA-9E1A-462E6DFD8AC7}" destId="{E295FBD3-9C56-491C-9F47-067FA45AAEF7}" srcOrd="0" destOrd="0" parTransId="{809D3EDE-0273-4FD9-995B-8EDE6064E147}" sibTransId="{806F80F9-F96F-46C5-B33B-2C1A469876A1}"/>
    <dgm:cxn modelId="{8DD0F677-1D93-438C-AEF4-982B3822A122}" type="presParOf" srcId="{12986203-F288-4194-94BD-97B6B507AC56}" destId="{3A18D9CF-6F25-41DA-BC0A-79528F470298}" srcOrd="0" destOrd="0" presId="urn:microsoft.com/office/officeart/2005/8/layout/matrix3"/>
    <dgm:cxn modelId="{E5600AAF-3589-4270-A63C-B5FF48C5ECAE}" type="presParOf" srcId="{12986203-F288-4194-94BD-97B6B507AC56}" destId="{200EEB2A-AA23-409B-9961-B662A3C4A7A2}" srcOrd="1" destOrd="0" presId="urn:microsoft.com/office/officeart/2005/8/layout/matrix3"/>
    <dgm:cxn modelId="{470DB4E6-5CAB-4386-A4D9-DEE1A46619BF}" type="presParOf" srcId="{12986203-F288-4194-94BD-97B6B507AC56}" destId="{0FD63F3B-F44A-4134-A345-7F2BCA296D9A}" srcOrd="2" destOrd="0" presId="urn:microsoft.com/office/officeart/2005/8/layout/matrix3"/>
    <dgm:cxn modelId="{0E6AC680-5D0F-4585-8F40-D5182904184A}" type="presParOf" srcId="{12986203-F288-4194-94BD-97B6B507AC56}" destId="{AAFBCD60-94B5-45EE-B05A-C3D627B6D60C}" srcOrd="3" destOrd="0" presId="urn:microsoft.com/office/officeart/2005/8/layout/matrix3"/>
    <dgm:cxn modelId="{226EE8D7-F72B-464D-8910-54A937ACC252}" type="presParOf" srcId="{12986203-F288-4194-94BD-97B6B507AC56}" destId="{6822076B-6C35-45BF-A1EB-88E944001C6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619FC5-5DD7-49A6-B396-C15761F5FE2F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A3FC6D04-C2BC-48FB-AD36-E5E0D0555FCB}">
      <dgm:prSet phldrT="[Texto]"/>
      <dgm:spPr/>
      <dgm:t>
        <a:bodyPr/>
        <a:lstStyle/>
        <a:p>
          <a:r>
            <a:rPr lang="es-ES" dirty="0"/>
            <a:t> </a:t>
          </a:r>
          <a:endParaRPr lang="es-CO" dirty="0"/>
        </a:p>
      </dgm:t>
    </dgm:pt>
    <dgm:pt modelId="{AF1B357B-356A-4C44-9623-99B691EBE089}" type="parTrans" cxnId="{7D53FD2C-6E46-466F-A355-13AB38185BF1}">
      <dgm:prSet/>
      <dgm:spPr/>
      <dgm:t>
        <a:bodyPr/>
        <a:lstStyle/>
        <a:p>
          <a:endParaRPr lang="es-CO"/>
        </a:p>
      </dgm:t>
    </dgm:pt>
    <dgm:pt modelId="{790F2EC7-B85F-48C7-9844-AD04E1C5E787}" type="sibTrans" cxnId="{7D53FD2C-6E46-466F-A355-13AB38185BF1}">
      <dgm:prSet/>
      <dgm:spPr/>
      <dgm:t>
        <a:bodyPr/>
        <a:lstStyle/>
        <a:p>
          <a:endParaRPr lang="es-CO"/>
        </a:p>
      </dgm:t>
    </dgm:pt>
    <dgm:pt modelId="{6A6AF43D-07D0-4E6E-99E9-5E8CC10BC6A0}">
      <dgm:prSet phldrT="[Texto]" custT="1"/>
      <dgm:spPr/>
      <dgm:t>
        <a:bodyPr/>
        <a:lstStyle/>
        <a:p>
          <a:pPr algn="just">
            <a:buFont typeface="Wingdings" panose="05000000000000000000" pitchFamily="2" charset="2"/>
            <a:buChar char="ü"/>
          </a:pPr>
          <a:r>
            <a:rPr lang="es-CO" sz="1800" b="1" dirty="0">
              <a:solidFill>
                <a:schemeClr val="accent1">
                  <a:lumMod val="50000"/>
                </a:schemeClr>
              </a:solidFill>
            </a:rPr>
            <a:t>Describir de manera clara, precisa y real la necesidad existente con los antecedentes que la misma presenta. </a:t>
          </a:r>
        </a:p>
      </dgm:t>
    </dgm:pt>
    <dgm:pt modelId="{7A99D8BB-AC9C-4774-8651-DA83D7B6C7E8}" type="parTrans" cxnId="{15F1B1F2-22E9-4352-BA77-BE48573374A3}">
      <dgm:prSet/>
      <dgm:spPr/>
      <dgm:t>
        <a:bodyPr/>
        <a:lstStyle/>
        <a:p>
          <a:endParaRPr lang="es-CO"/>
        </a:p>
      </dgm:t>
    </dgm:pt>
    <dgm:pt modelId="{F50F8725-F7E8-4080-9FFC-53529182205E}" type="sibTrans" cxnId="{15F1B1F2-22E9-4352-BA77-BE48573374A3}">
      <dgm:prSet/>
      <dgm:spPr/>
      <dgm:t>
        <a:bodyPr/>
        <a:lstStyle/>
        <a:p>
          <a:endParaRPr lang="es-CO"/>
        </a:p>
      </dgm:t>
    </dgm:pt>
    <dgm:pt modelId="{E9F47BBE-5FA9-4EA6-B1CD-6D1062E02305}">
      <dgm:prSet phldrT="[Texto]" custT="1"/>
      <dgm:spPr/>
      <dgm:t>
        <a:bodyPr/>
        <a:lstStyle/>
        <a:p>
          <a:pPr algn="just">
            <a:buFont typeface="Wingdings" panose="05000000000000000000" pitchFamily="2" charset="2"/>
            <a:buChar char="ü"/>
          </a:pPr>
          <a:r>
            <a:rPr lang="es-CO" sz="1800" b="1" dirty="0">
              <a:solidFill>
                <a:schemeClr val="accent1">
                  <a:lumMod val="50000"/>
                </a:schemeClr>
              </a:solidFill>
            </a:rPr>
            <a:t>Las opciones que existen en el mercado para resolver dicha necesidad. </a:t>
          </a:r>
        </a:p>
      </dgm:t>
    </dgm:pt>
    <dgm:pt modelId="{93269993-7477-4577-9112-AF4BD098291F}" type="parTrans" cxnId="{9F605EE4-7A74-475A-9E21-909C53AA6719}">
      <dgm:prSet/>
      <dgm:spPr/>
      <dgm:t>
        <a:bodyPr/>
        <a:lstStyle/>
        <a:p>
          <a:endParaRPr lang="es-CO"/>
        </a:p>
      </dgm:t>
    </dgm:pt>
    <dgm:pt modelId="{16F903E8-02C6-4F20-BBFD-440AC89A65E2}" type="sibTrans" cxnId="{9F605EE4-7A74-475A-9E21-909C53AA6719}">
      <dgm:prSet/>
      <dgm:spPr/>
      <dgm:t>
        <a:bodyPr/>
        <a:lstStyle/>
        <a:p>
          <a:endParaRPr lang="es-CO"/>
        </a:p>
      </dgm:t>
    </dgm:pt>
    <dgm:pt modelId="{F5DD79E5-7A1F-40AA-B540-2E52E2EC4F77}">
      <dgm:prSet phldrT="[Texto]" custT="1"/>
      <dgm:spPr/>
      <dgm:t>
        <a:bodyPr/>
        <a:lstStyle/>
        <a:p>
          <a:pPr algn="just">
            <a:buFont typeface="Wingdings" panose="05000000000000000000" pitchFamily="2" charset="2"/>
            <a:buChar char="ü"/>
          </a:pPr>
          <a:r>
            <a:rPr lang="es-CO" sz="1800" b="1" dirty="0">
              <a:solidFill>
                <a:schemeClr val="accent1">
                  <a:lumMod val="50000"/>
                </a:schemeClr>
              </a:solidFill>
            </a:rPr>
            <a:t>La opción mas favorable para satisfacerla analizada desde el componente técnico, jurídico y económico. </a:t>
          </a:r>
        </a:p>
      </dgm:t>
    </dgm:pt>
    <dgm:pt modelId="{D1A99EE3-FFFB-471E-8392-6C85FDDD455F}" type="parTrans" cxnId="{3719C401-C16F-467C-ABD3-9CC66DFAFC57}">
      <dgm:prSet/>
      <dgm:spPr/>
      <dgm:t>
        <a:bodyPr/>
        <a:lstStyle/>
        <a:p>
          <a:endParaRPr lang="es-CO"/>
        </a:p>
      </dgm:t>
    </dgm:pt>
    <dgm:pt modelId="{6F2C7584-C66F-4D23-84BC-C185340E5EA7}" type="sibTrans" cxnId="{3719C401-C16F-467C-ABD3-9CC66DFAFC57}">
      <dgm:prSet/>
      <dgm:spPr/>
      <dgm:t>
        <a:bodyPr/>
        <a:lstStyle/>
        <a:p>
          <a:endParaRPr lang="es-CO"/>
        </a:p>
      </dgm:t>
    </dgm:pt>
    <dgm:pt modelId="{C07772B5-3E76-4522-B267-C3A5CCB507A3}">
      <dgm:prSet phldrT="[Texto]" custT="1"/>
      <dgm:spPr/>
      <dgm:t>
        <a:bodyPr/>
        <a:lstStyle/>
        <a:p>
          <a:pPr algn="just">
            <a:buFont typeface="Wingdings" panose="05000000000000000000" pitchFamily="2" charset="2"/>
            <a:buChar char="ü"/>
          </a:pPr>
          <a:r>
            <a:rPr lang="es-CO" sz="1800" b="1" dirty="0">
              <a:solidFill>
                <a:schemeClr val="accent1">
                  <a:lumMod val="50000"/>
                </a:schemeClr>
              </a:solidFill>
            </a:rPr>
            <a:t>Verificación de la existencia en el PAA y recursos disponibles</a:t>
          </a:r>
          <a:r>
            <a:rPr lang="es-CO" sz="1600" b="1" dirty="0">
              <a:solidFill>
                <a:schemeClr val="accent1">
                  <a:lumMod val="50000"/>
                </a:schemeClr>
              </a:solidFill>
            </a:rPr>
            <a:t>. </a:t>
          </a:r>
        </a:p>
      </dgm:t>
    </dgm:pt>
    <dgm:pt modelId="{55F4B185-AE96-43AD-82F8-92FC17DA3C79}" type="parTrans" cxnId="{545F1DEB-F4CC-4C69-98F5-569DA74FE3EB}">
      <dgm:prSet/>
      <dgm:spPr/>
      <dgm:t>
        <a:bodyPr/>
        <a:lstStyle/>
        <a:p>
          <a:endParaRPr lang="es-CO"/>
        </a:p>
      </dgm:t>
    </dgm:pt>
    <dgm:pt modelId="{A98A2D2E-02F8-410D-A2A7-419BDB57924F}" type="sibTrans" cxnId="{545F1DEB-F4CC-4C69-98F5-569DA74FE3EB}">
      <dgm:prSet/>
      <dgm:spPr/>
      <dgm:t>
        <a:bodyPr/>
        <a:lstStyle/>
        <a:p>
          <a:endParaRPr lang="es-CO"/>
        </a:p>
      </dgm:t>
    </dgm:pt>
    <dgm:pt modelId="{D5F58585-1DF7-444D-9879-9698E2AD217C}">
      <dgm:prSet phldrT="[Texto]" custT="1"/>
      <dgm:spPr/>
      <dgm:t>
        <a:bodyPr/>
        <a:lstStyle/>
        <a:p>
          <a:pPr algn="ctr">
            <a:buFont typeface="Wingdings" panose="05000000000000000000" pitchFamily="2" charset="2"/>
            <a:buNone/>
          </a:pPr>
          <a:r>
            <a:rPr lang="es-CO" sz="1600" b="1" dirty="0">
              <a:solidFill>
                <a:schemeClr val="accent2">
                  <a:lumMod val="75000"/>
                </a:schemeClr>
              </a:solidFill>
            </a:rPr>
            <a:t>ANÁLISIS DE COSTOS, BENEFICIOS Y DESVENTAJAS DE LAS ALTERNATIVAS O SOLUCIONES QUE PUEDEN SATISFACER ESA NECESIDAD PREVIAMENTE IDENTIFICADA. </a:t>
          </a:r>
        </a:p>
      </dgm:t>
    </dgm:pt>
    <dgm:pt modelId="{FB002626-F6E2-4B12-946D-91108E90A2BD}" type="parTrans" cxnId="{1682884B-4811-4442-9170-3C19FB9D8462}">
      <dgm:prSet/>
      <dgm:spPr/>
      <dgm:t>
        <a:bodyPr/>
        <a:lstStyle/>
        <a:p>
          <a:endParaRPr lang="es-CO"/>
        </a:p>
      </dgm:t>
    </dgm:pt>
    <dgm:pt modelId="{FB452200-B2A8-48E9-B209-CFE68AEA49B6}" type="sibTrans" cxnId="{1682884B-4811-4442-9170-3C19FB9D8462}">
      <dgm:prSet/>
      <dgm:spPr/>
      <dgm:t>
        <a:bodyPr/>
        <a:lstStyle/>
        <a:p>
          <a:endParaRPr lang="es-CO"/>
        </a:p>
      </dgm:t>
    </dgm:pt>
    <dgm:pt modelId="{5435D056-87CA-475E-BA2E-0E44CB4C97F8}">
      <dgm:prSet phldrT="[Texto]" custT="1"/>
      <dgm:spPr/>
      <dgm:t>
        <a:bodyPr/>
        <a:lstStyle/>
        <a:p>
          <a:pPr algn="just">
            <a:buFont typeface="Wingdings" panose="05000000000000000000" pitchFamily="2" charset="2"/>
            <a:buNone/>
          </a:pPr>
          <a:endParaRPr lang="es-CO" sz="1600" dirty="0"/>
        </a:p>
      </dgm:t>
    </dgm:pt>
    <dgm:pt modelId="{E9D0E242-4808-45A0-A235-A91CFAFD273B}" type="parTrans" cxnId="{9ED4254A-CEB5-4B73-A0BF-CAAA1A481317}">
      <dgm:prSet/>
      <dgm:spPr/>
      <dgm:t>
        <a:bodyPr/>
        <a:lstStyle/>
        <a:p>
          <a:endParaRPr lang="es-CO"/>
        </a:p>
      </dgm:t>
    </dgm:pt>
    <dgm:pt modelId="{4C51EBED-711F-401A-8EE6-A6C760CD20D2}" type="sibTrans" cxnId="{9ED4254A-CEB5-4B73-A0BF-CAAA1A481317}">
      <dgm:prSet/>
      <dgm:spPr/>
      <dgm:t>
        <a:bodyPr/>
        <a:lstStyle/>
        <a:p>
          <a:endParaRPr lang="es-CO"/>
        </a:p>
      </dgm:t>
    </dgm:pt>
    <dgm:pt modelId="{6E70996B-58B9-4EF6-83CD-B1E286B7BD2A}" type="pres">
      <dgm:prSet presAssocID="{78619FC5-5DD7-49A6-B396-C15761F5FE2F}" presName="linearFlow" presStyleCnt="0">
        <dgm:presLayoutVars>
          <dgm:dir/>
          <dgm:animLvl val="lvl"/>
          <dgm:resizeHandles val="exact"/>
        </dgm:presLayoutVars>
      </dgm:prSet>
      <dgm:spPr/>
    </dgm:pt>
    <dgm:pt modelId="{8FCECFDE-3362-49DF-9FB4-E5B454CC9F1A}" type="pres">
      <dgm:prSet presAssocID="{A3FC6D04-C2BC-48FB-AD36-E5E0D0555FCB}" presName="composite" presStyleCnt="0"/>
      <dgm:spPr/>
    </dgm:pt>
    <dgm:pt modelId="{8D2643AA-062C-46F6-8721-09E00DA03BEB}" type="pres">
      <dgm:prSet presAssocID="{A3FC6D04-C2BC-48FB-AD36-E5E0D0555FCB}" presName="parentText" presStyleLbl="alignNode1" presStyleIdx="0" presStyleCnt="1" custLinFactNeighborX="-4876" custLinFactNeighborY="-16305">
        <dgm:presLayoutVars>
          <dgm:chMax val="1"/>
          <dgm:bulletEnabled val="1"/>
        </dgm:presLayoutVars>
      </dgm:prSet>
      <dgm:spPr/>
    </dgm:pt>
    <dgm:pt modelId="{646F37BC-E1DB-409A-B15B-9E71708CF797}" type="pres">
      <dgm:prSet presAssocID="{A3FC6D04-C2BC-48FB-AD36-E5E0D0555FCB}" presName="descendantText" presStyleLbl="alignAcc1" presStyleIdx="0" presStyleCnt="1" custScaleY="198674">
        <dgm:presLayoutVars>
          <dgm:bulletEnabled val="1"/>
        </dgm:presLayoutVars>
      </dgm:prSet>
      <dgm:spPr/>
    </dgm:pt>
  </dgm:ptLst>
  <dgm:cxnLst>
    <dgm:cxn modelId="{3719C401-C16F-467C-ABD3-9CC66DFAFC57}" srcId="{A3FC6D04-C2BC-48FB-AD36-E5E0D0555FCB}" destId="{F5DD79E5-7A1F-40AA-B540-2E52E2EC4F77}" srcOrd="2" destOrd="0" parTransId="{D1A99EE3-FFFB-471E-8392-6C85FDDD455F}" sibTransId="{6F2C7584-C66F-4D23-84BC-C185340E5EA7}"/>
    <dgm:cxn modelId="{5F605B15-972E-46C3-8A3F-29B6133EF77E}" type="presOf" srcId="{D5F58585-1DF7-444D-9879-9698E2AD217C}" destId="{646F37BC-E1DB-409A-B15B-9E71708CF797}" srcOrd="0" destOrd="5" presId="urn:microsoft.com/office/officeart/2005/8/layout/chevron2"/>
    <dgm:cxn modelId="{A66CD12C-F23A-4FE0-8BFD-164B5129F42F}" type="presOf" srcId="{A3FC6D04-C2BC-48FB-AD36-E5E0D0555FCB}" destId="{8D2643AA-062C-46F6-8721-09E00DA03BEB}" srcOrd="0" destOrd="0" presId="urn:microsoft.com/office/officeart/2005/8/layout/chevron2"/>
    <dgm:cxn modelId="{7D53FD2C-6E46-466F-A355-13AB38185BF1}" srcId="{78619FC5-5DD7-49A6-B396-C15761F5FE2F}" destId="{A3FC6D04-C2BC-48FB-AD36-E5E0D0555FCB}" srcOrd="0" destOrd="0" parTransId="{AF1B357B-356A-4C44-9623-99B691EBE089}" sibTransId="{790F2EC7-B85F-48C7-9844-AD04E1C5E787}"/>
    <dgm:cxn modelId="{9ED4254A-CEB5-4B73-A0BF-CAAA1A481317}" srcId="{A3FC6D04-C2BC-48FB-AD36-E5E0D0555FCB}" destId="{5435D056-87CA-475E-BA2E-0E44CB4C97F8}" srcOrd="4" destOrd="0" parTransId="{E9D0E242-4808-45A0-A235-A91CFAFD273B}" sibTransId="{4C51EBED-711F-401A-8EE6-A6C760CD20D2}"/>
    <dgm:cxn modelId="{1682884B-4811-4442-9170-3C19FB9D8462}" srcId="{A3FC6D04-C2BC-48FB-AD36-E5E0D0555FCB}" destId="{D5F58585-1DF7-444D-9879-9698E2AD217C}" srcOrd="5" destOrd="0" parTransId="{FB002626-F6E2-4B12-946D-91108E90A2BD}" sibTransId="{FB452200-B2A8-48E9-B209-CFE68AEA49B6}"/>
    <dgm:cxn modelId="{D5A36E6F-59CB-4554-8E49-536C14841145}" type="presOf" srcId="{78619FC5-5DD7-49A6-B396-C15761F5FE2F}" destId="{6E70996B-58B9-4EF6-83CD-B1E286B7BD2A}" srcOrd="0" destOrd="0" presId="urn:microsoft.com/office/officeart/2005/8/layout/chevron2"/>
    <dgm:cxn modelId="{66BA72C4-F38E-4D68-91F5-F41F80F7EABC}" type="presOf" srcId="{C07772B5-3E76-4522-B267-C3A5CCB507A3}" destId="{646F37BC-E1DB-409A-B15B-9E71708CF797}" srcOrd="0" destOrd="3" presId="urn:microsoft.com/office/officeart/2005/8/layout/chevron2"/>
    <dgm:cxn modelId="{5A58F9D1-1B89-4BB9-9A68-86DB6E577DAD}" type="presOf" srcId="{E9F47BBE-5FA9-4EA6-B1CD-6D1062E02305}" destId="{646F37BC-E1DB-409A-B15B-9E71708CF797}" srcOrd="0" destOrd="1" presId="urn:microsoft.com/office/officeart/2005/8/layout/chevron2"/>
    <dgm:cxn modelId="{0C0D0BD5-D4DE-43F7-965B-B92FDBDF57FD}" type="presOf" srcId="{6A6AF43D-07D0-4E6E-99E9-5E8CC10BC6A0}" destId="{646F37BC-E1DB-409A-B15B-9E71708CF797}" srcOrd="0" destOrd="0" presId="urn:microsoft.com/office/officeart/2005/8/layout/chevron2"/>
    <dgm:cxn modelId="{7B173FD8-9619-416F-BC06-0E856F7243B5}" type="presOf" srcId="{F5DD79E5-7A1F-40AA-B540-2E52E2EC4F77}" destId="{646F37BC-E1DB-409A-B15B-9E71708CF797}" srcOrd="0" destOrd="2" presId="urn:microsoft.com/office/officeart/2005/8/layout/chevron2"/>
    <dgm:cxn modelId="{9F605EE4-7A74-475A-9E21-909C53AA6719}" srcId="{A3FC6D04-C2BC-48FB-AD36-E5E0D0555FCB}" destId="{E9F47BBE-5FA9-4EA6-B1CD-6D1062E02305}" srcOrd="1" destOrd="0" parTransId="{93269993-7477-4577-9112-AF4BD098291F}" sibTransId="{16F903E8-02C6-4F20-BBFD-440AC89A65E2}"/>
    <dgm:cxn modelId="{545F1DEB-F4CC-4C69-98F5-569DA74FE3EB}" srcId="{A3FC6D04-C2BC-48FB-AD36-E5E0D0555FCB}" destId="{C07772B5-3E76-4522-B267-C3A5CCB507A3}" srcOrd="3" destOrd="0" parTransId="{55F4B185-AE96-43AD-82F8-92FC17DA3C79}" sibTransId="{A98A2D2E-02F8-410D-A2A7-419BDB57924F}"/>
    <dgm:cxn modelId="{15F1B1F2-22E9-4352-BA77-BE48573374A3}" srcId="{A3FC6D04-C2BC-48FB-AD36-E5E0D0555FCB}" destId="{6A6AF43D-07D0-4E6E-99E9-5E8CC10BC6A0}" srcOrd="0" destOrd="0" parTransId="{7A99D8BB-AC9C-4774-8651-DA83D7B6C7E8}" sibTransId="{F50F8725-F7E8-4080-9FFC-53529182205E}"/>
    <dgm:cxn modelId="{44045BF6-D357-4C48-8A60-0D68792E735F}" type="presOf" srcId="{5435D056-87CA-475E-BA2E-0E44CB4C97F8}" destId="{646F37BC-E1DB-409A-B15B-9E71708CF797}" srcOrd="0" destOrd="4" presId="urn:microsoft.com/office/officeart/2005/8/layout/chevron2"/>
    <dgm:cxn modelId="{32A51BEC-DDE9-4063-8427-32B87281E15F}" type="presParOf" srcId="{6E70996B-58B9-4EF6-83CD-B1E286B7BD2A}" destId="{8FCECFDE-3362-49DF-9FB4-E5B454CC9F1A}" srcOrd="0" destOrd="0" presId="urn:microsoft.com/office/officeart/2005/8/layout/chevron2"/>
    <dgm:cxn modelId="{2DDE4536-6636-4A62-A49E-7BBBBC5FE3B3}" type="presParOf" srcId="{8FCECFDE-3362-49DF-9FB4-E5B454CC9F1A}" destId="{8D2643AA-062C-46F6-8721-09E00DA03BEB}" srcOrd="0" destOrd="0" presId="urn:microsoft.com/office/officeart/2005/8/layout/chevron2"/>
    <dgm:cxn modelId="{43DA6F0E-6B07-4423-A12F-E8361B41FDA8}" type="presParOf" srcId="{8FCECFDE-3362-49DF-9FB4-E5B454CC9F1A}" destId="{646F37BC-E1DB-409A-B15B-9E71708CF7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905A8B-E853-4442-824A-30E52B94848A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1B4E4E2A-51D0-4AE3-A1E9-2CABC6716378}">
      <dgm:prSet phldrT="[Texto]" custT="1"/>
      <dgm:spPr/>
      <dgm:t>
        <a:bodyPr/>
        <a:lstStyle/>
        <a:p>
          <a:r>
            <a:rPr lang="es-CO" sz="1800" dirty="0"/>
            <a:t>Claridad en las especificación técnicas  del bien, obra o servicio. </a:t>
          </a:r>
        </a:p>
        <a:p>
          <a:r>
            <a:rPr lang="es-CO" sz="1800" dirty="0"/>
            <a:t>Garantía técnica.  </a:t>
          </a:r>
        </a:p>
      </dgm:t>
    </dgm:pt>
    <dgm:pt modelId="{DBCC917F-B48D-444B-9B0B-79665E9BE513}" type="parTrans" cxnId="{E3E5F17B-8999-4FAE-949E-786D922D0058}">
      <dgm:prSet/>
      <dgm:spPr/>
      <dgm:t>
        <a:bodyPr/>
        <a:lstStyle/>
        <a:p>
          <a:endParaRPr lang="es-CO"/>
        </a:p>
      </dgm:t>
    </dgm:pt>
    <dgm:pt modelId="{D5B3DB0E-F895-4DD9-8D71-FC8DA586D3E1}" type="sibTrans" cxnId="{E3E5F17B-8999-4FAE-949E-786D922D0058}">
      <dgm:prSet/>
      <dgm:spPr/>
      <dgm:t>
        <a:bodyPr/>
        <a:lstStyle/>
        <a:p>
          <a:endParaRPr lang="es-CO"/>
        </a:p>
      </dgm:t>
    </dgm:pt>
    <dgm:pt modelId="{CE6B5AF9-382D-4E89-A2E7-69E389915D23}">
      <dgm:prSet phldrT="[Texto]" custT="1"/>
      <dgm:spPr/>
      <dgm:t>
        <a:bodyPr/>
        <a:lstStyle/>
        <a:p>
          <a:r>
            <a:rPr lang="es-CO" sz="2000" dirty="0"/>
            <a:t>Futuras actualizaciones. Vida útil. Coherencia técnica con adquisiciones anteriores. </a:t>
          </a:r>
        </a:p>
      </dgm:t>
    </dgm:pt>
    <dgm:pt modelId="{A1D36370-9E4E-494F-BEC3-491C566AA20B}" type="parTrans" cxnId="{54101270-71C0-48CF-A339-66C85759BC4F}">
      <dgm:prSet/>
      <dgm:spPr/>
      <dgm:t>
        <a:bodyPr/>
        <a:lstStyle/>
        <a:p>
          <a:endParaRPr lang="es-CO"/>
        </a:p>
      </dgm:t>
    </dgm:pt>
    <dgm:pt modelId="{EF809611-E3F3-4B5F-9662-6877DA535F1C}" type="sibTrans" cxnId="{54101270-71C0-48CF-A339-66C85759BC4F}">
      <dgm:prSet/>
      <dgm:spPr/>
      <dgm:t>
        <a:bodyPr/>
        <a:lstStyle/>
        <a:p>
          <a:endParaRPr lang="es-CO"/>
        </a:p>
      </dgm:t>
    </dgm:pt>
    <dgm:pt modelId="{A96771B8-224D-42C7-9CBD-6CCCD0E5640C}">
      <dgm:prSet phldrT="[Texto]" custT="1">
        <dgm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dgm:style>
      </dgm:prSet>
      <dgm:spPr>
        <a:solidFill>
          <a:srgbClr val="EEB500"/>
        </a:solidFill>
      </dgm:spPr>
      <dgm:t>
        <a:bodyPr/>
        <a:lstStyle/>
        <a:p>
          <a:r>
            <a:rPr lang="es-CO" sz="2000" dirty="0"/>
            <a:t>Análisis de los factores que permitan satisfacer de manera optima la necesidad.</a:t>
          </a:r>
        </a:p>
      </dgm:t>
    </dgm:pt>
    <dgm:pt modelId="{7C315292-CBD6-48EE-A290-AB80C2FC3EFD}" type="parTrans" cxnId="{8B7AD017-B95D-45E2-BE00-35A01433E02F}">
      <dgm:prSet/>
      <dgm:spPr/>
      <dgm:t>
        <a:bodyPr/>
        <a:lstStyle/>
        <a:p>
          <a:endParaRPr lang="es-CO"/>
        </a:p>
      </dgm:t>
    </dgm:pt>
    <dgm:pt modelId="{82C55DA1-E7E8-438B-A727-5267DF94A4F4}" type="sibTrans" cxnId="{8B7AD017-B95D-45E2-BE00-35A01433E02F}">
      <dgm:prSet/>
      <dgm:spPr/>
      <dgm:t>
        <a:bodyPr/>
        <a:lstStyle/>
        <a:p>
          <a:endParaRPr lang="es-CO"/>
        </a:p>
      </dgm:t>
    </dgm:pt>
    <dgm:pt modelId="{AAC6E38C-ECE2-46B0-8489-013DF1F474C1}">
      <dgm:prSet phldrT="[Texto]" custT="1"/>
      <dgm:spPr>
        <a:solidFill>
          <a:srgbClr val="5B9BD5"/>
        </a:solidFill>
      </dgm:spPr>
      <dgm:t>
        <a:bodyPr/>
        <a:lstStyle/>
        <a:p>
          <a:r>
            <a:rPr lang="es-CO" sz="2000" dirty="0"/>
            <a:t>Actividades técnicas adicionales que deban desarrollarse para el cumplimiento del objeto.</a:t>
          </a:r>
        </a:p>
      </dgm:t>
    </dgm:pt>
    <dgm:pt modelId="{D8BFA4B7-5FCC-4DA3-94A2-5BE4985B3CF4}" type="parTrans" cxnId="{AC15EE56-242F-424F-A87C-0F6A54F8C96D}">
      <dgm:prSet/>
      <dgm:spPr/>
      <dgm:t>
        <a:bodyPr/>
        <a:lstStyle/>
        <a:p>
          <a:endParaRPr lang="es-CO"/>
        </a:p>
      </dgm:t>
    </dgm:pt>
    <dgm:pt modelId="{17519E8B-5C24-4A99-95A4-331430AC6162}" type="sibTrans" cxnId="{AC15EE56-242F-424F-A87C-0F6A54F8C96D}">
      <dgm:prSet/>
      <dgm:spPr/>
      <dgm:t>
        <a:bodyPr/>
        <a:lstStyle/>
        <a:p>
          <a:endParaRPr lang="es-CO"/>
        </a:p>
      </dgm:t>
    </dgm:pt>
    <dgm:pt modelId="{D65B6460-6DCB-41E3-8CCD-28C81A6CB210}">
      <dgm:prSet phldrT="[Texto]" custT="1"/>
      <dgm:spPr>
        <a:solidFill>
          <a:srgbClr val="70AD47"/>
        </a:solidFill>
      </dgm:spPr>
      <dgm:t>
        <a:bodyPr/>
        <a:lstStyle/>
        <a:p>
          <a:r>
            <a:rPr lang="es-CO" sz="1800" dirty="0"/>
            <a:t>Servicios conexos descritos en el alcance del objeto.</a:t>
          </a:r>
        </a:p>
      </dgm:t>
    </dgm:pt>
    <dgm:pt modelId="{88314BB3-25DC-4987-8017-FFB9F8659EAC}" type="parTrans" cxnId="{FC26AEFD-D25C-462F-9A8C-C74555F0549C}">
      <dgm:prSet/>
      <dgm:spPr/>
      <dgm:t>
        <a:bodyPr/>
        <a:lstStyle/>
        <a:p>
          <a:endParaRPr lang="es-CO"/>
        </a:p>
      </dgm:t>
    </dgm:pt>
    <dgm:pt modelId="{A2181237-3173-444E-80DA-72A1A3F971D6}" type="sibTrans" cxnId="{FC26AEFD-D25C-462F-9A8C-C74555F0549C}">
      <dgm:prSet/>
      <dgm:spPr/>
      <dgm:t>
        <a:bodyPr/>
        <a:lstStyle/>
        <a:p>
          <a:endParaRPr lang="es-CO"/>
        </a:p>
      </dgm:t>
    </dgm:pt>
    <dgm:pt modelId="{D02A1878-A555-449A-A0BA-ACB10437AFF5}" type="pres">
      <dgm:prSet presAssocID="{FE905A8B-E853-4442-824A-30E52B94848A}" presName="cycle" presStyleCnt="0">
        <dgm:presLayoutVars>
          <dgm:dir/>
          <dgm:resizeHandles val="exact"/>
        </dgm:presLayoutVars>
      </dgm:prSet>
      <dgm:spPr/>
    </dgm:pt>
    <dgm:pt modelId="{938C25A4-9EB4-44D5-A304-6F645EDD682C}" type="pres">
      <dgm:prSet presAssocID="{1B4E4E2A-51D0-4AE3-A1E9-2CABC6716378}" presName="node" presStyleLbl="node1" presStyleIdx="0" presStyleCnt="5" custScaleX="290788" custScaleY="154227" custRadScaleRad="101260" custRadScaleInc="-31264">
        <dgm:presLayoutVars>
          <dgm:bulletEnabled val="1"/>
        </dgm:presLayoutVars>
      </dgm:prSet>
      <dgm:spPr/>
    </dgm:pt>
    <dgm:pt modelId="{52325469-96DC-4C35-A6C4-B200F7854988}" type="pres">
      <dgm:prSet presAssocID="{D5B3DB0E-F895-4DD9-8D71-FC8DA586D3E1}" presName="sibTrans" presStyleLbl="sibTrans2D1" presStyleIdx="0" presStyleCnt="5" custScaleX="164275" custLinFactNeighborX="32670" custLinFactNeighborY="-46971"/>
      <dgm:spPr/>
    </dgm:pt>
    <dgm:pt modelId="{82D71813-28D0-40DC-BEE4-6E6D2D29543E}" type="pres">
      <dgm:prSet presAssocID="{D5B3DB0E-F895-4DD9-8D71-FC8DA586D3E1}" presName="connectorText" presStyleLbl="sibTrans2D1" presStyleIdx="0" presStyleCnt="5"/>
      <dgm:spPr/>
    </dgm:pt>
    <dgm:pt modelId="{4EAD7B48-B367-4DB2-9479-8327359C5D0E}" type="pres">
      <dgm:prSet presAssocID="{CE6B5AF9-382D-4E89-A2E7-69E389915D23}" presName="node" presStyleLbl="node1" presStyleIdx="1" presStyleCnt="5" custScaleX="353230" custScaleY="147809" custRadScaleRad="280004" custRadScaleInc="4794">
        <dgm:presLayoutVars>
          <dgm:bulletEnabled val="1"/>
        </dgm:presLayoutVars>
      </dgm:prSet>
      <dgm:spPr/>
    </dgm:pt>
    <dgm:pt modelId="{BD30326A-C7E8-452E-914A-2454B21ECCBB}" type="pres">
      <dgm:prSet presAssocID="{EF809611-E3F3-4B5F-9662-6877DA535F1C}" presName="sibTrans" presStyleLbl="sibTrans2D1" presStyleIdx="1" presStyleCnt="5"/>
      <dgm:spPr/>
    </dgm:pt>
    <dgm:pt modelId="{EB52FB97-A474-421E-8B53-80CA299E9C42}" type="pres">
      <dgm:prSet presAssocID="{EF809611-E3F3-4B5F-9662-6877DA535F1C}" presName="connectorText" presStyleLbl="sibTrans2D1" presStyleIdx="1" presStyleCnt="5"/>
      <dgm:spPr/>
    </dgm:pt>
    <dgm:pt modelId="{952C180B-01AC-43A5-B3E5-F9250C4FCDD9}" type="pres">
      <dgm:prSet presAssocID="{A96771B8-224D-42C7-9CBD-6CCCD0E5640C}" presName="node" presStyleLbl="node1" presStyleIdx="2" presStyleCnt="5" custScaleX="451625" custScaleY="135504" custRadScaleRad="270531" custRadScaleInc="-107075">
        <dgm:presLayoutVars>
          <dgm:bulletEnabled val="1"/>
        </dgm:presLayoutVars>
      </dgm:prSet>
      <dgm:spPr>
        <a:xfrm>
          <a:off x="6438695" y="2124619"/>
          <a:ext cx="4813635" cy="1444266"/>
        </a:xfrm>
        <a:prstGeom prst="ellipse">
          <a:avLst/>
        </a:prstGeom>
      </dgm:spPr>
    </dgm:pt>
    <dgm:pt modelId="{613C2745-F16E-43D5-9DBD-660ADF28ADEB}" type="pres">
      <dgm:prSet presAssocID="{82C55DA1-E7E8-438B-A727-5267DF94A4F4}" presName="sibTrans" presStyleLbl="sibTrans2D1" presStyleIdx="2" presStyleCnt="5"/>
      <dgm:spPr/>
    </dgm:pt>
    <dgm:pt modelId="{F2B5B9E4-0C0C-4CD6-8A90-392F3659FB07}" type="pres">
      <dgm:prSet presAssocID="{82C55DA1-E7E8-438B-A727-5267DF94A4F4}" presName="connectorText" presStyleLbl="sibTrans2D1" presStyleIdx="2" presStyleCnt="5"/>
      <dgm:spPr/>
    </dgm:pt>
    <dgm:pt modelId="{30545C39-1BF7-4390-BE02-F0909801BF5D}" type="pres">
      <dgm:prSet presAssocID="{AAC6E38C-ECE2-46B0-8489-013DF1F474C1}" presName="node" presStyleLbl="node1" presStyleIdx="3" presStyleCnt="5" custScaleX="322849" custScaleY="164970" custRadScaleRad="123316" custRadScaleInc="29220">
        <dgm:presLayoutVars>
          <dgm:bulletEnabled val="1"/>
        </dgm:presLayoutVars>
      </dgm:prSet>
      <dgm:spPr/>
    </dgm:pt>
    <dgm:pt modelId="{AC06E210-FB60-491A-995F-C24C39EAB305}" type="pres">
      <dgm:prSet presAssocID="{17519E8B-5C24-4A99-95A4-331430AC6162}" presName="sibTrans" presStyleLbl="sibTrans2D1" presStyleIdx="3" presStyleCnt="5"/>
      <dgm:spPr/>
    </dgm:pt>
    <dgm:pt modelId="{02C45844-7315-4DF0-A0DE-397498A49485}" type="pres">
      <dgm:prSet presAssocID="{17519E8B-5C24-4A99-95A4-331430AC6162}" presName="connectorText" presStyleLbl="sibTrans2D1" presStyleIdx="3" presStyleCnt="5"/>
      <dgm:spPr/>
    </dgm:pt>
    <dgm:pt modelId="{59CB0B61-1636-4AA9-9DCA-F201C8BE96DE}" type="pres">
      <dgm:prSet presAssocID="{D65B6460-6DCB-41E3-8CCD-28C81A6CB210}" presName="node" presStyleLbl="node1" presStyleIdx="4" presStyleCnt="5" custScaleX="199221" custScaleY="146409" custRadScaleRad="284085" custRadScaleInc="-31828">
        <dgm:presLayoutVars>
          <dgm:bulletEnabled val="1"/>
        </dgm:presLayoutVars>
      </dgm:prSet>
      <dgm:spPr/>
    </dgm:pt>
    <dgm:pt modelId="{FB0B6164-9E1E-410A-B7A8-FFB4B12160BD}" type="pres">
      <dgm:prSet presAssocID="{A2181237-3173-444E-80DA-72A1A3F971D6}" presName="sibTrans" presStyleLbl="sibTrans2D1" presStyleIdx="4" presStyleCnt="5" custLinFactNeighborX="-3228" custLinFactNeighborY="-41445"/>
      <dgm:spPr/>
    </dgm:pt>
    <dgm:pt modelId="{1F4731D2-8200-4884-9F42-2630DF3B6BCC}" type="pres">
      <dgm:prSet presAssocID="{A2181237-3173-444E-80DA-72A1A3F971D6}" presName="connectorText" presStyleLbl="sibTrans2D1" presStyleIdx="4" presStyleCnt="5"/>
      <dgm:spPr/>
    </dgm:pt>
  </dgm:ptLst>
  <dgm:cxnLst>
    <dgm:cxn modelId="{3A859D0F-E81E-4F33-84CF-79ABE4A96F6B}" type="presOf" srcId="{EF809611-E3F3-4B5F-9662-6877DA535F1C}" destId="{BD30326A-C7E8-452E-914A-2454B21ECCBB}" srcOrd="0" destOrd="0" presId="urn:microsoft.com/office/officeart/2005/8/layout/cycle2"/>
    <dgm:cxn modelId="{CD36B111-1929-4CEC-B6D5-B13F7FD3C15B}" type="presOf" srcId="{D65B6460-6DCB-41E3-8CCD-28C81A6CB210}" destId="{59CB0B61-1636-4AA9-9DCA-F201C8BE96DE}" srcOrd="0" destOrd="0" presId="urn:microsoft.com/office/officeart/2005/8/layout/cycle2"/>
    <dgm:cxn modelId="{BA8EE112-1FA9-440D-BD6B-BFD7BE58CC14}" type="presOf" srcId="{17519E8B-5C24-4A99-95A4-331430AC6162}" destId="{02C45844-7315-4DF0-A0DE-397498A49485}" srcOrd="1" destOrd="0" presId="urn:microsoft.com/office/officeart/2005/8/layout/cycle2"/>
    <dgm:cxn modelId="{8B7AD017-B95D-45E2-BE00-35A01433E02F}" srcId="{FE905A8B-E853-4442-824A-30E52B94848A}" destId="{A96771B8-224D-42C7-9CBD-6CCCD0E5640C}" srcOrd="2" destOrd="0" parTransId="{7C315292-CBD6-48EE-A290-AB80C2FC3EFD}" sibTransId="{82C55DA1-E7E8-438B-A727-5267DF94A4F4}"/>
    <dgm:cxn modelId="{7778412E-F8E9-4773-8D42-CE4A60C3E4CB}" type="presOf" srcId="{82C55DA1-E7E8-438B-A727-5267DF94A4F4}" destId="{F2B5B9E4-0C0C-4CD6-8A90-392F3659FB07}" srcOrd="1" destOrd="0" presId="urn:microsoft.com/office/officeart/2005/8/layout/cycle2"/>
    <dgm:cxn modelId="{18689E37-DA63-477C-A696-4A6C5F0A83F9}" type="presOf" srcId="{CE6B5AF9-382D-4E89-A2E7-69E389915D23}" destId="{4EAD7B48-B367-4DB2-9479-8327359C5D0E}" srcOrd="0" destOrd="0" presId="urn:microsoft.com/office/officeart/2005/8/layout/cycle2"/>
    <dgm:cxn modelId="{322FA439-A890-4E16-94B7-510F630F9A13}" type="presOf" srcId="{AAC6E38C-ECE2-46B0-8489-013DF1F474C1}" destId="{30545C39-1BF7-4390-BE02-F0909801BF5D}" srcOrd="0" destOrd="0" presId="urn:microsoft.com/office/officeart/2005/8/layout/cycle2"/>
    <dgm:cxn modelId="{16A85A60-53FE-4EF0-8A05-A1278E3AE436}" type="presOf" srcId="{D5B3DB0E-F895-4DD9-8D71-FC8DA586D3E1}" destId="{52325469-96DC-4C35-A6C4-B200F7854988}" srcOrd="0" destOrd="0" presId="urn:microsoft.com/office/officeart/2005/8/layout/cycle2"/>
    <dgm:cxn modelId="{108E6441-D562-4D81-BD18-BF5597238FA6}" type="presOf" srcId="{82C55DA1-E7E8-438B-A727-5267DF94A4F4}" destId="{613C2745-F16E-43D5-9DBD-660ADF28ADEB}" srcOrd="0" destOrd="0" presId="urn:microsoft.com/office/officeart/2005/8/layout/cycle2"/>
    <dgm:cxn modelId="{54101270-71C0-48CF-A339-66C85759BC4F}" srcId="{FE905A8B-E853-4442-824A-30E52B94848A}" destId="{CE6B5AF9-382D-4E89-A2E7-69E389915D23}" srcOrd="1" destOrd="0" parTransId="{A1D36370-9E4E-494F-BEC3-491C566AA20B}" sibTransId="{EF809611-E3F3-4B5F-9662-6877DA535F1C}"/>
    <dgm:cxn modelId="{AC15EE56-242F-424F-A87C-0F6A54F8C96D}" srcId="{FE905A8B-E853-4442-824A-30E52B94848A}" destId="{AAC6E38C-ECE2-46B0-8489-013DF1F474C1}" srcOrd="3" destOrd="0" parTransId="{D8BFA4B7-5FCC-4DA3-94A2-5BE4985B3CF4}" sibTransId="{17519E8B-5C24-4A99-95A4-331430AC6162}"/>
    <dgm:cxn modelId="{E3E5F17B-8999-4FAE-949E-786D922D0058}" srcId="{FE905A8B-E853-4442-824A-30E52B94848A}" destId="{1B4E4E2A-51D0-4AE3-A1E9-2CABC6716378}" srcOrd="0" destOrd="0" parTransId="{DBCC917F-B48D-444B-9B0B-79665E9BE513}" sibTransId="{D5B3DB0E-F895-4DD9-8D71-FC8DA586D3E1}"/>
    <dgm:cxn modelId="{72384386-8178-453E-8E62-E89F74967992}" type="presOf" srcId="{1B4E4E2A-51D0-4AE3-A1E9-2CABC6716378}" destId="{938C25A4-9EB4-44D5-A304-6F645EDD682C}" srcOrd="0" destOrd="0" presId="urn:microsoft.com/office/officeart/2005/8/layout/cycle2"/>
    <dgm:cxn modelId="{0EB2B2AA-F8C4-41FB-909C-5465B0282432}" type="presOf" srcId="{17519E8B-5C24-4A99-95A4-331430AC6162}" destId="{AC06E210-FB60-491A-995F-C24C39EAB305}" srcOrd="0" destOrd="0" presId="urn:microsoft.com/office/officeart/2005/8/layout/cycle2"/>
    <dgm:cxn modelId="{0498E5BC-A11E-4F48-9D47-5B1B03E39B9C}" type="presOf" srcId="{A96771B8-224D-42C7-9CBD-6CCCD0E5640C}" destId="{952C180B-01AC-43A5-B3E5-F9250C4FCDD9}" srcOrd="0" destOrd="0" presId="urn:microsoft.com/office/officeart/2005/8/layout/cycle2"/>
    <dgm:cxn modelId="{7E1F70C1-A076-49BB-9F51-07D219D6B71A}" type="presOf" srcId="{A2181237-3173-444E-80DA-72A1A3F971D6}" destId="{1F4731D2-8200-4884-9F42-2630DF3B6BCC}" srcOrd="1" destOrd="0" presId="urn:microsoft.com/office/officeart/2005/8/layout/cycle2"/>
    <dgm:cxn modelId="{9E261DCE-9B0A-4FB6-8D47-98EE69F02745}" type="presOf" srcId="{EF809611-E3F3-4B5F-9662-6877DA535F1C}" destId="{EB52FB97-A474-421E-8B53-80CA299E9C42}" srcOrd="1" destOrd="0" presId="urn:microsoft.com/office/officeart/2005/8/layout/cycle2"/>
    <dgm:cxn modelId="{9714FDD8-5E9E-4ED7-9945-E6AE98254DC9}" type="presOf" srcId="{D5B3DB0E-F895-4DD9-8D71-FC8DA586D3E1}" destId="{82D71813-28D0-40DC-BEE4-6E6D2D29543E}" srcOrd="1" destOrd="0" presId="urn:microsoft.com/office/officeart/2005/8/layout/cycle2"/>
    <dgm:cxn modelId="{5C9699DC-B82E-43CA-94B1-613D1FFA151D}" type="presOf" srcId="{A2181237-3173-444E-80DA-72A1A3F971D6}" destId="{FB0B6164-9E1E-410A-B7A8-FFB4B12160BD}" srcOrd="0" destOrd="0" presId="urn:microsoft.com/office/officeart/2005/8/layout/cycle2"/>
    <dgm:cxn modelId="{43496BDD-17BA-424F-9A60-F2764CDA237C}" type="presOf" srcId="{FE905A8B-E853-4442-824A-30E52B94848A}" destId="{D02A1878-A555-449A-A0BA-ACB10437AFF5}" srcOrd="0" destOrd="0" presId="urn:microsoft.com/office/officeart/2005/8/layout/cycle2"/>
    <dgm:cxn modelId="{FC26AEFD-D25C-462F-9A8C-C74555F0549C}" srcId="{FE905A8B-E853-4442-824A-30E52B94848A}" destId="{D65B6460-6DCB-41E3-8CCD-28C81A6CB210}" srcOrd="4" destOrd="0" parTransId="{88314BB3-25DC-4987-8017-FFB9F8659EAC}" sibTransId="{A2181237-3173-444E-80DA-72A1A3F971D6}"/>
    <dgm:cxn modelId="{4069530D-DE55-4B3E-B654-88FF6B431B58}" type="presParOf" srcId="{D02A1878-A555-449A-A0BA-ACB10437AFF5}" destId="{938C25A4-9EB4-44D5-A304-6F645EDD682C}" srcOrd="0" destOrd="0" presId="urn:microsoft.com/office/officeart/2005/8/layout/cycle2"/>
    <dgm:cxn modelId="{DB358E9D-D2EA-4E86-98AD-C9F70F513258}" type="presParOf" srcId="{D02A1878-A555-449A-A0BA-ACB10437AFF5}" destId="{52325469-96DC-4C35-A6C4-B200F7854988}" srcOrd="1" destOrd="0" presId="urn:microsoft.com/office/officeart/2005/8/layout/cycle2"/>
    <dgm:cxn modelId="{0BE5351B-6883-4E17-8F57-C656477F61B1}" type="presParOf" srcId="{52325469-96DC-4C35-A6C4-B200F7854988}" destId="{82D71813-28D0-40DC-BEE4-6E6D2D29543E}" srcOrd="0" destOrd="0" presId="urn:microsoft.com/office/officeart/2005/8/layout/cycle2"/>
    <dgm:cxn modelId="{5A81FCDD-E779-4C5D-B1B8-648CD4175E50}" type="presParOf" srcId="{D02A1878-A555-449A-A0BA-ACB10437AFF5}" destId="{4EAD7B48-B367-4DB2-9479-8327359C5D0E}" srcOrd="2" destOrd="0" presId="urn:microsoft.com/office/officeart/2005/8/layout/cycle2"/>
    <dgm:cxn modelId="{4AC75D18-F0A7-416E-9B87-79EDC59E9FFD}" type="presParOf" srcId="{D02A1878-A555-449A-A0BA-ACB10437AFF5}" destId="{BD30326A-C7E8-452E-914A-2454B21ECCBB}" srcOrd="3" destOrd="0" presId="urn:microsoft.com/office/officeart/2005/8/layout/cycle2"/>
    <dgm:cxn modelId="{B4D69989-337B-41B0-9327-05448C648E10}" type="presParOf" srcId="{BD30326A-C7E8-452E-914A-2454B21ECCBB}" destId="{EB52FB97-A474-421E-8B53-80CA299E9C42}" srcOrd="0" destOrd="0" presId="urn:microsoft.com/office/officeart/2005/8/layout/cycle2"/>
    <dgm:cxn modelId="{774EA851-87B5-4DA7-ADE3-6B0E86547087}" type="presParOf" srcId="{D02A1878-A555-449A-A0BA-ACB10437AFF5}" destId="{952C180B-01AC-43A5-B3E5-F9250C4FCDD9}" srcOrd="4" destOrd="0" presId="urn:microsoft.com/office/officeart/2005/8/layout/cycle2"/>
    <dgm:cxn modelId="{C886FBC7-5250-43AC-B7D7-D145CC84EA54}" type="presParOf" srcId="{D02A1878-A555-449A-A0BA-ACB10437AFF5}" destId="{613C2745-F16E-43D5-9DBD-660ADF28ADEB}" srcOrd="5" destOrd="0" presId="urn:microsoft.com/office/officeart/2005/8/layout/cycle2"/>
    <dgm:cxn modelId="{B56D19C9-E636-4BE2-9069-E01AA5F63EDA}" type="presParOf" srcId="{613C2745-F16E-43D5-9DBD-660ADF28ADEB}" destId="{F2B5B9E4-0C0C-4CD6-8A90-392F3659FB07}" srcOrd="0" destOrd="0" presId="urn:microsoft.com/office/officeart/2005/8/layout/cycle2"/>
    <dgm:cxn modelId="{F3EB8F45-40B3-4D53-8107-E9B517858F9C}" type="presParOf" srcId="{D02A1878-A555-449A-A0BA-ACB10437AFF5}" destId="{30545C39-1BF7-4390-BE02-F0909801BF5D}" srcOrd="6" destOrd="0" presId="urn:microsoft.com/office/officeart/2005/8/layout/cycle2"/>
    <dgm:cxn modelId="{01A523FA-4C78-4159-AEC8-8DDAABFE6845}" type="presParOf" srcId="{D02A1878-A555-449A-A0BA-ACB10437AFF5}" destId="{AC06E210-FB60-491A-995F-C24C39EAB305}" srcOrd="7" destOrd="0" presId="urn:microsoft.com/office/officeart/2005/8/layout/cycle2"/>
    <dgm:cxn modelId="{7C446C2C-6E07-486C-A718-37D8D318D329}" type="presParOf" srcId="{AC06E210-FB60-491A-995F-C24C39EAB305}" destId="{02C45844-7315-4DF0-A0DE-397498A49485}" srcOrd="0" destOrd="0" presId="urn:microsoft.com/office/officeart/2005/8/layout/cycle2"/>
    <dgm:cxn modelId="{6BF910CB-8CA7-45D3-AAA4-170CDC988294}" type="presParOf" srcId="{D02A1878-A555-449A-A0BA-ACB10437AFF5}" destId="{59CB0B61-1636-4AA9-9DCA-F201C8BE96DE}" srcOrd="8" destOrd="0" presId="urn:microsoft.com/office/officeart/2005/8/layout/cycle2"/>
    <dgm:cxn modelId="{39A3D5DB-FC6A-4D2A-8A71-444157F954F7}" type="presParOf" srcId="{D02A1878-A555-449A-A0BA-ACB10437AFF5}" destId="{FB0B6164-9E1E-410A-B7A8-FFB4B12160BD}" srcOrd="9" destOrd="0" presId="urn:microsoft.com/office/officeart/2005/8/layout/cycle2"/>
    <dgm:cxn modelId="{7C220523-BC7E-4232-ABF6-BD808A2FE727}" type="presParOf" srcId="{FB0B6164-9E1E-410A-B7A8-FFB4B12160BD}" destId="{1F4731D2-8200-4884-9F42-2630DF3B6BCC}" srcOrd="0" destOrd="0" presId="urn:microsoft.com/office/officeart/2005/8/layout/cycle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619FC5-5DD7-49A6-B396-C15761F5FE2F}" type="doc">
      <dgm:prSet loTypeId="urn:microsoft.com/office/officeart/2005/8/layout/chevron2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A3FC6D04-C2BC-48FB-AD36-E5E0D0555FCB}">
      <dgm:prSet phldrT="[Texto]" custT="1"/>
      <dgm:spPr/>
      <dgm:t>
        <a:bodyPr/>
        <a:lstStyle/>
        <a:p>
          <a:r>
            <a:rPr lang="es-ES" sz="5400" dirty="0"/>
            <a:t> </a:t>
          </a:r>
          <a:endParaRPr lang="es-CO" sz="5400" dirty="0"/>
        </a:p>
      </dgm:t>
    </dgm:pt>
    <dgm:pt modelId="{AF1B357B-356A-4C44-9623-99B691EBE089}" type="parTrans" cxnId="{7D53FD2C-6E46-466F-A355-13AB38185BF1}">
      <dgm:prSet/>
      <dgm:spPr/>
      <dgm:t>
        <a:bodyPr/>
        <a:lstStyle/>
        <a:p>
          <a:endParaRPr lang="es-CO" sz="2000"/>
        </a:p>
      </dgm:t>
    </dgm:pt>
    <dgm:pt modelId="{790F2EC7-B85F-48C7-9844-AD04E1C5E787}" type="sibTrans" cxnId="{7D53FD2C-6E46-466F-A355-13AB38185BF1}">
      <dgm:prSet/>
      <dgm:spPr/>
      <dgm:t>
        <a:bodyPr/>
        <a:lstStyle/>
        <a:p>
          <a:endParaRPr lang="es-CO" sz="2000"/>
        </a:p>
      </dgm:t>
    </dgm:pt>
    <dgm:pt modelId="{C09AC821-4E45-4C0A-A08C-24D4828AC8C9}">
      <dgm:prSet phldrT="[Texto]" custT="1"/>
      <dgm:spPr/>
      <dgm:t>
        <a:bodyPr/>
        <a:lstStyle/>
        <a:p>
          <a:pPr marL="171450" indent="0" algn="just" defTabSz="800100"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s-CO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0D518E3-F5EA-4BFE-887F-504A3CADA808}" type="sibTrans" cxnId="{3CD17C48-8A31-4301-8D8E-F62F77796522}">
      <dgm:prSet/>
      <dgm:spPr/>
      <dgm:t>
        <a:bodyPr/>
        <a:lstStyle/>
        <a:p>
          <a:endParaRPr lang="es-CO" sz="2000"/>
        </a:p>
      </dgm:t>
    </dgm:pt>
    <dgm:pt modelId="{FC146687-BA97-4B71-B99B-31761CC8D765}" type="parTrans" cxnId="{3CD17C48-8A31-4301-8D8E-F62F77796522}">
      <dgm:prSet/>
      <dgm:spPr/>
      <dgm:t>
        <a:bodyPr/>
        <a:lstStyle/>
        <a:p>
          <a:endParaRPr lang="es-CO" sz="2000"/>
        </a:p>
      </dgm:t>
    </dgm:pt>
    <dgm:pt modelId="{DE0B947B-9E21-4C81-939C-E4B30EF7A84C}">
      <dgm:prSet phldrT="[Texto]" custT="1"/>
      <dgm:spPr/>
      <dgm:t>
        <a:bodyPr/>
        <a:lstStyle/>
        <a:p>
          <a:pPr marL="0" indent="0" algn="just" defTabSz="914400" rtl="0" eaLnBrk="1" latinLnBrk="0" hangingPunct="1">
            <a:spcBef>
              <a:spcPts val="300"/>
            </a:spcBef>
            <a:spcAft>
              <a:spcPts val="300"/>
            </a:spcAft>
            <a:buFont typeface="Wingdings" panose="05000000000000000000" pitchFamily="2" charset="2"/>
            <a:buNone/>
          </a:pPr>
          <a:r>
            <a:rPr lang="es-MX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 cuerpo"/>
              <a:ea typeface="+mn-ea"/>
              <a:cs typeface="+mn-cs"/>
            </a:rPr>
            <a:t>Definición del procedimiento de selección del contratista que deberá aplicarse, de acuerdo con la naturaleza, cuantía o condiciones especiales de la contratación y la normatividad vigente. </a:t>
          </a:r>
          <a:endParaRPr lang="es-CO" sz="1800" b="1" kern="1200" dirty="0">
            <a:solidFill>
              <a:schemeClr val="tx1">
                <a:lumMod val="75000"/>
                <a:lumOff val="25000"/>
              </a:schemeClr>
            </a:solidFill>
            <a:latin typeface="Calibri cuerpo"/>
            <a:ea typeface="+mn-ea"/>
            <a:cs typeface="+mn-cs"/>
          </a:endParaRPr>
        </a:p>
      </dgm:t>
    </dgm:pt>
    <dgm:pt modelId="{B69CE5CA-A019-41A2-93D1-5A456D86DCDB}" type="sibTrans" cxnId="{432CDF71-D941-4806-84EB-2C9036F956B4}">
      <dgm:prSet/>
      <dgm:spPr/>
      <dgm:t>
        <a:bodyPr/>
        <a:lstStyle/>
        <a:p>
          <a:endParaRPr lang="es-CO" sz="2000"/>
        </a:p>
      </dgm:t>
    </dgm:pt>
    <dgm:pt modelId="{805F5685-2773-4901-8699-FAC85978EE2D}" type="parTrans" cxnId="{432CDF71-D941-4806-84EB-2C9036F956B4}">
      <dgm:prSet/>
      <dgm:spPr/>
      <dgm:t>
        <a:bodyPr/>
        <a:lstStyle/>
        <a:p>
          <a:endParaRPr lang="es-CO" sz="2000"/>
        </a:p>
      </dgm:t>
    </dgm:pt>
    <dgm:pt modelId="{844F750F-3340-4847-B591-044831BCB81C}">
      <dgm:prSet custT="1"/>
      <dgm:spPr/>
      <dgm:t>
        <a:bodyPr/>
        <a:lstStyle/>
        <a:p>
          <a:pPr marL="0" indent="0" algn="just" defTabSz="914400" rtl="0" eaLnBrk="1" latinLnBrk="0" hangingPunct="1">
            <a:spcBef>
              <a:spcPts val="300"/>
            </a:spcBef>
            <a:spcAft>
              <a:spcPts val="300"/>
            </a:spcAft>
            <a:buFont typeface="Wingdings" panose="05000000000000000000" pitchFamily="2" charset="2"/>
            <a:buNone/>
          </a:pPr>
          <a:endParaRPr lang="es-CO" sz="1800" b="1" kern="1200" dirty="0">
            <a:solidFill>
              <a:schemeClr val="tx1">
                <a:lumMod val="75000"/>
                <a:lumOff val="25000"/>
              </a:schemeClr>
            </a:solidFill>
            <a:latin typeface="Calibri cuerpo"/>
            <a:ea typeface="+mn-ea"/>
            <a:cs typeface="+mn-cs"/>
          </a:endParaRPr>
        </a:p>
      </dgm:t>
    </dgm:pt>
    <dgm:pt modelId="{ACACFB56-748D-48D4-AC0D-B32BB1EAFC8F}" type="sibTrans" cxnId="{71DD5758-EC67-4CF4-BF6D-110C73431219}">
      <dgm:prSet/>
      <dgm:spPr/>
      <dgm:t>
        <a:bodyPr/>
        <a:lstStyle/>
        <a:p>
          <a:endParaRPr lang="es-CO" sz="2000"/>
        </a:p>
      </dgm:t>
    </dgm:pt>
    <dgm:pt modelId="{FCDB482C-0446-47E2-AD07-EFE7A213B0B2}" type="parTrans" cxnId="{71DD5758-EC67-4CF4-BF6D-110C73431219}">
      <dgm:prSet/>
      <dgm:spPr/>
      <dgm:t>
        <a:bodyPr/>
        <a:lstStyle/>
        <a:p>
          <a:endParaRPr lang="es-CO" sz="2000"/>
        </a:p>
      </dgm:t>
    </dgm:pt>
    <dgm:pt modelId="{7909654E-7BDD-42DA-8B52-F291C0D1DF63}">
      <dgm:prSet custT="1"/>
      <dgm:spPr/>
      <dgm:t>
        <a:bodyPr/>
        <a:lstStyle/>
        <a:p>
          <a:pPr marL="0" indent="0" algn="just" defTabSz="914400" rtl="0" eaLnBrk="1" latinLnBrk="0" hangingPunct="1">
            <a:spcBef>
              <a:spcPts val="300"/>
            </a:spcBef>
            <a:spcAft>
              <a:spcPts val="300"/>
            </a:spcAft>
            <a:buFont typeface="Wingdings" panose="05000000000000000000" pitchFamily="2" charset="2"/>
            <a:buNone/>
          </a:pPr>
          <a:r>
            <a:rPr lang="es-MX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 cuerpo"/>
              <a:ea typeface="+mn-ea"/>
              <a:cs typeface="+mn-cs"/>
            </a:rPr>
            <a:t>Se deberá tener en cuenta: </a:t>
          </a:r>
          <a:endParaRPr lang="es-CO" sz="1800" b="1" kern="1200" dirty="0">
            <a:solidFill>
              <a:schemeClr val="tx1">
                <a:lumMod val="75000"/>
                <a:lumOff val="25000"/>
              </a:schemeClr>
            </a:solidFill>
            <a:latin typeface="Calibri cuerpo"/>
            <a:ea typeface="+mn-ea"/>
            <a:cs typeface="+mn-cs"/>
          </a:endParaRPr>
        </a:p>
      </dgm:t>
    </dgm:pt>
    <dgm:pt modelId="{0E4D07D5-FF40-4A07-8A7D-AF539FC3B2E5}" type="sibTrans" cxnId="{CFFEA000-43BA-4E21-AB1B-A98A1FE67367}">
      <dgm:prSet/>
      <dgm:spPr/>
      <dgm:t>
        <a:bodyPr/>
        <a:lstStyle/>
        <a:p>
          <a:endParaRPr lang="es-CO" sz="2000"/>
        </a:p>
      </dgm:t>
    </dgm:pt>
    <dgm:pt modelId="{96F543EC-4022-4DBC-908F-BE7E0FEF33C9}" type="parTrans" cxnId="{CFFEA000-43BA-4E21-AB1B-A98A1FE67367}">
      <dgm:prSet/>
      <dgm:spPr/>
      <dgm:t>
        <a:bodyPr/>
        <a:lstStyle/>
        <a:p>
          <a:endParaRPr lang="es-CO" sz="2000"/>
        </a:p>
      </dgm:t>
    </dgm:pt>
    <dgm:pt modelId="{F202206D-DFE9-414D-85E1-26D506F92CA6}">
      <dgm:prSet custT="1"/>
      <dgm:spPr/>
      <dgm:t>
        <a:bodyPr/>
        <a:lstStyle/>
        <a:p>
          <a:pPr marL="0" indent="0" algn="just" defTabSz="914400" rtl="0" eaLnBrk="1" latinLnBrk="0" hangingPunct="1">
            <a:spcBef>
              <a:spcPts val="300"/>
            </a:spcBef>
            <a:spcAft>
              <a:spcPts val="300"/>
            </a:spcAft>
            <a:buFont typeface="Wingdings" panose="05000000000000000000" pitchFamily="2" charset="2"/>
            <a:buNone/>
          </a:pPr>
          <a:endParaRPr lang="es-CO" sz="1800" b="1" kern="1200" dirty="0">
            <a:solidFill>
              <a:schemeClr val="tx1">
                <a:lumMod val="75000"/>
                <a:lumOff val="25000"/>
              </a:schemeClr>
            </a:solidFill>
            <a:latin typeface="Calibri cuerpo"/>
            <a:ea typeface="+mn-ea"/>
            <a:cs typeface="+mn-cs"/>
          </a:endParaRPr>
        </a:p>
      </dgm:t>
    </dgm:pt>
    <dgm:pt modelId="{FB9F4FDF-09FE-4013-9BD6-F06136D05A9D}" type="sibTrans" cxnId="{2FD24D51-DAD6-477D-85EF-DAF4796BE0F0}">
      <dgm:prSet/>
      <dgm:spPr/>
      <dgm:t>
        <a:bodyPr/>
        <a:lstStyle/>
        <a:p>
          <a:endParaRPr lang="es-CO" sz="2000"/>
        </a:p>
      </dgm:t>
    </dgm:pt>
    <dgm:pt modelId="{987C569E-EABD-40DD-8ECF-EEC6C8418B6E}" type="parTrans" cxnId="{2FD24D51-DAD6-477D-85EF-DAF4796BE0F0}">
      <dgm:prSet/>
      <dgm:spPr/>
      <dgm:t>
        <a:bodyPr/>
        <a:lstStyle/>
        <a:p>
          <a:endParaRPr lang="es-CO" sz="2000"/>
        </a:p>
      </dgm:t>
    </dgm:pt>
    <dgm:pt modelId="{14B5CFFF-CA34-40B0-A0D8-BE53DA0C5186}">
      <dgm:prSet phldrT="[Texto]" custT="1"/>
      <dgm:spPr/>
      <dgm:t>
        <a:bodyPr/>
        <a:lstStyle/>
        <a:p>
          <a:pPr marL="363538" indent="-187325" algn="just" defTabSz="914400" rtl="0" eaLnBrk="1" latinLnBrk="0" hangingPunct="1">
            <a:spcBef>
              <a:spcPts val="300"/>
            </a:spcBef>
            <a:spcAft>
              <a:spcPts val="300"/>
            </a:spcAft>
            <a:buFont typeface="Wingdings" panose="05000000000000000000" pitchFamily="2" charset="2"/>
            <a:buChar char="Ø"/>
          </a:pPr>
          <a:r>
            <a:rPr lang="es-CO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 cuerpo"/>
              <a:ea typeface="+mn-ea"/>
              <a:cs typeface="+mn-cs"/>
            </a:rPr>
            <a:t>El procedimiento de cada modalidad de selección descrito en las leyes vigentes.</a:t>
          </a:r>
        </a:p>
      </dgm:t>
    </dgm:pt>
    <dgm:pt modelId="{0ED2F922-7ADF-4764-821B-D80266837A92}" type="sibTrans" cxnId="{E9F93958-AED0-49EA-BD34-9FB5972C6157}">
      <dgm:prSet/>
      <dgm:spPr/>
      <dgm:t>
        <a:bodyPr/>
        <a:lstStyle/>
        <a:p>
          <a:endParaRPr lang="es-CO" sz="2000"/>
        </a:p>
      </dgm:t>
    </dgm:pt>
    <dgm:pt modelId="{D5483BA8-821D-4229-BD21-9783A36A06F1}" type="parTrans" cxnId="{E9F93958-AED0-49EA-BD34-9FB5972C6157}">
      <dgm:prSet/>
      <dgm:spPr/>
      <dgm:t>
        <a:bodyPr/>
        <a:lstStyle/>
        <a:p>
          <a:endParaRPr lang="es-CO" sz="2000"/>
        </a:p>
      </dgm:t>
    </dgm:pt>
    <dgm:pt modelId="{FC3ED50A-6927-4D84-A323-1E6258A5BDF1}">
      <dgm:prSet phldrT="[Texto]" custT="1"/>
      <dgm:spPr/>
      <dgm:t>
        <a:bodyPr/>
        <a:lstStyle/>
        <a:p>
          <a:pPr marL="363538" indent="-187325" algn="just" defTabSz="914400" rtl="0" eaLnBrk="1" latinLnBrk="0" hangingPunct="1">
            <a:spcBef>
              <a:spcPts val="300"/>
            </a:spcBef>
            <a:spcAft>
              <a:spcPts val="300"/>
            </a:spcAft>
            <a:buFont typeface="Wingdings" panose="05000000000000000000" pitchFamily="2" charset="2"/>
            <a:buChar char="Ø"/>
          </a:pPr>
          <a:endParaRPr lang="es-CO" sz="1800" b="1" kern="1200" dirty="0">
            <a:solidFill>
              <a:schemeClr val="tx1">
                <a:lumMod val="75000"/>
                <a:lumOff val="25000"/>
              </a:schemeClr>
            </a:solidFill>
            <a:latin typeface="Calibri cuerpo"/>
            <a:ea typeface="+mn-ea"/>
            <a:cs typeface="+mn-cs"/>
          </a:endParaRPr>
        </a:p>
      </dgm:t>
    </dgm:pt>
    <dgm:pt modelId="{F2A03A71-5A62-44AE-8D7C-6350FE291615}" type="sibTrans" cxnId="{434DA5CC-D1A5-4D06-B750-A69EE6909D06}">
      <dgm:prSet/>
      <dgm:spPr/>
      <dgm:t>
        <a:bodyPr/>
        <a:lstStyle/>
        <a:p>
          <a:endParaRPr lang="es-CO" sz="2000"/>
        </a:p>
      </dgm:t>
    </dgm:pt>
    <dgm:pt modelId="{961F47C6-F81D-49B1-BAB1-ED1BF1C6B943}" type="parTrans" cxnId="{434DA5CC-D1A5-4D06-B750-A69EE6909D06}">
      <dgm:prSet/>
      <dgm:spPr/>
      <dgm:t>
        <a:bodyPr/>
        <a:lstStyle/>
        <a:p>
          <a:endParaRPr lang="es-CO" sz="2000"/>
        </a:p>
      </dgm:t>
    </dgm:pt>
    <dgm:pt modelId="{6D48DA63-8084-4C1E-A41E-78463003F2E4}">
      <dgm:prSet phldrT="[Texto]" custT="1"/>
      <dgm:spPr/>
      <dgm:t>
        <a:bodyPr/>
        <a:lstStyle/>
        <a:p>
          <a:pPr marL="363538" indent="-187325" algn="just" defTabSz="914400" rtl="0" eaLnBrk="1" latinLnBrk="0" hangingPunct="1">
            <a:spcBef>
              <a:spcPts val="300"/>
            </a:spcBef>
            <a:spcAft>
              <a:spcPts val="300"/>
            </a:spcAft>
            <a:buFont typeface="Wingdings" panose="05000000000000000000" pitchFamily="2" charset="2"/>
            <a:buChar char="Ø"/>
          </a:pPr>
          <a:r>
            <a:rPr lang="es-CO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 cuerpo"/>
              <a:ea typeface="+mn-ea"/>
              <a:cs typeface="+mn-cs"/>
            </a:rPr>
            <a:t>Identificación de la tipología del contrato a celebrar (objeto y alcance).</a:t>
          </a:r>
        </a:p>
      </dgm:t>
    </dgm:pt>
    <dgm:pt modelId="{FB4820F9-AA0B-4CD9-80DB-1D8A3F59AA96}" type="sibTrans" cxnId="{1513F738-33CE-4655-80D3-2F021417C0E6}">
      <dgm:prSet/>
      <dgm:spPr/>
      <dgm:t>
        <a:bodyPr/>
        <a:lstStyle/>
        <a:p>
          <a:endParaRPr lang="es-CO" sz="2000"/>
        </a:p>
      </dgm:t>
    </dgm:pt>
    <dgm:pt modelId="{41B5B4DE-1311-44AB-8285-83ECFF0FF790}" type="parTrans" cxnId="{1513F738-33CE-4655-80D3-2F021417C0E6}">
      <dgm:prSet/>
      <dgm:spPr/>
      <dgm:t>
        <a:bodyPr/>
        <a:lstStyle/>
        <a:p>
          <a:endParaRPr lang="es-CO" sz="2000"/>
        </a:p>
      </dgm:t>
    </dgm:pt>
    <dgm:pt modelId="{8E1D1FB3-DC56-4A7F-B904-5A0A2AE8093B}">
      <dgm:prSet phldrT="[Texto]" custT="1"/>
      <dgm:spPr/>
      <dgm:t>
        <a:bodyPr/>
        <a:lstStyle/>
        <a:p>
          <a:pPr marL="363538" indent="-187325" algn="just" defTabSz="914400" rtl="0" eaLnBrk="1" latinLnBrk="0" hangingPunct="1">
            <a:spcBef>
              <a:spcPts val="300"/>
            </a:spcBef>
            <a:spcAft>
              <a:spcPts val="300"/>
            </a:spcAft>
            <a:buFont typeface="Wingdings" panose="05000000000000000000" pitchFamily="2" charset="2"/>
            <a:buNone/>
          </a:pPr>
          <a:endParaRPr lang="es-CO" sz="1800" b="1" kern="1200" dirty="0">
            <a:solidFill>
              <a:schemeClr val="tx1">
                <a:lumMod val="75000"/>
                <a:lumOff val="25000"/>
              </a:schemeClr>
            </a:solidFill>
            <a:latin typeface="Calibri cuerpo"/>
            <a:ea typeface="+mn-ea"/>
            <a:cs typeface="+mn-cs"/>
          </a:endParaRPr>
        </a:p>
      </dgm:t>
    </dgm:pt>
    <dgm:pt modelId="{A29A52C5-A522-4E68-BE83-7E9104F605DA}" type="sibTrans" cxnId="{933F1BE8-F75F-4F08-B198-3A195FF9F0BE}">
      <dgm:prSet/>
      <dgm:spPr/>
      <dgm:t>
        <a:bodyPr/>
        <a:lstStyle/>
        <a:p>
          <a:endParaRPr lang="es-CO"/>
        </a:p>
      </dgm:t>
    </dgm:pt>
    <dgm:pt modelId="{7BC1BB24-A8D9-408C-8422-BBE0EDCE9908}" type="parTrans" cxnId="{933F1BE8-F75F-4F08-B198-3A195FF9F0BE}">
      <dgm:prSet/>
      <dgm:spPr/>
      <dgm:t>
        <a:bodyPr/>
        <a:lstStyle/>
        <a:p>
          <a:endParaRPr lang="es-CO"/>
        </a:p>
      </dgm:t>
    </dgm:pt>
    <dgm:pt modelId="{03C82868-BB49-45C6-B630-BCA3A6A399CB}">
      <dgm:prSet phldrT="[Texto]" custT="1"/>
      <dgm:spPr/>
      <dgm:t>
        <a:bodyPr/>
        <a:lstStyle/>
        <a:p>
          <a:pPr marL="363538" indent="-187325" algn="just" defTabSz="914400" rtl="0" eaLnBrk="1" latinLnBrk="0" hangingPunct="1">
            <a:spcBef>
              <a:spcPts val="300"/>
            </a:spcBef>
            <a:spcAft>
              <a:spcPts val="300"/>
            </a:spcAft>
            <a:buFont typeface="Wingdings" panose="05000000000000000000" pitchFamily="2" charset="2"/>
            <a:buChar char="Ø"/>
          </a:pPr>
          <a:r>
            <a:rPr lang="es-ES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 cuerpo"/>
              <a:ea typeface="+mn-ea"/>
              <a:cs typeface="+mn-cs"/>
            </a:rPr>
            <a:t> Clasificación Códigos UNSPSC.</a:t>
          </a:r>
          <a:endParaRPr lang="es-CO" sz="1800" b="1" kern="1200" dirty="0">
            <a:solidFill>
              <a:schemeClr val="tx1">
                <a:lumMod val="75000"/>
                <a:lumOff val="25000"/>
              </a:schemeClr>
            </a:solidFill>
            <a:latin typeface="Calibri cuerpo"/>
            <a:ea typeface="+mn-ea"/>
            <a:cs typeface="+mn-cs"/>
          </a:endParaRPr>
        </a:p>
      </dgm:t>
    </dgm:pt>
    <dgm:pt modelId="{CCD3FF5E-5B23-41F3-A787-8D8416337A76}" type="sibTrans" cxnId="{777F6C68-B63A-41D3-82A6-FF7AABEC3CFD}">
      <dgm:prSet/>
      <dgm:spPr/>
      <dgm:t>
        <a:bodyPr/>
        <a:lstStyle/>
        <a:p>
          <a:endParaRPr lang="es-CO"/>
        </a:p>
      </dgm:t>
    </dgm:pt>
    <dgm:pt modelId="{0C2B4D4C-90FB-4033-94AE-E2452C5CE4FD}" type="parTrans" cxnId="{777F6C68-B63A-41D3-82A6-FF7AABEC3CFD}">
      <dgm:prSet/>
      <dgm:spPr/>
      <dgm:t>
        <a:bodyPr/>
        <a:lstStyle/>
        <a:p>
          <a:endParaRPr lang="es-CO"/>
        </a:p>
      </dgm:t>
    </dgm:pt>
    <dgm:pt modelId="{5435D056-87CA-475E-BA2E-0E44CB4C97F8}">
      <dgm:prSet phldrT="[Texto]" custT="1"/>
      <dgm:spPr/>
      <dgm:t>
        <a:bodyPr/>
        <a:lstStyle/>
        <a:p>
          <a:pPr marL="171450" indent="0" algn="l" defTabSz="711200"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s-CO" sz="1800" kern="1200" dirty="0"/>
        </a:p>
      </dgm:t>
    </dgm:pt>
    <dgm:pt modelId="{4C51EBED-711F-401A-8EE6-A6C760CD20D2}" type="sibTrans" cxnId="{9ED4254A-CEB5-4B73-A0BF-CAAA1A481317}">
      <dgm:prSet/>
      <dgm:spPr/>
      <dgm:t>
        <a:bodyPr/>
        <a:lstStyle/>
        <a:p>
          <a:endParaRPr lang="es-CO" sz="2000"/>
        </a:p>
      </dgm:t>
    </dgm:pt>
    <dgm:pt modelId="{E9D0E242-4808-45A0-A235-A91CFAFD273B}" type="parTrans" cxnId="{9ED4254A-CEB5-4B73-A0BF-CAAA1A481317}">
      <dgm:prSet/>
      <dgm:spPr/>
      <dgm:t>
        <a:bodyPr/>
        <a:lstStyle/>
        <a:p>
          <a:endParaRPr lang="es-CO" sz="2000"/>
        </a:p>
      </dgm:t>
    </dgm:pt>
    <dgm:pt modelId="{6E70996B-58B9-4EF6-83CD-B1E286B7BD2A}" type="pres">
      <dgm:prSet presAssocID="{78619FC5-5DD7-49A6-B396-C15761F5FE2F}" presName="linearFlow" presStyleCnt="0">
        <dgm:presLayoutVars>
          <dgm:dir/>
          <dgm:animLvl val="lvl"/>
          <dgm:resizeHandles val="exact"/>
        </dgm:presLayoutVars>
      </dgm:prSet>
      <dgm:spPr/>
    </dgm:pt>
    <dgm:pt modelId="{8FCECFDE-3362-49DF-9FB4-E5B454CC9F1A}" type="pres">
      <dgm:prSet presAssocID="{A3FC6D04-C2BC-48FB-AD36-E5E0D0555FCB}" presName="composite" presStyleCnt="0"/>
      <dgm:spPr/>
    </dgm:pt>
    <dgm:pt modelId="{8D2643AA-062C-46F6-8721-09E00DA03BEB}" type="pres">
      <dgm:prSet presAssocID="{A3FC6D04-C2BC-48FB-AD36-E5E0D0555FCB}" presName="parentText" presStyleLbl="alignNode1" presStyleIdx="0" presStyleCnt="1" custLinFactNeighborX="-8787" custLinFactNeighborY="-16034">
        <dgm:presLayoutVars>
          <dgm:chMax val="1"/>
          <dgm:bulletEnabled val="1"/>
        </dgm:presLayoutVars>
      </dgm:prSet>
      <dgm:spPr/>
    </dgm:pt>
    <dgm:pt modelId="{646F37BC-E1DB-409A-B15B-9E71708CF797}" type="pres">
      <dgm:prSet presAssocID="{A3FC6D04-C2BC-48FB-AD36-E5E0D0555FCB}" presName="descendantText" presStyleLbl="alignAcc1" presStyleIdx="0" presStyleCnt="1" custScaleY="198674">
        <dgm:presLayoutVars>
          <dgm:bulletEnabled val="1"/>
        </dgm:presLayoutVars>
      </dgm:prSet>
      <dgm:spPr/>
    </dgm:pt>
  </dgm:ptLst>
  <dgm:cxnLst>
    <dgm:cxn modelId="{CFFEA000-43BA-4E21-AB1B-A98A1FE67367}" srcId="{A3FC6D04-C2BC-48FB-AD36-E5E0D0555FCB}" destId="{7909654E-7BDD-42DA-8B52-F291C0D1DF63}" srcOrd="3" destOrd="0" parTransId="{96F543EC-4022-4DBC-908F-BE7E0FEF33C9}" sibTransId="{0E4D07D5-FF40-4A07-8A7D-AF539FC3B2E5}"/>
    <dgm:cxn modelId="{A66CD12C-F23A-4FE0-8BFD-164B5129F42F}" type="presOf" srcId="{A3FC6D04-C2BC-48FB-AD36-E5E0D0555FCB}" destId="{8D2643AA-062C-46F6-8721-09E00DA03BEB}" srcOrd="0" destOrd="0" presId="urn:microsoft.com/office/officeart/2005/8/layout/chevron2"/>
    <dgm:cxn modelId="{7D53FD2C-6E46-466F-A355-13AB38185BF1}" srcId="{78619FC5-5DD7-49A6-B396-C15761F5FE2F}" destId="{A3FC6D04-C2BC-48FB-AD36-E5E0D0555FCB}" srcOrd="0" destOrd="0" parTransId="{AF1B357B-356A-4C44-9623-99B691EBE089}" sibTransId="{790F2EC7-B85F-48C7-9844-AD04E1C5E787}"/>
    <dgm:cxn modelId="{1513F738-33CE-4655-80D3-2F021417C0E6}" srcId="{A3FC6D04-C2BC-48FB-AD36-E5E0D0555FCB}" destId="{6D48DA63-8084-4C1E-A41E-78463003F2E4}" srcOrd="7" destOrd="0" parTransId="{41B5B4DE-1311-44AB-8285-83ECFF0FF790}" sibTransId="{FB4820F9-AA0B-4CD9-80DB-1D8A3F59AA96}"/>
    <dgm:cxn modelId="{C87BEC44-7604-4453-BDE3-2F0B8CE33E30}" type="presOf" srcId="{FC3ED50A-6927-4D84-A323-1E6258A5BDF1}" destId="{646F37BC-E1DB-409A-B15B-9E71708CF797}" srcOrd="0" destOrd="6" presId="urn:microsoft.com/office/officeart/2005/8/layout/chevron2"/>
    <dgm:cxn modelId="{777F6C68-B63A-41D3-82A6-FF7AABEC3CFD}" srcId="{A3FC6D04-C2BC-48FB-AD36-E5E0D0555FCB}" destId="{03C82868-BB49-45C6-B630-BCA3A6A399CB}" srcOrd="9" destOrd="0" parTransId="{0C2B4D4C-90FB-4033-94AE-E2452C5CE4FD}" sibTransId="{CCD3FF5E-5B23-41F3-A787-8D8416337A76}"/>
    <dgm:cxn modelId="{3CD17C48-8A31-4301-8D8E-F62F77796522}" srcId="{A3FC6D04-C2BC-48FB-AD36-E5E0D0555FCB}" destId="{C09AC821-4E45-4C0A-A08C-24D4828AC8C9}" srcOrd="0" destOrd="0" parTransId="{FC146687-BA97-4B71-B99B-31761CC8D765}" sibTransId="{A0D518E3-F5EA-4BFE-887F-504A3CADA808}"/>
    <dgm:cxn modelId="{9ED4254A-CEB5-4B73-A0BF-CAAA1A481317}" srcId="{A3FC6D04-C2BC-48FB-AD36-E5E0D0555FCB}" destId="{5435D056-87CA-475E-BA2E-0E44CB4C97F8}" srcOrd="10" destOrd="0" parTransId="{E9D0E242-4808-45A0-A235-A91CFAFD273B}" sibTransId="{4C51EBED-711F-401A-8EE6-A6C760CD20D2}"/>
    <dgm:cxn modelId="{6D338D4B-53B7-46F1-B010-02F20B2EF0A5}" type="presOf" srcId="{844F750F-3340-4847-B591-044831BCB81C}" destId="{646F37BC-E1DB-409A-B15B-9E71708CF797}" srcOrd="0" destOrd="2" presId="urn:microsoft.com/office/officeart/2005/8/layout/chevron2"/>
    <dgm:cxn modelId="{D5A36E6F-59CB-4554-8E49-536C14841145}" type="presOf" srcId="{78619FC5-5DD7-49A6-B396-C15761F5FE2F}" destId="{6E70996B-58B9-4EF6-83CD-B1E286B7BD2A}" srcOrd="0" destOrd="0" presId="urn:microsoft.com/office/officeart/2005/8/layout/chevron2"/>
    <dgm:cxn modelId="{2FD24D51-DAD6-477D-85EF-DAF4796BE0F0}" srcId="{A3FC6D04-C2BC-48FB-AD36-E5E0D0555FCB}" destId="{F202206D-DFE9-414D-85E1-26D506F92CA6}" srcOrd="4" destOrd="0" parTransId="{987C569E-EABD-40DD-8ECF-EEC6C8418B6E}" sibTransId="{FB9F4FDF-09FE-4013-9BD6-F06136D05A9D}"/>
    <dgm:cxn modelId="{432CDF71-D941-4806-84EB-2C9036F956B4}" srcId="{A3FC6D04-C2BC-48FB-AD36-E5E0D0555FCB}" destId="{DE0B947B-9E21-4C81-939C-E4B30EF7A84C}" srcOrd="1" destOrd="0" parTransId="{805F5685-2773-4901-8699-FAC85978EE2D}" sibTransId="{B69CE5CA-A019-41A2-93D1-5A456D86DCDB}"/>
    <dgm:cxn modelId="{E9F93958-AED0-49EA-BD34-9FB5972C6157}" srcId="{A3FC6D04-C2BC-48FB-AD36-E5E0D0555FCB}" destId="{14B5CFFF-CA34-40B0-A0D8-BE53DA0C5186}" srcOrd="5" destOrd="0" parTransId="{D5483BA8-821D-4229-BD21-9783A36A06F1}" sibTransId="{0ED2F922-7ADF-4764-821B-D80266837A92}"/>
    <dgm:cxn modelId="{71DD5758-EC67-4CF4-BF6D-110C73431219}" srcId="{A3FC6D04-C2BC-48FB-AD36-E5E0D0555FCB}" destId="{844F750F-3340-4847-B591-044831BCB81C}" srcOrd="2" destOrd="0" parTransId="{FCDB482C-0446-47E2-AD07-EFE7A213B0B2}" sibTransId="{ACACFB56-748D-48D4-AC0D-B32BB1EAFC8F}"/>
    <dgm:cxn modelId="{52AFFF7E-CAAF-4890-89EF-DCFB4B23D70E}" type="presOf" srcId="{C09AC821-4E45-4C0A-A08C-24D4828AC8C9}" destId="{646F37BC-E1DB-409A-B15B-9E71708CF797}" srcOrd="0" destOrd="0" presId="urn:microsoft.com/office/officeart/2005/8/layout/chevron2"/>
    <dgm:cxn modelId="{A804D690-0719-455F-BF4A-6606219814CE}" type="presOf" srcId="{14B5CFFF-CA34-40B0-A0D8-BE53DA0C5186}" destId="{646F37BC-E1DB-409A-B15B-9E71708CF797}" srcOrd="0" destOrd="5" presId="urn:microsoft.com/office/officeart/2005/8/layout/chevron2"/>
    <dgm:cxn modelId="{81FB6C9B-F8AE-4D8B-89B7-B269941D87D1}" type="presOf" srcId="{8E1D1FB3-DC56-4A7F-B904-5A0A2AE8093B}" destId="{646F37BC-E1DB-409A-B15B-9E71708CF797}" srcOrd="0" destOrd="8" presId="urn:microsoft.com/office/officeart/2005/8/layout/chevron2"/>
    <dgm:cxn modelId="{47D23B9D-EE57-4180-ACA5-D900F8477A94}" type="presOf" srcId="{7909654E-7BDD-42DA-8B52-F291C0D1DF63}" destId="{646F37BC-E1DB-409A-B15B-9E71708CF797}" srcOrd="0" destOrd="3" presId="urn:microsoft.com/office/officeart/2005/8/layout/chevron2"/>
    <dgm:cxn modelId="{C21B21AC-5564-4FC0-9A7D-5F4437141A22}" type="presOf" srcId="{6D48DA63-8084-4C1E-A41E-78463003F2E4}" destId="{646F37BC-E1DB-409A-B15B-9E71708CF797}" srcOrd="0" destOrd="7" presId="urn:microsoft.com/office/officeart/2005/8/layout/chevron2"/>
    <dgm:cxn modelId="{C80FDCB2-C062-4271-9974-795A353943A3}" type="presOf" srcId="{03C82868-BB49-45C6-B630-BCA3A6A399CB}" destId="{646F37BC-E1DB-409A-B15B-9E71708CF797}" srcOrd="0" destOrd="9" presId="urn:microsoft.com/office/officeart/2005/8/layout/chevron2"/>
    <dgm:cxn modelId="{1EC3C5C4-5BF5-43DD-B4D0-6F9CBBFCB6AB}" type="presOf" srcId="{DE0B947B-9E21-4C81-939C-E4B30EF7A84C}" destId="{646F37BC-E1DB-409A-B15B-9E71708CF797}" srcOrd="0" destOrd="1" presId="urn:microsoft.com/office/officeart/2005/8/layout/chevron2"/>
    <dgm:cxn modelId="{434DA5CC-D1A5-4D06-B750-A69EE6909D06}" srcId="{A3FC6D04-C2BC-48FB-AD36-E5E0D0555FCB}" destId="{FC3ED50A-6927-4D84-A323-1E6258A5BDF1}" srcOrd="6" destOrd="0" parTransId="{961F47C6-F81D-49B1-BAB1-ED1BF1C6B943}" sibTransId="{F2A03A71-5A62-44AE-8D7C-6350FE291615}"/>
    <dgm:cxn modelId="{8EE828DE-F250-4001-B120-763ED6DCD2D8}" type="presOf" srcId="{F202206D-DFE9-414D-85E1-26D506F92CA6}" destId="{646F37BC-E1DB-409A-B15B-9E71708CF797}" srcOrd="0" destOrd="4" presId="urn:microsoft.com/office/officeart/2005/8/layout/chevron2"/>
    <dgm:cxn modelId="{933F1BE8-F75F-4F08-B198-3A195FF9F0BE}" srcId="{A3FC6D04-C2BC-48FB-AD36-E5E0D0555FCB}" destId="{8E1D1FB3-DC56-4A7F-B904-5A0A2AE8093B}" srcOrd="8" destOrd="0" parTransId="{7BC1BB24-A8D9-408C-8422-BBE0EDCE9908}" sibTransId="{A29A52C5-A522-4E68-BE83-7E9104F605DA}"/>
    <dgm:cxn modelId="{44045BF6-D357-4C48-8A60-0D68792E735F}" type="presOf" srcId="{5435D056-87CA-475E-BA2E-0E44CB4C97F8}" destId="{646F37BC-E1DB-409A-B15B-9E71708CF797}" srcOrd="0" destOrd="10" presId="urn:microsoft.com/office/officeart/2005/8/layout/chevron2"/>
    <dgm:cxn modelId="{32A51BEC-DDE9-4063-8427-32B87281E15F}" type="presParOf" srcId="{6E70996B-58B9-4EF6-83CD-B1E286B7BD2A}" destId="{8FCECFDE-3362-49DF-9FB4-E5B454CC9F1A}" srcOrd="0" destOrd="0" presId="urn:microsoft.com/office/officeart/2005/8/layout/chevron2"/>
    <dgm:cxn modelId="{2DDE4536-6636-4A62-A49E-7BBBBC5FE3B3}" type="presParOf" srcId="{8FCECFDE-3362-49DF-9FB4-E5B454CC9F1A}" destId="{8D2643AA-062C-46F6-8721-09E00DA03BEB}" srcOrd="0" destOrd="0" presId="urn:microsoft.com/office/officeart/2005/8/layout/chevron2"/>
    <dgm:cxn modelId="{43DA6F0E-6B07-4423-A12F-E8361B41FDA8}" type="presParOf" srcId="{8FCECFDE-3362-49DF-9FB4-E5B454CC9F1A}" destId="{646F37BC-E1DB-409A-B15B-9E71708CF7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619FC5-5DD7-49A6-B396-C15761F5FE2F}" type="doc">
      <dgm:prSet loTypeId="urn:microsoft.com/office/officeart/2005/8/layout/chevron2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A3FC6D04-C2BC-48FB-AD36-E5E0D0555FCB}">
      <dgm:prSet phldrT="[Texto]"/>
      <dgm:spPr/>
      <dgm:t>
        <a:bodyPr/>
        <a:lstStyle/>
        <a:p>
          <a:r>
            <a:rPr lang="es-ES" dirty="0"/>
            <a:t> </a:t>
          </a:r>
          <a:endParaRPr lang="es-CO" dirty="0"/>
        </a:p>
      </dgm:t>
    </dgm:pt>
    <dgm:pt modelId="{AF1B357B-356A-4C44-9623-99B691EBE089}" type="parTrans" cxnId="{7D53FD2C-6E46-466F-A355-13AB38185BF1}">
      <dgm:prSet/>
      <dgm:spPr/>
      <dgm:t>
        <a:bodyPr/>
        <a:lstStyle/>
        <a:p>
          <a:endParaRPr lang="es-CO"/>
        </a:p>
      </dgm:t>
    </dgm:pt>
    <dgm:pt modelId="{790F2EC7-B85F-48C7-9844-AD04E1C5E787}" type="sibTrans" cxnId="{7D53FD2C-6E46-466F-A355-13AB38185BF1}">
      <dgm:prSet/>
      <dgm:spPr/>
      <dgm:t>
        <a:bodyPr/>
        <a:lstStyle/>
        <a:p>
          <a:endParaRPr lang="es-CO"/>
        </a:p>
      </dgm:t>
    </dgm:pt>
    <dgm:pt modelId="{C09AC821-4E45-4C0A-A08C-24D4828AC8C9}">
      <dgm:prSet phldrT="[Texto]" custT="1"/>
      <dgm:spPr/>
      <dgm:t>
        <a:bodyPr/>
        <a:lstStyle/>
        <a:p>
          <a:pPr marL="171450" indent="0" algn="just" defTabSz="800100">
            <a:buFont typeface="Wingdings" panose="05000000000000000000" pitchFamily="2" charset="2"/>
            <a:buChar char="ü"/>
          </a:pPr>
          <a:r>
            <a:rPr lang="es-CO" sz="18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s-CO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Estudio de mercado o análisis económico del valor del contrato.</a:t>
          </a:r>
        </a:p>
      </dgm:t>
    </dgm:pt>
    <dgm:pt modelId="{FC146687-BA97-4B71-B99B-31761CC8D765}" type="parTrans" cxnId="{3CD17C48-8A31-4301-8D8E-F62F77796522}">
      <dgm:prSet/>
      <dgm:spPr/>
      <dgm:t>
        <a:bodyPr/>
        <a:lstStyle/>
        <a:p>
          <a:endParaRPr lang="es-CO"/>
        </a:p>
      </dgm:t>
    </dgm:pt>
    <dgm:pt modelId="{A0D518E3-F5EA-4BFE-887F-504A3CADA808}" type="sibTrans" cxnId="{3CD17C48-8A31-4301-8D8E-F62F77796522}">
      <dgm:prSet/>
      <dgm:spPr/>
      <dgm:t>
        <a:bodyPr/>
        <a:lstStyle/>
        <a:p>
          <a:endParaRPr lang="es-CO"/>
        </a:p>
      </dgm:t>
    </dgm:pt>
    <dgm:pt modelId="{92C20593-3F60-4611-912F-A9D765DE7C46}">
      <dgm:prSet phldrT="[Texto]" custT="1"/>
      <dgm:spPr/>
      <dgm:t>
        <a:bodyPr/>
        <a:lstStyle/>
        <a:p>
          <a:pPr marL="446088" indent="-269875" algn="just" defTabSz="800100">
            <a:buFont typeface="Wingdings" panose="05000000000000000000" pitchFamily="2" charset="2"/>
            <a:buChar char="ü"/>
          </a:pPr>
          <a:r>
            <a:rPr lang="es-CO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Análisis </a:t>
          </a:r>
          <a:r>
            <a:rPr lang="es-MX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de los diferentes precios de los bienes o servicios a contratar que se encuentran en el mercado, que se pueden consultar a </a:t>
          </a:r>
          <a:r>
            <a:rPr lang="es-CO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través de:</a:t>
          </a:r>
        </a:p>
      </dgm:t>
    </dgm:pt>
    <dgm:pt modelId="{AAE803B1-4D24-43E2-8A37-46E9C94CA773}" type="parTrans" cxnId="{24D8F940-506A-4F43-8564-863BD5A9AB72}">
      <dgm:prSet/>
      <dgm:spPr/>
      <dgm:t>
        <a:bodyPr/>
        <a:lstStyle/>
        <a:p>
          <a:endParaRPr lang="es-CO"/>
        </a:p>
      </dgm:t>
    </dgm:pt>
    <dgm:pt modelId="{F148C948-84D7-4DF0-B5A4-EAB7D3D5DCEE}" type="sibTrans" cxnId="{24D8F940-506A-4F43-8564-863BD5A9AB72}">
      <dgm:prSet/>
      <dgm:spPr/>
      <dgm:t>
        <a:bodyPr/>
        <a:lstStyle/>
        <a:p>
          <a:endParaRPr lang="es-CO"/>
        </a:p>
      </dgm:t>
    </dgm:pt>
    <dgm:pt modelId="{A0C19EC7-B1A7-4991-93A4-792D94F801B0}">
      <dgm:prSet custT="1"/>
      <dgm:spPr/>
      <dgm:t>
        <a:bodyPr/>
        <a:lstStyle/>
        <a:p>
          <a:pPr marL="171450" indent="0" algn="just" defTabSz="800100">
            <a:buFont typeface="Arial" panose="020B0604020202020204" pitchFamily="34" charset="0"/>
            <a:buNone/>
          </a:pPr>
          <a:r>
            <a:rPr lang="es-CO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		- Consulta en bases de datos.</a:t>
          </a:r>
        </a:p>
      </dgm:t>
    </dgm:pt>
    <dgm:pt modelId="{DF362AA2-9E25-4B91-9527-0D3D61583F0A}" type="parTrans" cxnId="{45B52AE0-60DF-4EC0-B22D-36049200F3D0}">
      <dgm:prSet/>
      <dgm:spPr/>
      <dgm:t>
        <a:bodyPr/>
        <a:lstStyle/>
        <a:p>
          <a:endParaRPr lang="es-CO"/>
        </a:p>
      </dgm:t>
    </dgm:pt>
    <dgm:pt modelId="{058EBCF5-AF8F-4C4E-B577-C53756BA57AB}" type="sibTrans" cxnId="{45B52AE0-60DF-4EC0-B22D-36049200F3D0}">
      <dgm:prSet/>
      <dgm:spPr/>
      <dgm:t>
        <a:bodyPr/>
        <a:lstStyle/>
        <a:p>
          <a:endParaRPr lang="es-CO"/>
        </a:p>
      </dgm:t>
    </dgm:pt>
    <dgm:pt modelId="{BEEEA826-D426-4F60-ABB1-E50D141C6FC6}">
      <dgm:prSet custT="1"/>
      <dgm:spPr/>
      <dgm:t>
        <a:bodyPr/>
        <a:lstStyle/>
        <a:p>
          <a:pPr marL="171450" indent="0" algn="just" defTabSz="800100">
            <a:buFont typeface="Arial" panose="020B0604020202020204" pitchFamily="34" charset="0"/>
            <a:buNone/>
          </a:pPr>
          <a:r>
            <a:rPr lang="es-MX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		- Análisis de consumos y precios históricos.</a:t>
          </a:r>
          <a:endParaRPr lang="es-CO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076F80D-FDA7-483A-864E-BA5CF5D1A758}" type="parTrans" cxnId="{6576C2DC-4B45-4041-A0EA-AC84FCD077F0}">
      <dgm:prSet/>
      <dgm:spPr/>
      <dgm:t>
        <a:bodyPr/>
        <a:lstStyle/>
        <a:p>
          <a:endParaRPr lang="es-CO"/>
        </a:p>
      </dgm:t>
    </dgm:pt>
    <dgm:pt modelId="{1AA49ECB-5D72-44F7-901A-15BB5AAAA3C3}" type="sibTrans" cxnId="{6576C2DC-4B45-4041-A0EA-AC84FCD077F0}">
      <dgm:prSet/>
      <dgm:spPr/>
      <dgm:t>
        <a:bodyPr/>
        <a:lstStyle/>
        <a:p>
          <a:endParaRPr lang="es-CO"/>
        </a:p>
      </dgm:t>
    </dgm:pt>
    <dgm:pt modelId="{D0CCA8B3-0E4A-43B7-ABE0-A03A253C1871}">
      <dgm:prSet phldrT="[Texto]" custT="1"/>
      <dgm:spPr/>
      <dgm:t>
        <a:bodyPr/>
        <a:lstStyle/>
        <a:p>
          <a:pPr marL="171450" indent="0" algn="just" defTabSz="800100">
            <a:buFont typeface="Arial" panose="020B0604020202020204" pitchFamily="34" charset="0"/>
            <a:buNone/>
          </a:pPr>
          <a:r>
            <a:rPr lang="es-CO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		- Cotizaciones.</a:t>
          </a:r>
        </a:p>
      </dgm:t>
    </dgm:pt>
    <dgm:pt modelId="{104F4C93-A562-4CB3-AFBC-494313E66A07}" type="parTrans" cxnId="{7E272F15-D10E-4E9C-8B2C-DF1793194936}">
      <dgm:prSet/>
      <dgm:spPr/>
      <dgm:t>
        <a:bodyPr/>
        <a:lstStyle/>
        <a:p>
          <a:endParaRPr lang="es-CO"/>
        </a:p>
      </dgm:t>
    </dgm:pt>
    <dgm:pt modelId="{5E47A066-2F53-4D67-8215-04FC28FE84EC}" type="sibTrans" cxnId="{7E272F15-D10E-4E9C-8B2C-DF1793194936}">
      <dgm:prSet/>
      <dgm:spPr/>
      <dgm:t>
        <a:bodyPr/>
        <a:lstStyle/>
        <a:p>
          <a:endParaRPr lang="es-CO"/>
        </a:p>
      </dgm:t>
    </dgm:pt>
    <dgm:pt modelId="{6D1A23FC-F48A-497D-86B2-BCF1F838793F}">
      <dgm:prSet custT="1"/>
      <dgm:spPr/>
      <dgm:t>
        <a:bodyPr/>
        <a:lstStyle/>
        <a:p>
          <a:pPr marL="0" indent="0" algn="just" defTabSz="800100">
            <a:buFont typeface="Arial" panose="020B0604020202020204" pitchFamily="34" charset="0"/>
            <a:buNone/>
          </a:pPr>
          <a:endParaRPr lang="es-CO" sz="2000" b="1" kern="1200" dirty="0">
            <a:solidFill>
              <a:srgbClr val="C444A2"/>
            </a:solidFill>
          </a:endParaRPr>
        </a:p>
      </dgm:t>
    </dgm:pt>
    <dgm:pt modelId="{737ADDFB-10F7-4FEF-87B8-54414D382F33}" type="parTrans" cxnId="{CB6FE0B5-2A7C-45FA-A2A9-783599619E07}">
      <dgm:prSet/>
      <dgm:spPr/>
      <dgm:t>
        <a:bodyPr/>
        <a:lstStyle/>
        <a:p>
          <a:endParaRPr lang="es-CO"/>
        </a:p>
      </dgm:t>
    </dgm:pt>
    <dgm:pt modelId="{776328A8-52F0-4B20-B7DC-B243B6CCC7CB}" type="sibTrans" cxnId="{CB6FE0B5-2A7C-45FA-A2A9-783599619E07}">
      <dgm:prSet/>
      <dgm:spPr/>
      <dgm:t>
        <a:bodyPr/>
        <a:lstStyle/>
        <a:p>
          <a:endParaRPr lang="es-CO"/>
        </a:p>
      </dgm:t>
    </dgm:pt>
    <dgm:pt modelId="{7F862CDF-D2E0-4D94-920C-1DF45F6D2307}">
      <dgm:prSet custT="1"/>
      <dgm:spPr/>
      <dgm:t>
        <a:bodyPr/>
        <a:lstStyle/>
        <a:p>
          <a:pPr marL="0" indent="0" algn="just" defTabSz="800100">
            <a:buFont typeface="Arial" panose="020B0604020202020204" pitchFamily="34" charset="0"/>
            <a:buNone/>
          </a:pPr>
          <a:endParaRPr lang="es-CO" sz="2000" b="1" kern="1200" dirty="0">
            <a:solidFill>
              <a:srgbClr val="C444A2"/>
            </a:solidFill>
          </a:endParaRPr>
        </a:p>
      </dgm:t>
    </dgm:pt>
    <dgm:pt modelId="{86CED1EF-4205-4E5C-B095-48A3FEF48285}" type="parTrans" cxnId="{6071769A-32A0-4DB2-A015-59707B3178D0}">
      <dgm:prSet/>
      <dgm:spPr/>
      <dgm:t>
        <a:bodyPr/>
        <a:lstStyle/>
        <a:p>
          <a:endParaRPr lang="es-CO"/>
        </a:p>
      </dgm:t>
    </dgm:pt>
    <dgm:pt modelId="{DFC81C0B-7344-4783-AE8C-D34E33309460}" type="sibTrans" cxnId="{6071769A-32A0-4DB2-A015-59707B3178D0}">
      <dgm:prSet/>
      <dgm:spPr/>
      <dgm:t>
        <a:bodyPr/>
        <a:lstStyle/>
        <a:p>
          <a:endParaRPr lang="es-CO"/>
        </a:p>
      </dgm:t>
    </dgm:pt>
    <dgm:pt modelId="{0DB7FD5D-2519-4C9D-9CD3-B8E0B2D47D66}">
      <dgm:prSet phldrT="[Texto]" custT="1"/>
      <dgm:spPr/>
      <dgm:t>
        <a:bodyPr/>
        <a:lstStyle/>
        <a:p>
          <a:pPr marL="171450" indent="0" algn="just" defTabSz="800100">
            <a:buFont typeface="Wingdings" panose="05000000000000000000" pitchFamily="2" charset="2"/>
            <a:buNone/>
          </a:pPr>
          <a:endParaRPr lang="es-CO" sz="2000" kern="1200" dirty="0"/>
        </a:p>
      </dgm:t>
    </dgm:pt>
    <dgm:pt modelId="{6086648A-36E0-4B29-8095-5BF84386A68E}" type="parTrans" cxnId="{BE5DA511-4757-4DFE-B2CE-AE9508643BB3}">
      <dgm:prSet/>
      <dgm:spPr/>
      <dgm:t>
        <a:bodyPr/>
        <a:lstStyle/>
        <a:p>
          <a:endParaRPr lang="es-CO"/>
        </a:p>
      </dgm:t>
    </dgm:pt>
    <dgm:pt modelId="{8B875AB2-1C3F-4DD6-9839-B80D14A8B491}" type="sibTrans" cxnId="{BE5DA511-4757-4DFE-B2CE-AE9508643BB3}">
      <dgm:prSet/>
      <dgm:spPr/>
      <dgm:t>
        <a:bodyPr/>
        <a:lstStyle/>
        <a:p>
          <a:endParaRPr lang="es-CO"/>
        </a:p>
      </dgm:t>
    </dgm:pt>
    <dgm:pt modelId="{B20223B6-876A-4B02-AF64-67FFDFE2A575}">
      <dgm:prSet phldrT="[Texto]" custT="1"/>
      <dgm:spPr/>
      <dgm:t>
        <a:bodyPr/>
        <a:lstStyle/>
        <a:p>
          <a:pPr marL="171450" indent="0" algn="just" defTabSz="800100">
            <a:buFont typeface="Arial" panose="020B0604020202020204" pitchFamily="34" charset="0"/>
            <a:buNone/>
          </a:pPr>
          <a:r>
            <a:rPr lang="es-ES" sz="2000" b="1" kern="1200" dirty="0">
              <a:solidFill>
                <a:srgbClr val="C00000"/>
              </a:solidFill>
            </a:rPr>
            <a:t>LA  ENTIDAD ESTATAL DEBE INDICAR EL VALOR ESTIMADO CON EL SOPORTE DE LOS CÁLCULOS DE PRECIOS Y LA ESTIMACIÓN DE AQUELLOS EN EL PRESUPUESTO.</a:t>
          </a:r>
          <a:endParaRPr lang="es-CO" sz="2000" kern="1200" dirty="0">
            <a:solidFill>
              <a:srgbClr val="C00000"/>
            </a:solidFill>
          </a:endParaRPr>
        </a:p>
      </dgm:t>
    </dgm:pt>
    <dgm:pt modelId="{12A8B620-0712-4E30-9C46-B586A24FC61E}" type="parTrans" cxnId="{D520DB8A-F22C-43F2-965B-025CE0B2675C}">
      <dgm:prSet/>
      <dgm:spPr/>
      <dgm:t>
        <a:bodyPr/>
        <a:lstStyle/>
        <a:p>
          <a:endParaRPr lang="es-CO"/>
        </a:p>
      </dgm:t>
    </dgm:pt>
    <dgm:pt modelId="{B923F264-8980-4047-AA40-FDAFA11A1434}" type="sibTrans" cxnId="{D520DB8A-F22C-43F2-965B-025CE0B2675C}">
      <dgm:prSet/>
      <dgm:spPr/>
      <dgm:t>
        <a:bodyPr/>
        <a:lstStyle/>
        <a:p>
          <a:endParaRPr lang="es-CO"/>
        </a:p>
      </dgm:t>
    </dgm:pt>
    <dgm:pt modelId="{49347814-B467-4847-826C-37B516141777}">
      <dgm:prSet phldrT="[Texto]" custT="1"/>
      <dgm:spPr/>
      <dgm:t>
        <a:bodyPr/>
        <a:lstStyle/>
        <a:p>
          <a:pPr marL="171450" indent="0" algn="just" defTabSz="800100">
            <a:buFont typeface="Arial" panose="020B0604020202020204" pitchFamily="34" charset="0"/>
            <a:buNone/>
          </a:pPr>
          <a:endParaRPr lang="es-CO" sz="2000" kern="1200" dirty="0"/>
        </a:p>
      </dgm:t>
    </dgm:pt>
    <dgm:pt modelId="{CE88D823-212A-44D9-A657-262C7E92D63E}" type="parTrans" cxnId="{E03EB18C-9C3D-413E-BA77-8A27063CBD13}">
      <dgm:prSet/>
      <dgm:spPr/>
      <dgm:t>
        <a:bodyPr/>
        <a:lstStyle/>
        <a:p>
          <a:endParaRPr lang="es-CO"/>
        </a:p>
      </dgm:t>
    </dgm:pt>
    <dgm:pt modelId="{F140943A-5453-4C08-98F2-D44783C8DC66}" type="sibTrans" cxnId="{E03EB18C-9C3D-413E-BA77-8A27063CBD13}">
      <dgm:prSet/>
      <dgm:spPr/>
      <dgm:t>
        <a:bodyPr/>
        <a:lstStyle/>
        <a:p>
          <a:endParaRPr lang="es-CO"/>
        </a:p>
      </dgm:t>
    </dgm:pt>
    <dgm:pt modelId="{DA854CB0-719F-4B77-9A8B-F154828184CF}">
      <dgm:prSet phldrT="[Texto]" custT="1"/>
      <dgm:spPr/>
      <dgm:t>
        <a:bodyPr/>
        <a:lstStyle/>
        <a:p>
          <a:pPr marL="171450" indent="0" algn="just" defTabSz="800100">
            <a:buFont typeface="Wingdings" panose="05000000000000000000" pitchFamily="2" charset="2"/>
            <a:buNone/>
          </a:pPr>
          <a:endParaRPr lang="es-CO" sz="1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9AE4AB1-B99D-4B51-9CA3-2BB2059F6262}" type="parTrans" cxnId="{B3D7F229-460D-4733-B42D-940C9481A36D}">
      <dgm:prSet/>
      <dgm:spPr/>
      <dgm:t>
        <a:bodyPr/>
        <a:lstStyle/>
        <a:p>
          <a:endParaRPr lang="es-CO"/>
        </a:p>
      </dgm:t>
    </dgm:pt>
    <dgm:pt modelId="{7C05FDB4-835C-4144-AC1F-33C536F2FA80}" type="sibTrans" cxnId="{B3D7F229-460D-4733-B42D-940C9481A36D}">
      <dgm:prSet/>
      <dgm:spPr/>
      <dgm:t>
        <a:bodyPr/>
        <a:lstStyle/>
        <a:p>
          <a:endParaRPr lang="es-CO"/>
        </a:p>
      </dgm:t>
    </dgm:pt>
    <dgm:pt modelId="{539DABE0-4B46-4BC0-B44E-5CC68C2E5D01}">
      <dgm:prSet phldrT="[Texto]" custT="1"/>
      <dgm:spPr/>
      <dgm:t>
        <a:bodyPr/>
        <a:lstStyle/>
        <a:p>
          <a:pPr marL="171450" indent="0" algn="just" defTabSz="800100">
            <a:buFont typeface="Arial" panose="020B0604020202020204" pitchFamily="34" charset="0"/>
            <a:buNone/>
          </a:pPr>
          <a:endParaRPr lang="es-CO" sz="2000" kern="1200" dirty="0"/>
        </a:p>
      </dgm:t>
    </dgm:pt>
    <dgm:pt modelId="{CDC9DB5D-6ABD-4A90-9D4C-A3F334BE959B}" type="parTrans" cxnId="{CE5F3BA5-0443-48AF-89E4-0EB24DD47270}">
      <dgm:prSet/>
      <dgm:spPr/>
      <dgm:t>
        <a:bodyPr/>
        <a:lstStyle/>
        <a:p>
          <a:endParaRPr lang="es-CO"/>
        </a:p>
      </dgm:t>
    </dgm:pt>
    <dgm:pt modelId="{6CF78583-CBAD-428F-ADCC-E90E70FD8055}" type="sibTrans" cxnId="{CE5F3BA5-0443-48AF-89E4-0EB24DD47270}">
      <dgm:prSet/>
      <dgm:spPr/>
      <dgm:t>
        <a:bodyPr/>
        <a:lstStyle/>
        <a:p>
          <a:endParaRPr lang="es-CO"/>
        </a:p>
      </dgm:t>
    </dgm:pt>
    <dgm:pt modelId="{C753BC0B-4246-45B2-905B-C1900E42FF55}">
      <dgm:prSet custT="1"/>
      <dgm:spPr/>
      <dgm:t>
        <a:bodyPr/>
        <a:lstStyle/>
        <a:p>
          <a:pPr marL="171450" indent="0" algn="just" defTabSz="800100">
            <a:buFont typeface="Arial" panose="020B0604020202020204" pitchFamily="34" charset="0"/>
            <a:buNone/>
          </a:pPr>
          <a:endParaRPr lang="es-CO" sz="2000" kern="1200" dirty="0"/>
        </a:p>
      </dgm:t>
    </dgm:pt>
    <dgm:pt modelId="{FB5655FE-CEE4-4AF2-876B-E2B09E0BF67C}" type="parTrans" cxnId="{B2343116-A358-44E8-8BBE-CF70E7E8B8C9}">
      <dgm:prSet/>
      <dgm:spPr/>
      <dgm:t>
        <a:bodyPr/>
        <a:lstStyle/>
        <a:p>
          <a:endParaRPr lang="es-CO"/>
        </a:p>
      </dgm:t>
    </dgm:pt>
    <dgm:pt modelId="{48A05AA0-E2CF-422F-AB5D-1D140B76E7CF}" type="sibTrans" cxnId="{B2343116-A358-44E8-8BBE-CF70E7E8B8C9}">
      <dgm:prSet/>
      <dgm:spPr/>
      <dgm:t>
        <a:bodyPr/>
        <a:lstStyle/>
        <a:p>
          <a:endParaRPr lang="es-CO"/>
        </a:p>
      </dgm:t>
    </dgm:pt>
    <dgm:pt modelId="{E37A3818-E440-4554-B3CD-86FB35CEF978}">
      <dgm:prSet custT="1"/>
      <dgm:spPr/>
      <dgm:t>
        <a:bodyPr/>
        <a:lstStyle/>
        <a:p>
          <a:pPr marL="171450" indent="0" algn="just" defTabSz="800100">
            <a:buFont typeface="Arial" panose="020B0604020202020204" pitchFamily="34" charset="0"/>
            <a:buNone/>
          </a:pPr>
          <a:endParaRPr lang="es-CO" sz="2000" kern="1200" dirty="0"/>
        </a:p>
      </dgm:t>
    </dgm:pt>
    <dgm:pt modelId="{CDEF6934-07EB-4207-9AB7-327738511AB7}" type="parTrans" cxnId="{D493FD76-0DE2-4868-9892-E8DC0E7F4731}">
      <dgm:prSet/>
      <dgm:spPr/>
      <dgm:t>
        <a:bodyPr/>
        <a:lstStyle/>
        <a:p>
          <a:endParaRPr lang="es-CO"/>
        </a:p>
      </dgm:t>
    </dgm:pt>
    <dgm:pt modelId="{E752804B-57AF-40B0-A9A4-73130D7BD9E0}" type="sibTrans" cxnId="{D493FD76-0DE2-4868-9892-E8DC0E7F4731}">
      <dgm:prSet/>
      <dgm:spPr/>
      <dgm:t>
        <a:bodyPr/>
        <a:lstStyle/>
        <a:p>
          <a:endParaRPr lang="es-CO"/>
        </a:p>
      </dgm:t>
    </dgm:pt>
    <dgm:pt modelId="{8646BA7C-FD91-45C0-B778-0AB296482D0D}">
      <dgm:prSet phldrT="[Texto]" custT="1"/>
      <dgm:spPr/>
      <dgm:t>
        <a:bodyPr/>
        <a:lstStyle/>
        <a:p>
          <a:pPr marL="171450" indent="0" algn="just" defTabSz="800100">
            <a:buFont typeface="Arial" panose="020B0604020202020204" pitchFamily="34" charset="0"/>
            <a:buNone/>
          </a:pPr>
          <a:r>
            <a:rPr lang="es-MX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Como se logra: </a:t>
          </a:r>
          <a:endParaRPr lang="es-CO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BF1549F-3F68-4BDD-A9F6-89381FD4DBF6}" type="parTrans" cxnId="{89A56F93-A9B8-4C42-B33C-12C9439D2321}">
      <dgm:prSet/>
      <dgm:spPr/>
      <dgm:t>
        <a:bodyPr/>
        <a:lstStyle/>
        <a:p>
          <a:endParaRPr lang="es-CO"/>
        </a:p>
      </dgm:t>
    </dgm:pt>
    <dgm:pt modelId="{7EE3CFB5-0A27-4E20-9F6D-82CDAF3135D5}" type="sibTrans" cxnId="{89A56F93-A9B8-4C42-B33C-12C9439D2321}">
      <dgm:prSet/>
      <dgm:spPr/>
      <dgm:t>
        <a:bodyPr/>
        <a:lstStyle/>
        <a:p>
          <a:endParaRPr lang="es-CO"/>
        </a:p>
      </dgm:t>
    </dgm:pt>
    <dgm:pt modelId="{76741EBC-0AF8-42B5-8E04-8640301A547A}">
      <dgm:prSet phldrT="[Texto]" custT="1"/>
      <dgm:spPr/>
      <dgm:t>
        <a:bodyPr/>
        <a:lstStyle/>
        <a:p>
          <a:pPr marL="171450" indent="0" algn="just" defTabSz="800100">
            <a:buFont typeface="Wingdings" panose="05000000000000000000" pitchFamily="2" charset="2"/>
            <a:buNone/>
          </a:pPr>
          <a:endParaRPr lang="es-CO" sz="1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112151E-E5F9-4593-BACB-8B22A5AAF3CB}" type="parTrans" cxnId="{5887563A-8B1C-48B0-B1D0-E6AF8FA06260}">
      <dgm:prSet/>
      <dgm:spPr/>
      <dgm:t>
        <a:bodyPr/>
        <a:lstStyle/>
        <a:p>
          <a:endParaRPr lang="es-CO"/>
        </a:p>
      </dgm:t>
    </dgm:pt>
    <dgm:pt modelId="{A28F76F9-247E-46B8-B868-4CB0AC6D33AA}" type="sibTrans" cxnId="{5887563A-8B1C-48B0-B1D0-E6AF8FA06260}">
      <dgm:prSet/>
      <dgm:spPr/>
      <dgm:t>
        <a:bodyPr/>
        <a:lstStyle/>
        <a:p>
          <a:endParaRPr lang="es-CO"/>
        </a:p>
      </dgm:t>
    </dgm:pt>
    <dgm:pt modelId="{79EDE47F-458D-47B3-B717-4F912E204C5D}">
      <dgm:prSet phldrT="[Texto]" custT="1"/>
      <dgm:spPr/>
      <dgm:t>
        <a:bodyPr/>
        <a:lstStyle/>
        <a:p>
          <a:pPr marL="171450" indent="0" algn="just" defTabSz="800100">
            <a:buFont typeface="Arial" panose="020B0604020202020204" pitchFamily="34" charset="0"/>
            <a:buNone/>
          </a:pPr>
          <a:endParaRPr lang="es-CO" sz="1200" kern="12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650865E-B5AF-473B-8D1C-68FA5063F9C3}" type="parTrans" cxnId="{EF8421BC-2914-4AAD-A310-4A2460939724}">
      <dgm:prSet/>
      <dgm:spPr/>
      <dgm:t>
        <a:bodyPr/>
        <a:lstStyle/>
        <a:p>
          <a:endParaRPr lang="es-CO"/>
        </a:p>
      </dgm:t>
    </dgm:pt>
    <dgm:pt modelId="{8774AED3-FB61-442B-A7C3-6E61BD835030}" type="sibTrans" cxnId="{EF8421BC-2914-4AAD-A310-4A2460939724}">
      <dgm:prSet/>
      <dgm:spPr/>
      <dgm:t>
        <a:bodyPr/>
        <a:lstStyle/>
        <a:p>
          <a:endParaRPr lang="es-CO"/>
        </a:p>
      </dgm:t>
    </dgm:pt>
    <dgm:pt modelId="{AC12BFF0-2379-4E18-BDF3-AF2EB8BBC26B}">
      <dgm:prSet phldrT="[Texto]" custT="1"/>
      <dgm:spPr/>
      <dgm:t>
        <a:bodyPr/>
        <a:lstStyle/>
        <a:p>
          <a:pPr marL="171450" indent="0" algn="just" defTabSz="800100">
            <a:buFont typeface="Arial" panose="020B0604020202020204" pitchFamily="34" charset="0"/>
            <a:buNone/>
          </a:pPr>
          <a:endParaRPr lang="es-CO" sz="2000" kern="1200" dirty="0">
            <a:solidFill>
              <a:srgbClr val="C00000"/>
            </a:solidFill>
          </a:endParaRPr>
        </a:p>
      </dgm:t>
    </dgm:pt>
    <dgm:pt modelId="{341224F1-87AD-44FB-97C1-74D9974A4FE4}" type="parTrans" cxnId="{E03009E0-EC35-4902-81F4-AE25D4EEC9DB}">
      <dgm:prSet/>
      <dgm:spPr/>
      <dgm:t>
        <a:bodyPr/>
        <a:lstStyle/>
        <a:p>
          <a:endParaRPr lang="es-CO"/>
        </a:p>
      </dgm:t>
    </dgm:pt>
    <dgm:pt modelId="{D7A869A9-9818-4738-ADA4-49F72F489585}" type="sibTrans" cxnId="{E03009E0-EC35-4902-81F4-AE25D4EEC9DB}">
      <dgm:prSet/>
      <dgm:spPr/>
      <dgm:t>
        <a:bodyPr/>
        <a:lstStyle/>
        <a:p>
          <a:endParaRPr lang="es-CO"/>
        </a:p>
      </dgm:t>
    </dgm:pt>
    <dgm:pt modelId="{6E70996B-58B9-4EF6-83CD-B1E286B7BD2A}" type="pres">
      <dgm:prSet presAssocID="{78619FC5-5DD7-49A6-B396-C15761F5FE2F}" presName="linearFlow" presStyleCnt="0">
        <dgm:presLayoutVars>
          <dgm:dir/>
          <dgm:animLvl val="lvl"/>
          <dgm:resizeHandles val="exact"/>
        </dgm:presLayoutVars>
      </dgm:prSet>
      <dgm:spPr/>
    </dgm:pt>
    <dgm:pt modelId="{8FCECFDE-3362-49DF-9FB4-E5B454CC9F1A}" type="pres">
      <dgm:prSet presAssocID="{A3FC6D04-C2BC-48FB-AD36-E5E0D0555FCB}" presName="composite" presStyleCnt="0"/>
      <dgm:spPr/>
    </dgm:pt>
    <dgm:pt modelId="{8D2643AA-062C-46F6-8721-09E00DA03BEB}" type="pres">
      <dgm:prSet presAssocID="{A3FC6D04-C2BC-48FB-AD36-E5E0D0555FCB}" presName="parentText" presStyleLbl="alignNode1" presStyleIdx="0" presStyleCnt="1" custScaleX="84507" custLinFactNeighborX="-8787" custLinFactNeighborY="-16034">
        <dgm:presLayoutVars>
          <dgm:chMax val="1"/>
          <dgm:bulletEnabled val="1"/>
        </dgm:presLayoutVars>
      </dgm:prSet>
      <dgm:spPr/>
    </dgm:pt>
    <dgm:pt modelId="{646F37BC-E1DB-409A-B15B-9E71708CF797}" type="pres">
      <dgm:prSet presAssocID="{A3FC6D04-C2BC-48FB-AD36-E5E0D0555FCB}" presName="descendantText" presStyleLbl="alignAcc1" presStyleIdx="0" presStyleCnt="1" custScaleX="100789" custScaleY="165985" custLinFactNeighborX="-1302" custLinFactNeighborY="-1832">
        <dgm:presLayoutVars>
          <dgm:bulletEnabled val="1"/>
        </dgm:presLayoutVars>
      </dgm:prSet>
      <dgm:spPr/>
    </dgm:pt>
  </dgm:ptLst>
  <dgm:cxnLst>
    <dgm:cxn modelId="{54CD900D-15B3-49B3-A9C0-22D964A7F7A1}" type="presOf" srcId="{49347814-B467-4847-826C-37B516141777}" destId="{646F37BC-E1DB-409A-B15B-9E71708CF797}" srcOrd="0" destOrd="1" presId="urn:microsoft.com/office/officeart/2005/8/layout/chevron2"/>
    <dgm:cxn modelId="{BE5DA511-4757-4DFE-B2CE-AE9508643BB3}" srcId="{A3FC6D04-C2BC-48FB-AD36-E5E0D0555FCB}" destId="{0DB7FD5D-2519-4C9D-9CD3-B8E0B2D47D66}" srcOrd="0" destOrd="0" parTransId="{6086648A-36E0-4B29-8095-5BF84386A68E}" sibTransId="{8B875AB2-1C3F-4DD6-9839-B80D14A8B491}"/>
    <dgm:cxn modelId="{2E220A14-D8C8-4EB1-A6DB-0BA0F2798DCA}" type="presOf" srcId="{B20223B6-876A-4B02-AF64-67FFDFE2A575}" destId="{646F37BC-E1DB-409A-B15B-9E71708CF797}" srcOrd="0" destOrd="4" presId="urn:microsoft.com/office/officeart/2005/8/layout/chevron2"/>
    <dgm:cxn modelId="{7E272F15-D10E-4E9C-8B2C-DF1793194936}" srcId="{92C20593-3F60-4611-912F-A9D765DE7C46}" destId="{D0CCA8B3-0E4A-43B7-ABE0-A03A253C1871}" srcOrd="0" destOrd="0" parTransId="{104F4C93-A562-4CB3-AFBC-494313E66A07}" sibTransId="{5E47A066-2F53-4D67-8215-04FC28FE84EC}"/>
    <dgm:cxn modelId="{8A3C9615-EEAA-47A0-A1D8-AA5BE086708D}" type="presOf" srcId="{C753BC0B-4246-45B2-905B-C1900E42FF55}" destId="{646F37BC-E1DB-409A-B15B-9E71708CF797}" srcOrd="0" destOrd="15" presId="urn:microsoft.com/office/officeart/2005/8/layout/chevron2"/>
    <dgm:cxn modelId="{B2343116-A358-44E8-8BBE-CF70E7E8B8C9}" srcId="{A0C19EC7-B1A7-4991-93A4-792D94F801B0}" destId="{C753BC0B-4246-45B2-905B-C1900E42FF55}" srcOrd="2" destOrd="0" parTransId="{FB5655FE-CEE4-4AF2-876B-E2B09E0BF67C}" sibTransId="{48A05AA0-E2CF-422F-AB5D-1D140B76E7CF}"/>
    <dgm:cxn modelId="{DDB5BA26-60AB-42A8-9333-D47B217962AC}" type="presOf" srcId="{AC12BFF0-2379-4E18-BDF3-AF2EB8BBC26B}" destId="{646F37BC-E1DB-409A-B15B-9E71708CF797}" srcOrd="0" destOrd="3" presId="urn:microsoft.com/office/officeart/2005/8/layout/chevron2"/>
    <dgm:cxn modelId="{B3D7F229-460D-4733-B42D-940C9481A36D}" srcId="{A3FC6D04-C2BC-48FB-AD36-E5E0D0555FCB}" destId="{DA854CB0-719F-4B77-9A8B-F154828184CF}" srcOrd="7" destOrd="0" parTransId="{89AE4AB1-B99D-4B51-9CA3-2BB2059F6262}" sibTransId="{7C05FDB4-835C-4144-AC1F-33C536F2FA80}"/>
    <dgm:cxn modelId="{A66CD12C-F23A-4FE0-8BFD-164B5129F42F}" type="presOf" srcId="{A3FC6D04-C2BC-48FB-AD36-E5E0D0555FCB}" destId="{8D2643AA-062C-46F6-8721-09E00DA03BEB}" srcOrd="0" destOrd="0" presId="urn:microsoft.com/office/officeart/2005/8/layout/chevron2"/>
    <dgm:cxn modelId="{7D53FD2C-6E46-466F-A355-13AB38185BF1}" srcId="{78619FC5-5DD7-49A6-B396-C15761F5FE2F}" destId="{A3FC6D04-C2BC-48FB-AD36-E5E0D0555FCB}" srcOrd="0" destOrd="0" parTransId="{AF1B357B-356A-4C44-9623-99B691EBE089}" sibTransId="{790F2EC7-B85F-48C7-9844-AD04E1C5E787}"/>
    <dgm:cxn modelId="{5C11232E-D521-47B4-8E2A-43495EB1C555}" type="presOf" srcId="{8646BA7C-FD91-45C0-B778-0AB296482D0D}" destId="{646F37BC-E1DB-409A-B15B-9E71708CF797}" srcOrd="0" destOrd="6" presId="urn:microsoft.com/office/officeart/2005/8/layout/chevron2"/>
    <dgm:cxn modelId="{5887563A-8B1C-48B0-B1D0-E6AF8FA06260}" srcId="{A3FC6D04-C2BC-48FB-AD36-E5E0D0555FCB}" destId="{76741EBC-0AF8-42B5-8E04-8640301A547A}" srcOrd="9" destOrd="0" parTransId="{4112151E-E5F9-4593-BACB-8B22A5AAF3CB}" sibTransId="{A28F76F9-247E-46B8-B868-4CB0AC6D33AA}"/>
    <dgm:cxn modelId="{24D8F940-506A-4F43-8564-863BD5A9AB72}" srcId="{A3FC6D04-C2BC-48FB-AD36-E5E0D0555FCB}" destId="{92C20593-3F60-4611-912F-A9D765DE7C46}" srcOrd="10" destOrd="0" parTransId="{AAE803B1-4D24-43E2-8A37-46E9C94CA773}" sibTransId="{F148C948-84D7-4DF0-B5A4-EAB7D3D5DCEE}"/>
    <dgm:cxn modelId="{6538CD63-89E9-4526-B6CC-2D3A7FE9CA57}" type="presOf" srcId="{D0CCA8B3-0E4A-43B7-ABE0-A03A253C1871}" destId="{646F37BC-E1DB-409A-B15B-9E71708CF797}" srcOrd="0" destOrd="11" presId="urn:microsoft.com/office/officeart/2005/8/layout/chevron2"/>
    <dgm:cxn modelId="{3CD17C48-8A31-4301-8D8E-F62F77796522}" srcId="{A3FC6D04-C2BC-48FB-AD36-E5E0D0555FCB}" destId="{C09AC821-4E45-4C0A-A08C-24D4828AC8C9}" srcOrd="8" destOrd="0" parTransId="{FC146687-BA97-4B71-B99B-31761CC8D765}" sibTransId="{A0D518E3-F5EA-4BFE-887F-504A3CADA808}"/>
    <dgm:cxn modelId="{D5A36E6F-59CB-4554-8E49-536C14841145}" type="presOf" srcId="{78619FC5-5DD7-49A6-B396-C15761F5FE2F}" destId="{6E70996B-58B9-4EF6-83CD-B1E286B7BD2A}" srcOrd="0" destOrd="0" presId="urn:microsoft.com/office/officeart/2005/8/layout/chevron2"/>
    <dgm:cxn modelId="{3B7FE374-50F8-4132-B397-4C19966A85EF}" type="presOf" srcId="{6D1A23FC-F48A-497D-86B2-BCF1F838793F}" destId="{646F37BC-E1DB-409A-B15B-9E71708CF797}" srcOrd="0" destOrd="16" presId="urn:microsoft.com/office/officeart/2005/8/layout/chevron2"/>
    <dgm:cxn modelId="{D493FD76-0DE2-4868-9892-E8DC0E7F4731}" srcId="{A0C19EC7-B1A7-4991-93A4-792D94F801B0}" destId="{E37A3818-E440-4554-B3CD-86FB35CEF978}" srcOrd="1" destOrd="0" parTransId="{CDEF6934-07EB-4207-9AB7-327738511AB7}" sibTransId="{E752804B-57AF-40B0-A9A4-73130D7BD9E0}"/>
    <dgm:cxn modelId="{52AFFF7E-CAAF-4890-89EF-DCFB4B23D70E}" type="presOf" srcId="{C09AC821-4E45-4C0A-A08C-24D4828AC8C9}" destId="{646F37BC-E1DB-409A-B15B-9E71708CF797}" srcOrd="0" destOrd="8" presId="urn:microsoft.com/office/officeart/2005/8/layout/chevron2"/>
    <dgm:cxn modelId="{2B8A3282-C9EA-4408-A7F1-9A8569103387}" type="presOf" srcId="{DA854CB0-719F-4B77-9A8B-F154828184CF}" destId="{646F37BC-E1DB-409A-B15B-9E71708CF797}" srcOrd="0" destOrd="7" presId="urn:microsoft.com/office/officeart/2005/8/layout/chevron2"/>
    <dgm:cxn modelId="{D520DB8A-F22C-43F2-965B-025CE0B2675C}" srcId="{A3FC6D04-C2BC-48FB-AD36-E5E0D0555FCB}" destId="{B20223B6-876A-4B02-AF64-67FFDFE2A575}" srcOrd="4" destOrd="0" parTransId="{12A8B620-0712-4E30-9C46-B586A24FC61E}" sibTransId="{B923F264-8980-4047-AA40-FDAFA11A1434}"/>
    <dgm:cxn modelId="{E03EB18C-9C3D-413E-BA77-8A27063CBD13}" srcId="{A3FC6D04-C2BC-48FB-AD36-E5E0D0555FCB}" destId="{49347814-B467-4847-826C-37B516141777}" srcOrd="1" destOrd="0" parTransId="{CE88D823-212A-44D9-A657-262C7E92D63E}" sibTransId="{F140943A-5453-4C08-98F2-D44783C8DC66}"/>
    <dgm:cxn modelId="{33B0538E-CF06-458E-B5C9-BA2055105B2C}" type="presOf" srcId="{A0C19EC7-B1A7-4991-93A4-792D94F801B0}" destId="{646F37BC-E1DB-409A-B15B-9E71708CF797}" srcOrd="0" destOrd="12" presId="urn:microsoft.com/office/officeart/2005/8/layout/chevron2"/>
    <dgm:cxn modelId="{89A56F93-A9B8-4C42-B33C-12C9439D2321}" srcId="{A3FC6D04-C2BC-48FB-AD36-E5E0D0555FCB}" destId="{8646BA7C-FD91-45C0-B778-0AB296482D0D}" srcOrd="6" destOrd="0" parTransId="{6BF1549F-3F68-4BDD-A9F6-89381FD4DBF6}" sibTransId="{7EE3CFB5-0A27-4E20-9F6D-82CDAF3135D5}"/>
    <dgm:cxn modelId="{6071769A-32A0-4DB2-A015-59707B3178D0}" srcId="{A0C19EC7-B1A7-4991-93A4-792D94F801B0}" destId="{7F862CDF-D2E0-4D94-920C-1DF45F6D2307}" srcOrd="4" destOrd="0" parTransId="{86CED1EF-4205-4E5C-B095-48A3FEF48285}" sibTransId="{DFC81C0B-7344-4783-AE8C-D34E33309460}"/>
    <dgm:cxn modelId="{CE5F3BA5-0443-48AF-89E4-0EB24DD47270}" srcId="{A3FC6D04-C2BC-48FB-AD36-E5E0D0555FCB}" destId="{539DABE0-4B46-4BC0-B44E-5CC68C2E5D01}" srcOrd="2" destOrd="0" parTransId="{CDC9DB5D-6ABD-4A90-9D4C-A3F334BE959B}" sibTransId="{6CF78583-CBAD-428F-ADCC-E90E70FD8055}"/>
    <dgm:cxn modelId="{2919C0A6-270E-4469-8C1C-20AB204547F5}" type="presOf" srcId="{0DB7FD5D-2519-4C9D-9CD3-B8E0B2D47D66}" destId="{646F37BC-E1DB-409A-B15B-9E71708CF797}" srcOrd="0" destOrd="0" presId="urn:microsoft.com/office/officeart/2005/8/layout/chevron2"/>
    <dgm:cxn modelId="{7C0DF4A6-EDBB-4179-84F0-85C0AD9AA11E}" type="presOf" srcId="{79EDE47F-458D-47B3-B717-4F912E204C5D}" destId="{646F37BC-E1DB-409A-B15B-9E71708CF797}" srcOrd="0" destOrd="5" presId="urn:microsoft.com/office/officeart/2005/8/layout/chevron2"/>
    <dgm:cxn modelId="{34545EAE-F344-4D83-9634-02D07A07CA9E}" type="presOf" srcId="{76741EBC-0AF8-42B5-8E04-8640301A547A}" destId="{646F37BC-E1DB-409A-B15B-9E71708CF797}" srcOrd="0" destOrd="9" presId="urn:microsoft.com/office/officeart/2005/8/layout/chevron2"/>
    <dgm:cxn modelId="{CB6FE0B5-2A7C-45FA-A2A9-783599619E07}" srcId="{A0C19EC7-B1A7-4991-93A4-792D94F801B0}" destId="{6D1A23FC-F48A-497D-86B2-BCF1F838793F}" srcOrd="3" destOrd="0" parTransId="{737ADDFB-10F7-4FEF-87B8-54414D382F33}" sibTransId="{776328A8-52F0-4B20-B7DC-B243B6CCC7CB}"/>
    <dgm:cxn modelId="{EF8421BC-2914-4AAD-A310-4A2460939724}" srcId="{A3FC6D04-C2BC-48FB-AD36-E5E0D0555FCB}" destId="{79EDE47F-458D-47B3-B717-4F912E204C5D}" srcOrd="5" destOrd="0" parTransId="{8650865E-B5AF-473B-8D1C-68FA5063F9C3}" sibTransId="{8774AED3-FB61-442B-A7C3-6E61BD835030}"/>
    <dgm:cxn modelId="{00ED54C7-285B-4118-8CB4-E52119FEC5B3}" type="presOf" srcId="{E37A3818-E440-4554-B3CD-86FB35CEF978}" destId="{646F37BC-E1DB-409A-B15B-9E71708CF797}" srcOrd="0" destOrd="14" presId="urn:microsoft.com/office/officeart/2005/8/layout/chevron2"/>
    <dgm:cxn modelId="{5EF803D0-C167-4F7D-BEB2-D2574E7A2AB0}" type="presOf" srcId="{92C20593-3F60-4611-912F-A9D765DE7C46}" destId="{646F37BC-E1DB-409A-B15B-9E71708CF797}" srcOrd="0" destOrd="10" presId="urn:microsoft.com/office/officeart/2005/8/layout/chevron2"/>
    <dgm:cxn modelId="{8073F6D8-9627-415E-839B-1AE80BA94F0C}" type="presOf" srcId="{BEEEA826-D426-4F60-ABB1-E50D141C6FC6}" destId="{646F37BC-E1DB-409A-B15B-9E71708CF797}" srcOrd="0" destOrd="13" presId="urn:microsoft.com/office/officeart/2005/8/layout/chevron2"/>
    <dgm:cxn modelId="{652041DA-EAB5-4323-8BB4-DBF1439140FA}" type="presOf" srcId="{7F862CDF-D2E0-4D94-920C-1DF45F6D2307}" destId="{646F37BC-E1DB-409A-B15B-9E71708CF797}" srcOrd="0" destOrd="17" presId="urn:microsoft.com/office/officeart/2005/8/layout/chevron2"/>
    <dgm:cxn modelId="{6576C2DC-4B45-4041-A0EA-AC84FCD077F0}" srcId="{A0C19EC7-B1A7-4991-93A4-792D94F801B0}" destId="{BEEEA826-D426-4F60-ABB1-E50D141C6FC6}" srcOrd="0" destOrd="0" parTransId="{D076F80D-FDA7-483A-864E-BA5CF5D1A758}" sibTransId="{1AA49ECB-5D72-44F7-901A-15BB5AAAA3C3}"/>
    <dgm:cxn modelId="{E03009E0-EC35-4902-81F4-AE25D4EEC9DB}" srcId="{A3FC6D04-C2BC-48FB-AD36-E5E0D0555FCB}" destId="{AC12BFF0-2379-4E18-BDF3-AF2EB8BBC26B}" srcOrd="3" destOrd="0" parTransId="{341224F1-87AD-44FB-97C1-74D9974A4FE4}" sibTransId="{D7A869A9-9818-4738-ADA4-49F72F489585}"/>
    <dgm:cxn modelId="{45B52AE0-60DF-4EC0-B22D-36049200F3D0}" srcId="{D0CCA8B3-0E4A-43B7-ABE0-A03A253C1871}" destId="{A0C19EC7-B1A7-4991-93A4-792D94F801B0}" srcOrd="0" destOrd="0" parTransId="{DF362AA2-9E25-4B91-9527-0D3D61583F0A}" sibTransId="{058EBCF5-AF8F-4C4E-B577-C53756BA57AB}"/>
    <dgm:cxn modelId="{2245E4FD-32FE-4365-812C-F26AFDF332B8}" type="presOf" srcId="{539DABE0-4B46-4BC0-B44E-5CC68C2E5D01}" destId="{646F37BC-E1DB-409A-B15B-9E71708CF797}" srcOrd="0" destOrd="2" presId="urn:microsoft.com/office/officeart/2005/8/layout/chevron2"/>
    <dgm:cxn modelId="{32A51BEC-DDE9-4063-8427-32B87281E15F}" type="presParOf" srcId="{6E70996B-58B9-4EF6-83CD-B1E286B7BD2A}" destId="{8FCECFDE-3362-49DF-9FB4-E5B454CC9F1A}" srcOrd="0" destOrd="0" presId="urn:microsoft.com/office/officeart/2005/8/layout/chevron2"/>
    <dgm:cxn modelId="{2DDE4536-6636-4A62-A49E-7BBBBC5FE3B3}" type="presParOf" srcId="{8FCECFDE-3362-49DF-9FB4-E5B454CC9F1A}" destId="{8D2643AA-062C-46F6-8721-09E00DA03BEB}" srcOrd="0" destOrd="0" presId="urn:microsoft.com/office/officeart/2005/8/layout/chevron2"/>
    <dgm:cxn modelId="{43DA6F0E-6B07-4423-A12F-E8361B41FDA8}" type="presParOf" srcId="{8FCECFDE-3362-49DF-9FB4-E5B454CC9F1A}" destId="{646F37BC-E1DB-409A-B15B-9E71708CF7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B771A5-6D72-4C2A-8D8E-0F4D197D795B}" type="doc">
      <dgm:prSet loTypeId="urn:microsoft.com/office/officeart/2005/8/layout/vProcess5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9D13CB01-A7D9-4E5A-8677-B188ACDC9AD7}" type="pres">
      <dgm:prSet presAssocID="{93B771A5-6D72-4C2A-8D8E-0F4D197D795B}" presName="outerComposite" presStyleCnt="0">
        <dgm:presLayoutVars>
          <dgm:chMax val="5"/>
          <dgm:dir/>
          <dgm:resizeHandles val="exact"/>
        </dgm:presLayoutVars>
      </dgm:prSet>
      <dgm:spPr/>
    </dgm:pt>
    <dgm:pt modelId="{EE08203A-243C-47BD-9411-03C66D2D126F}" type="pres">
      <dgm:prSet presAssocID="{93B771A5-6D72-4C2A-8D8E-0F4D197D795B}" presName="dummyMaxCanvas" presStyleCnt="0">
        <dgm:presLayoutVars/>
      </dgm:prSet>
      <dgm:spPr/>
    </dgm:pt>
  </dgm:ptLst>
  <dgm:cxnLst>
    <dgm:cxn modelId="{09142CBE-F8F5-4D56-BA75-D7A0BF2A2917}" type="presOf" srcId="{93B771A5-6D72-4C2A-8D8E-0F4D197D795B}" destId="{9D13CB01-A7D9-4E5A-8677-B188ACDC9AD7}" srcOrd="0" destOrd="0" presId="urn:microsoft.com/office/officeart/2005/8/layout/vProcess5"/>
    <dgm:cxn modelId="{CA8C3AC3-A6B4-4199-9EF8-DD4AF4E14CE6}" type="presParOf" srcId="{9D13CB01-A7D9-4E5A-8677-B188ACDC9AD7}" destId="{EE08203A-243C-47BD-9411-03C66D2D126F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E218DF-79CA-4DD7-9356-7256D2B4B29A}" type="doc">
      <dgm:prSet loTypeId="urn:microsoft.com/office/officeart/2005/8/layout/hProcess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305BCAF8-5AD3-4B77-A175-9CFFC3E3AD3C}">
      <dgm:prSet phldrT="[Texto]" custT="1"/>
      <dgm:spPr/>
      <dgm:t>
        <a:bodyPr/>
        <a:lstStyle/>
        <a:p>
          <a:endParaRPr lang="es-CO" sz="1600" b="1" dirty="0">
            <a:solidFill>
              <a:srgbClr val="002060"/>
            </a:solidFill>
          </a:endParaRPr>
        </a:p>
        <a:p>
          <a:r>
            <a:rPr lang="es-CO" sz="1600" b="1" dirty="0">
              <a:solidFill>
                <a:srgbClr val="002060"/>
              </a:solidFill>
            </a:rPr>
            <a:t>HABILITANTES</a:t>
          </a:r>
        </a:p>
        <a:p>
          <a:endParaRPr lang="es-CO" sz="1600" b="1" dirty="0">
            <a:solidFill>
              <a:srgbClr val="002060"/>
            </a:solidFill>
          </a:endParaRPr>
        </a:p>
        <a:p>
          <a:r>
            <a:rPr lang="es-MX" sz="1400" b="1" dirty="0"/>
            <a:t>REQUISITOS MÍNIMOS QUE DEBEN CUMPLIR LOS PROPONENTES </a:t>
          </a:r>
          <a:endParaRPr lang="es-CO" sz="1400" b="1" dirty="0">
            <a:solidFill>
              <a:srgbClr val="002060"/>
            </a:solidFill>
          </a:endParaRPr>
        </a:p>
        <a:p>
          <a:endParaRPr lang="es-CO" sz="1600" b="1" dirty="0">
            <a:solidFill>
              <a:srgbClr val="002060"/>
            </a:solidFill>
          </a:endParaRPr>
        </a:p>
      </dgm:t>
    </dgm:pt>
    <dgm:pt modelId="{1D6BFE28-8C2A-4DFD-9FD4-779C802F3243}" type="parTrans" cxnId="{845F3FE2-9F38-402B-B683-919CE85B1FE0}">
      <dgm:prSet/>
      <dgm:spPr/>
      <dgm:t>
        <a:bodyPr/>
        <a:lstStyle/>
        <a:p>
          <a:endParaRPr lang="es-CO"/>
        </a:p>
      </dgm:t>
    </dgm:pt>
    <dgm:pt modelId="{8BD21488-BEE5-4102-8A25-F77389BC8B90}" type="sibTrans" cxnId="{845F3FE2-9F38-402B-B683-919CE85B1FE0}">
      <dgm:prSet/>
      <dgm:spPr/>
      <dgm:t>
        <a:bodyPr/>
        <a:lstStyle/>
        <a:p>
          <a:endParaRPr lang="es-CO"/>
        </a:p>
      </dgm:t>
    </dgm:pt>
    <dgm:pt modelId="{58002045-7326-4737-B980-18B1C48BEB14}">
      <dgm:prSet phldrT="[Texto]" custT="1"/>
      <dgm:spPr/>
      <dgm:t>
        <a:bodyPr/>
        <a:lstStyle/>
        <a:p>
          <a:pPr algn="l"/>
          <a:r>
            <a:rPr lang="es-CO" sz="1500" b="1" i="0" dirty="0">
              <a:solidFill>
                <a:srgbClr val="002060"/>
              </a:solidFill>
            </a:rPr>
            <a:t>JURIDÍCOS </a:t>
          </a:r>
        </a:p>
      </dgm:t>
    </dgm:pt>
    <dgm:pt modelId="{99AC706A-7C6A-4170-9644-509381391647}" type="parTrans" cxnId="{FFCC3EB5-4FAA-4A3C-8746-B9B650B14C6F}">
      <dgm:prSet/>
      <dgm:spPr/>
      <dgm:t>
        <a:bodyPr/>
        <a:lstStyle/>
        <a:p>
          <a:endParaRPr lang="es-CO"/>
        </a:p>
      </dgm:t>
    </dgm:pt>
    <dgm:pt modelId="{8F8BE8DE-6D8D-4AA7-B712-752104C16687}" type="sibTrans" cxnId="{FFCC3EB5-4FAA-4A3C-8746-B9B650B14C6F}">
      <dgm:prSet/>
      <dgm:spPr/>
      <dgm:t>
        <a:bodyPr/>
        <a:lstStyle/>
        <a:p>
          <a:endParaRPr lang="es-CO"/>
        </a:p>
      </dgm:t>
    </dgm:pt>
    <dgm:pt modelId="{57BD5889-5BC4-431A-BFA1-611A5F424912}">
      <dgm:prSet phldrT="[Texto]" custT="1"/>
      <dgm:spPr/>
      <dgm:t>
        <a:bodyPr/>
        <a:lstStyle/>
        <a:p>
          <a:pPr algn="ctr"/>
          <a:endParaRPr lang="es-ES" sz="1800" b="1" dirty="0">
            <a:solidFill>
              <a:srgbClr val="002060"/>
            </a:solidFill>
          </a:endParaRPr>
        </a:p>
        <a:p>
          <a:pPr algn="ctr"/>
          <a:endParaRPr lang="es-ES" sz="1800" b="1" dirty="0">
            <a:solidFill>
              <a:srgbClr val="002060"/>
            </a:solidFill>
          </a:endParaRPr>
        </a:p>
        <a:p>
          <a:pPr algn="ctr"/>
          <a:r>
            <a:rPr lang="es-ES" sz="1800" b="1" dirty="0">
              <a:solidFill>
                <a:schemeClr val="bg1"/>
              </a:solidFill>
            </a:rPr>
            <a:t>PONDERACIÓN</a:t>
          </a:r>
        </a:p>
        <a:p>
          <a:pPr algn="ctr"/>
          <a:r>
            <a:rPr lang="es-ES" sz="1800" b="1" dirty="0">
              <a:solidFill>
                <a:schemeClr val="bg1"/>
              </a:solidFill>
            </a:rPr>
            <a:t>- </a:t>
          </a:r>
          <a:r>
            <a:rPr lang="es-ES" sz="1400" b="1" dirty="0">
              <a:solidFill>
                <a:schemeClr val="bg1"/>
              </a:solidFill>
            </a:rPr>
            <a:t>Calidad Técnica</a:t>
          </a:r>
        </a:p>
        <a:p>
          <a:pPr algn="ctr"/>
          <a:r>
            <a:rPr lang="es-ES" sz="1400" b="1" dirty="0">
              <a:solidFill>
                <a:schemeClr val="bg1"/>
              </a:solidFill>
            </a:rPr>
            <a:t>-Evaluación Económica</a:t>
          </a:r>
        </a:p>
        <a:p>
          <a:pPr algn="ctr"/>
          <a:r>
            <a:rPr lang="es-ES" sz="1400" b="1" dirty="0">
              <a:solidFill>
                <a:schemeClr val="bg1"/>
              </a:solidFill>
            </a:rPr>
            <a:t>-Apoyo Indus. Nacional</a:t>
          </a:r>
        </a:p>
        <a:p>
          <a:pPr algn="ctr"/>
          <a:r>
            <a:rPr lang="es-ES" sz="1400" b="1" dirty="0">
              <a:solidFill>
                <a:schemeClr val="bg1"/>
              </a:solidFill>
            </a:rPr>
            <a:t>- Discapacidad</a:t>
          </a:r>
        </a:p>
        <a:p>
          <a:pPr algn="ctr"/>
          <a:r>
            <a:rPr lang="es-ES" sz="1400" b="1" dirty="0">
              <a:solidFill>
                <a:schemeClr val="bg1"/>
              </a:solidFill>
            </a:rPr>
            <a:t>-Incentivo empresas  y emprendimiento de mujeres</a:t>
          </a:r>
        </a:p>
        <a:p>
          <a:pPr algn="ctr"/>
          <a:r>
            <a:rPr lang="es-ES" sz="1400" b="1" dirty="0">
              <a:solidFill>
                <a:schemeClr val="bg1"/>
              </a:solidFill>
            </a:rPr>
            <a:t>-Incentivo mipymes</a:t>
          </a:r>
          <a:r>
            <a:rPr lang="es-ES" sz="1800" b="1" dirty="0">
              <a:solidFill>
                <a:schemeClr val="bg1"/>
              </a:solidFill>
            </a:rPr>
            <a:t> </a:t>
          </a:r>
        </a:p>
        <a:p>
          <a:pPr algn="ctr"/>
          <a:r>
            <a:rPr lang="es-ES" sz="1800" b="1" dirty="0">
              <a:solidFill>
                <a:schemeClr val="accent4">
                  <a:lumMod val="20000"/>
                  <a:lumOff val="80000"/>
                </a:schemeClr>
              </a:solidFill>
            </a:rPr>
            <a:t>   (NO APLICABLES AL PROCEDIMIENTO DE MINIMA CUANTÍA)</a:t>
          </a:r>
        </a:p>
        <a:p>
          <a:pPr algn="ctr"/>
          <a:endParaRPr lang="es-ES" sz="1400" b="1" dirty="0">
            <a:solidFill>
              <a:srgbClr val="002060"/>
            </a:solidFill>
          </a:endParaRPr>
        </a:p>
        <a:p>
          <a:pPr algn="ctr"/>
          <a:r>
            <a:rPr lang="es-ES" sz="1800" b="1" dirty="0">
              <a:solidFill>
                <a:srgbClr val="002060"/>
              </a:solidFill>
            </a:rPr>
            <a:t> </a:t>
          </a:r>
          <a:endParaRPr lang="es-CO" sz="1800" b="1" dirty="0">
            <a:solidFill>
              <a:srgbClr val="002060"/>
            </a:solidFill>
          </a:endParaRPr>
        </a:p>
      </dgm:t>
    </dgm:pt>
    <dgm:pt modelId="{429F4177-7AC0-48A2-821F-04F1994B6E09}" type="parTrans" cxnId="{E60A611D-B8AD-411F-BE17-9ADB48D38F74}">
      <dgm:prSet/>
      <dgm:spPr/>
      <dgm:t>
        <a:bodyPr/>
        <a:lstStyle/>
        <a:p>
          <a:endParaRPr lang="es-CO"/>
        </a:p>
      </dgm:t>
    </dgm:pt>
    <dgm:pt modelId="{86902FBB-D967-4B36-BED4-7A882EED36F9}" type="sibTrans" cxnId="{E60A611D-B8AD-411F-BE17-9ADB48D38F74}">
      <dgm:prSet/>
      <dgm:spPr/>
      <dgm:t>
        <a:bodyPr/>
        <a:lstStyle/>
        <a:p>
          <a:endParaRPr lang="es-CO"/>
        </a:p>
      </dgm:t>
    </dgm:pt>
    <dgm:pt modelId="{6067F61B-4EA1-419F-9AE1-B741BB0E7559}">
      <dgm:prSet phldrT="[Texto]" custT="1"/>
      <dgm:spPr>
        <a:solidFill>
          <a:srgbClr val="D6E1F1"/>
        </a:solidFill>
      </dgm:spPr>
      <dgm:t>
        <a:bodyPr/>
        <a:lstStyle/>
        <a:p>
          <a:pPr marL="114300" indent="0" algn="l">
            <a:buFont typeface="Arial" panose="020B0604020202020204" pitchFamily="34" charset="0"/>
            <a:buChar char="•"/>
          </a:pPr>
          <a:endParaRPr lang="es-CO" sz="1400" i="1" dirty="0">
            <a:solidFill>
              <a:srgbClr val="002060"/>
            </a:solidFill>
          </a:endParaRPr>
        </a:p>
      </dgm:t>
    </dgm:pt>
    <dgm:pt modelId="{9E8A66D9-7239-4027-B03A-C5E52B75215F}" type="parTrans" cxnId="{D1B6AEB9-351E-475C-9AC9-8F762E1D0F88}">
      <dgm:prSet/>
      <dgm:spPr/>
      <dgm:t>
        <a:bodyPr/>
        <a:lstStyle/>
        <a:p>
          <a:endParaRPr lang="es-CO"/>
        </a:p>
      </dgm:t>
    </dgm:pt>
    <dgm:pt modelId="{56702EE6-F029-4FE0-9333-56CFE943C886}" type="sibTrans" cxnId="{D1B6AEB9-351E-475C-9AC9-8F762E1D0F88}">
      <dgm:prSet/>
      <dgm:spPr/>
      <dgm:t>
        <a:bodyPr/>
        <a:lstStyle/>
        <a:p>
          <a:endParaRPr lang="es-CO"/>
        </a:p>
      </dgm:t>
    </dgm:pt>
    <dgm:pt modelId="{D8684438-51BB-4DC7-A649-8C05F649CC16}">
      <dgm:prSet custT="1"/>
      <dgm:spPr/>
      <dgm:t>
        <a:bodyPr/>
        <a:lstStyle/>
        <a:p>
          <a:pPr algn="ctr"/>
          <a:endParaRPr lang="es-CO" sz="1200" dirty="0"/>
        </a:p>
      </dgm:t>
    </dgm:pt>
    <dgm:pt modelId="{DD2BF4B1-1496-4FEF-9E1A-19EFFB6B27AC}" type="parTrans" cxnId="{6ABE53DA-2C5B-4C92-8894-0C1FD1B838AF}">
      <dgm:prSet/>
      <dgm:spPr/>
      <dgm:t>
        <a:bodyPr/>
        <a:lstStyle/>
        <a:p>
          <a:endParaRPr lang="es-CO"/>
        </a:p>
      </dgm:t>
    </dgm:pt>
    <dgm:pt modelId="{D9CBEDFD-442E-41B8-AF6E-3D08D5A650A1}" type="sibTrans" cxnId="{6ABE53DA-2C5B-4C92-8894-0C1FD1B838AF}">
      <dgm:prSet/>
      <dgm:spPr/>
      <dgm:t>
        <a:bodyPr/>
        <a:lstStyle/>
        <a:p>
          <a:endParaRPr lang="es-CO"/>
        </a:p>
      </dgm:t>
    </dgm:pt>
    <dgm:pt modelId="{86445EB5-5E3D-46B1-9333-3AE27746BF54}">
      <dgm:prSet phldrT="[Texto]" custT="1"/>
      <dgm:spPr/>
      <dgm:t>
        <a:bodyPr/>
        <a:lstStyle/>
        <a:p>
          <a:pPr algn="ctr"/>
          <a:endParaRPr lang="es-CO" sz="1400" dirty="0"/>
        </a:p>
      </dgm:t>
    </dgm:pt>
    <dgm:pt modelId="{44D18E3E-30B3-42C9-BF1B-A0C8523B7C23}" type="parTrans" cxnId="{F6DEBBAD-1220-4523-8C20-C914DC047C41}">
      <dgm:prSet/>
      <dgm:spPr/>
      <dgm:t>
        <a:bodyPr/>
        <a:lstStyle/>
        <a:p>
          <a:endParaRPr lang="es-CO"/>
        </a:p>
      </dgm:t>
    </dgm:pt>
    <dgm:pt modelId="{278CC69D-C53B-4B11-90AD-F1E27485ECE0}" type="sibTrans" cxnId="{F6DEBBAD-1220-4523-8C20-C914DC047C41}">
      <dgm:prSet/>
      <dgm:spPr/>
      <dgm:t>
        <a:bodyPr/>
        <a:lstStyle/>
        <a:p>
          <a:endParaRPr lang="es-CO"/>
        </a:p>
      </dgm:t>
    </dgm:pt>
    <dgm:pt modelId="{F4B77D0E-CBBE-43B9-9ED1-126C9B88DDE6}">
      <dgm:prSet phldrT="[Texto]" custT="1"/>
      <dgm:spPr/>
      <dgm:t>
        <a:bodyPr/>
        <a:lstStyle/>
        <a:p>
          <a:pPr algn="l"/>
          <a:r>
            <a:rPr lang="es-CO" sz="1500" b="1" i="0" dirty="0">
              <a:solidFill>
                <a:srgbClr val="002060"/>
              </a:solidFill>
            </a:rPr>
            <a:t>FINANCIEROS</a:t>
          </a:r>
        </a:p>
      </dgm:t>
    </dgm:pt>
    <dgm:pt modelId="{CBF15D32-BA35-495E-BAAC-726FD8F01E82}" type="parTrans" cxnId="{B8598DEB-DE2D-445C-8A76-7A4ED5E81D03}">
      <dgm:prSet/>
      <dgm:spPr/>
      <dgm:t>
        <a:bodyPr/>
        <a:lstStyle/>
        <a:p>
          <a:endParaRPr lang="es-CO"/>
        </a:p>
      </dgm:t>
    </dgm:pt>
    <dgm:pt modelId="{46A34BFC-EFA2-4AE7-9F8B-0C424EBB9F28}" type="sibTrans" cxnId="{B8598DEB-DE2D-445C-8A76-7A4ED5E81D03}">
      <dgm:prSet/>
      <dgm:spPr/>
      <dgm:t>
        <a:bodyPr/>
        <a:lstStyle/>
        <a:p>
          <a:endParaRPr lang="es-CO"/>
        </a:p>
      </dgm:t>
    </dgm:pt>
    <dgm:pt modelId="{DE941332-2D65-4E85-B062-99BF4BF02852}">
      <dgm:prSet phldrT="[Texto]" custT="1"/>
      <dgm:spPr/>
      <dgm:t>
        <a:bodyPr/>
        <a:lstStyle/>
        <a:p>
          <a:pPr algn="ctr"/>
          <a:endParaRPr lang="es-CO" sz="1400" i="1" dirty="0">
            <a:solidFill>
              <a:srgbClr val="002060"/>
            </a:solidFill>
          </a:endParaRPr>
        </a:p>
      </dgm:t>
    </dgm:pt>
    <dgm:pt modelId="{63FBBDCD-C62C-4EFA-876B-A0F83A8BCEAE}" type="parTrans" cxnId="{E9C63F3A-C55E-4474-B8C5-29DCDFD6E7EB}">
      <dgm:prSet/>
      <dgm:spPr/>
      <dgm:t>
        <a:bodyPr/>
        <a:lstStyle/>
        <a:p>
          <a:endParaRPr lang="es-CO"/>
        </a:p>
      </dgm:t>
    </dgm:pt>
    <dgm:pt modelId="{01D3DB0F-09B3-45BA-AD20-FC87D0DA077D}" type="sibTrans" cxnId="{E9C63F3A-C55E-4474-B8C5-29DCDFD6E7EB}">
      <dgm:prSet/>
      <dgm:spPr/>
      <dgm:t>
        <a:bodyPr/>
        <a:lstStyle/>
        <a:p>
          <a:endParaRPr lang="es-CO"/>
        </a:p>
      </dgm:t>
    </dgm:pt>
    <dgm:pt modelId="{4478FD5A-5CB4-4F11-A41B-AFE9B6ECD015}">
      <dgm:prSet phldrT="[Texto]" custT="1"/>
      <dgm:spPr/>
      <dgm:t>
        <a:bodyPr/>
        <a:lstStyle/>
        <a:p>
          <a:pPr algn="l"/>
          <a:r>
            <a:rPr lang="es-CO" sz="1500" b="1" i="0" dirty="0">
              <a:solidFill>
                <a:srgbClr val="002060"/>
              </a:solidFill>
            </a:rPr>
            <a:t>TÉCNICOS </a:t>
          </a:r>
        </a:p>
      </dgm:t>
    </dgm:pt>
    <dgm:pt modelId="{3957C34B-A109-447C-8F45-417D0D339C70}" type="parTrans" cxnId="{09FDDA9C-CAD5-4432-BFF0-8D5B7C1E5011}">
      <dgm:prSet/>
      <dgm:spPr/>
      <dgm:t>
        <a:bodyPr/>
        <a:lstStyle/>
        <a:p>
          <a:endParaRPr lang="es-CO"/>
        </a:p>
      </dgm:t>
    </dgm:pt>
    <dgm:pt modelId="{4F2AE0E7-B1E0-48A4-8F75-0F77583273C9}" type="sibTrans" cxnId="{09FDDA9C-CAD5-4432-BFF0-8D5B7C1E5011}">
      <dgm:prSet/>
      <dgm:spPr/>
      <dgm:t>
        <a:bodyPr/>
        <a:lstStyle/>
        <a:p>
          <a:endParaRPr lang="es-CO"/>
        </a:p>
      </dgm:t>
    </dgm:pt>
    <dgm:pt modelId="{6C7EEA31-2EB8-4024-892A-19E8F7A273F2}">
      <dgm:prSet custT="1"/>
      <dgm:spPr>
        <a:solidFill>
          <a:srgbClr val="D6E1F1"/>
        </a:solidFill>
      </dgm:spPr>
      <dgm:t>
        <a:bodyPr/>
        <a:lstStyle/>
        <a:p>
          <a:pPr marL="0" indent="0" algn="ctr">
            <a:buFont typeface="Arial" panose="020B0604020202020204" pitchFamily="34" charset="0"/>
            <a:buNone/>
          </a:pPr>
          <a:r>
            <a:rPr lang="es-ES" sz="1400" b="1" dirty="0">
              <a:latin typeface="Calibri cuerpo"/>
            </a:rPr>
            <a:t>VALOR AGREGADO (Plus) DEFINIDO CON OBJETIVIDAD QUE IMPACTE POSITIVAMENTE  PARA SATISFACER LA NECESIDAD </a:t>
          </a:r>
          <a:endParaRPr lang="es-ES" sz="1400" b="1" dirty="0">
            <a:latin typeface="Arial Black" panose="020B0A04020102020204" pitchFamily="34" charset="0"/>
          </a:endParaRPr>
        </a:p>
      </dgm:t>
    </dgm:pt>
    <dgm:pt modelId="{BEF1F8B7-8F83-463F-8C81-98E37A5F829A}" type="parTrans" cxnId="{B988AD2F-2CB9-4C1D-B80E-2E56805B8D7D}">
      <dgm:prSet/>
      <dgm:spPr/>
      <dgm:t>
        <a:bodyPr/>
        <a:lstStyle/>
        <a:p>
          <a:endParaRPr lang="es-CO"/>
        </a:p>
      </dgm:t>
    </dgm:pt>
    <dgm:pt modelId="{B392D9E2-C356-4639-B54C-4E9278D49E16}" type="sibTrans" cxnId="{B988AD2F-2CB9-4C1D-B80E-2E56805B8D7D}">
      <dgm:prSet/>
      <dgm:spPr/>
      <dgm:t>
        <a:bodyPr/>
        <a:lstStyle/>
        <a:p>
          <a:endParaRPr lang="es-CO"/>
        </a:p>
      </dgm:t>
    </dgm:pt>
    <dgm:pt modelId="{77F0AF64-628F-4BCB-8526-8222C0D04362}" type="pres">
      <dgm:prSet presAssocID="{B3E218DF-79CA-4DD7-9356-7256D2B4B29A}" presName="theList" presStyleCnt="0">
        <dgm:presLayoutVars>
          <dgm:dir/>
          <dgm:animLvl val="lvl"/>
          <dgm:resizeHandles val="exact"/>
        </dgm:presLayoutVars>
      </dgm:prSet>
      <dgm:spPr/>
    </dgm:pt>
    <dgm:pt modelId="{6EBD3EC2-94E1-417C-BAF9-F105AF6F73A0}" type="pres">
      <dgm:prSet presAssocID="{305BCAF8-5AD3-4B77-A175-9CFFC3E3AD3C}" presName="compNode" presStyleCnt="0"/>
      <dgm:spPr/>
    </dgm:pt>
    <dgm:pt modelId="{75D08769-BA58-400F-B451-59DAA536BD93}" type="pres">
      <dgm:prSet presAssocID="{305BCAF8-5AD3-4B77-A175-9CFFC3E3AD3C}" presName="noGeometry" presStyleCnt="0"/>
      <dgm:spPr/>
    </dgm:pt>
    <dgm:pt modelId="{EA45F1D6-FA4F-4341-B3A7-1DDB2BFE41A8}" type="pres">
      <dgm:prSet presAssocID="{305BCAF8-5AD3-4B77-A175-9CFFC3E3AD3C}" presName="childTextVisible" presStyleLbl="bgAccFollowNode1" presStyleIdx="0" presStyleCnt="2" custScaleX="68575" custLinFactNeighborX="12906" custLinFactNeighborY="6998">
        <dgm:presLayoutVars>
          <dgm:bulletEnabled val="1"/>
        </dgm:presLayoutVars>
      </dgm:prSet>
      <dgm:spPr/>
    </dgm:pt>
    <dgm:pt modelId="{FE56B5C0-C769-4A50-8564-030AAA6D92E7}" type="pres">
      <dgm:prSet presAssocID="{305BCAF8-5AD3-4B77-A175-9CFFC3E3AD3C}" presName="childTextHidden" presStyleLbl="bgAccFollowNode1" presStyleIdx="0" presStyleCnt="2"/>
      <dgm:spPr/>
    </dgm:pt>
    <dgm:pt modelId="{5AFF2BF7-7DA7-4E0C-A45C-BA7DAC293DFC}" type="pres">
      <dgm:prSet presAssocID="{305BCAF8-5AD3-4B77-A175-9CFFC3E3AD3C}" presName="parentText" presStyleLbl="node1" presStyleIdx="0" presStyleCnt="2" custScaleX="172618" custScaleY="187113" custLinFactNeighborX="1223" custLinFactNeighborY="5517">
        <dgm:presLayoutVars>
          <dgm:chMax val="1"/>
          <dgm:bulletEnabled val="1"/>
        </dgm:presLayoutVars>
      </dgm:prSet>
      <dgm:spPr/>
    </dgm:pt>
    <dgm:pt modelId="{ABF0A0D5-6C87-424A-BF0E-C11682431C7B}" type="pres">
      <dgm:prSet presAssocID="{305BCAF8-5AD3-4B77-A175-9CFFC3E3AD3C}" presName="aSpace" presStyleCnt="0"/>
      <dgm:spPr/>
    </dgm:pt>
    <dgm:pt modelId="{0B751BA4-0DB1-4424-A064-96DAB1791E80}" type="pres">
      <dgm:prSet presAssocID="{57BD5889-5BC4-431A-BFA1-611A5F424912}" presName="compNode" presStyleCnt="0"/>
      <dgm:spPr/>
    </dgm:pt>
    <dgm:pt modelId="{1C79A932-67E5-43F6-94F0-F0C1412CAE85}" type="pres">
      <dgm:prSet presAssocID="{57BD5889-5BC4-431A-BFA1-611A5F424912}" presName="noGeometry" presStyleCnt="0"/>
      <dgm:spPr/>
    </dgm:pt>
    <dgm:pt modelId="{A11494BB-971A-426E-9D66-6DA31ECA5EC9}" type="pres">
      <dgm:prSet presAssocID="{57BD5889-5BC4-431A-BFA1-611A5F424912}" presName="childTextVisible" presStyleLbl="bgAccFollowNode1" presStyleIdx="1" presStyleCnt="2" custScaleX="81082" custScaleY="93384" custLinFactNeighborX="15099" custLinFactNeighborY="-3160">
        <dgm:presLayoutVars>
          <dgm:bulletEnabled val="1"/>
        </dgm:presLayoutVars>
      </dgm:prSet>
      <dgm:spPr/>
    </dgm:pt>
    <dgm:pt modelId="{196EDD9D-02DB-468F-AE33-FFA893CBA334}" type="pres">
      <dgm:prSet presAssocID="{57BD5889-5BC4-431A-BFA1-611A5F424912}" presName="childTextHidden" presStyleLbl="bgAccFollowNode1" presStyleIdx="1" presStyleCnt="2"/>
      <dgm:spPr/>
    </dgm:pt>
    <dgm:pt modelId="{47487C3A-F490-401D-BC02-239D60D2B642}" type="pres">
      <dgm:prSet presAssocID="{57BD5889-5BC4-431A-BFA1-611A5F424912}" presName="parentText" presStyleLbl="node1" presStyleIdx="1" presStyleCnt="2" custScaleX="195479" custScaleY="196868" custLinFactNeighborX="-18114" custLinFactNeighborY="1213">
        <dgm:presLayoutVars>
          <dgm:chMax val="1"/>
          <dgm:bulletEnabled val="1"/>
        </dgm:presLayoutVars>
      </dgm:prSet>
      <dgm:spPr/>
    </dgm:pt>
  </dgm:ptLst>
  <dgm:cxnLst>
    <dgm:cxn modelId="{C5FCD514-4E23-41AA-9A26-653E15B86BB9}" type="presOf" srcId="{58002045-7326-4737-B980-18B1C48BEB14}" destId="{FE56B5C0-C769-4A50-8564-030AAA6D92E7}" srcOrd="1" destOrd="1" presId="urn:microsoft.com/office/officeart/2005/8/layout/hProcess6"/>
    <dgm:cxn modelId="{A1C81B1A-5563-4633-B23D-542BC9C5B6D4}" type="presOf" srcId="{DE941332-2D65-4E85-B062-99BF4BF02852}" destId="{FE56B5C0-C769-4A50-8564-030AAA6D92E7}" srcOrd="1" destOrd="4" presId="urn:microsoft.com/office/officeart/2005/8/layout/hProcess6"/>
    <dgm:cxn modelId="{E60A611D-B8AD-411F-BE17-9ADB48D38F74}" srcId="{B3E218DF-79CA-4DD7-9356-7256D2B4B29A}" destId="{57BD5889-5BC4-431A-BFA1-611A5F424912}" srcOrd="1" destOrd="0" parTransId="{429F4177-7AC0-48A2-821F-04F1994B6E09}" sibTransId="{86902FBB-D967-4B36-BED4-7A882EED36F9}"/>
    <dgm:cxn modelId="{5A58D22D-865C-4E55-872A-203F4F88D77C}" type="presOf" srcId="{6C7EEA31-2EB8-4024-892A-19E8F7A273F2}" destId="{A11494BB-971A-426E-9D66-6DA31ECA5EC9}" srcOrd="0" destOrd="1" presId="urn:microsoft.com/office/officeart/2005/8/layout/hProcess6"/>
    <dgm:cxn modelId="{B057FE2D-E5E9-4FF9-B569-E737D7CDFE5A}" type="presOf" srcId="{F4B77D0E-CBBE-43B9-9ED1-126C9B88DDE6}" destId="{EA45F1D6-FA4F-4341-B3A7-1DDB2BFE41A8}" srcOrd="0" destOrd="2" presId="urn:microsoft.com/office/officeart/2005/8/layout/hProcess6"/>
    <dgm:cxn modelId="{B988AD2F-2CB9-4C1D-B80E-2E56805B8D7D}" srcId="{57BD5889-5BC4-431A-BFA1-611A5F424912}" destId="{6C7EEA31-2EB8-4024-892A-19E8F7A273F2}" srcOrd="1" destOrd="0" parTransId="{BEF1F8B7-8F83-463F-8C81-98E37A5F829A}" sibTransId="{B392D9E2-C356-4639-B54C-4E9278D49E16}"/>
    <dgm:cxn modelId="{E9C63F3A-C55E-4474-B8C5-29DCDFD6E7EB}" srcId="{305BCAF8-5AD3-4B77-A175-9CFFC3E3AD3C}" destId="{DE941332-2D65-4E85-B062-99BF4BF02852}" srcOrd="4" destOrd="0" parTransId="{63FBBDCD-C62C-4EFA-876B-A0F83A8BCEAE}" sibTransId="{01D3DB0F-09B3-45BA-AD20-FC87D0DA077D}"/>
    <dgm:cxn modelId="{84C12340-AB0A-4173-A25C-B8078523BDCD}" type="presOf" srcId="{DE941332-2D65-4E85-B062-99BF4BF02852}" destId="{EA45F1D6-FA4F-4341-B3A7-1DDB2BFE41A8}" srcOrd="0" destOrd="4" presId="urn:microsoft.com/office/officeart/2005/8/layout/hProcess6"/>
    <dgm:cxn modelId="{CA429F44-58AB-4C57-9F87-A99D9E90850F}" type="presOf" srcId="{86445EB5-5E3D-46B1-9333-3AE27746BF54}" destId="{FE56B5C0-C769-4A50-8564-030AAA6D92E7}" srcOrd="1" destOrd="0" presId="urn:microsoft.com/office/officeart/2005/8/layout/hProcess6"/>
    <dgm:cxn modelId="{10852A48-A360-4CBA-8155-B2AD73669EBC}" type="presOf" srcId="{57BD5889-5BC4-431A-BFA1-611A5F424912}" destId="{47487C3A-F490-401D-BC02-239D60D2B642}" srcOrd="0" destOrd="0" presId="urn:microsoft.com/office/officeart/2005/8/layout/hProcess6"/>
    <dgm:cxn modelId="{CD1CD158-3C5B-490C-94AD-FBBF70820B1F}" type="presOf" srcId="{58002045-7326-4737-B980-18B1C48BEB14}" destId="{EA45F1D6-FA4F-4341-B3A7-1DDB2BFE41A8}" srcOrd="0" destOrd="1" presId="urn:microsoft.com/office/officeart/2005/8/layout/hProcess6"/>
    <dgm:cxn modelId="{5D8C4383-EEC9-4ABA-A43A-D0B2E5732FE9}" type="presOf" srcId="{6067F61B-4EA1-419F-9AE1-B741BB0E7559}" destId="{A11494BB-971A-426E-9D66-6DA31ECA5EC9}" srcOrd="0" destOrd="0" presId="urn:microsoft.com/office/officeart/2005/8/layout/hProcess6"/>
    <dgm:cxn modelId="{09FDDA9C-CAD5-4432-BFF0-8D5B7C1E5011}" srcId="{305BCAF8-5AD3-4B77-A175-9CFFC3E3AD3C}" destId="{4478FD5A-5CB4-4F11-A41B-AFE9B6ECD015}" srcOrd="3" destOrd="0" parTransId="{3957C34B-A109-447C-8F45-417D0D339C70}" sibTransId="{4F2AE0E7-B1E0-48A4-8F75-0F77583273C9}"/>
    <dgm:cxn modelId="{060B03AB-258E-44DC-B28B-A30B3C6955F6}" type="presOf" srcId="{6067F61B-4EA1-419F-9AE1-B741BB0E7559}" destId="{196EDD9D-02DB-468F-AE33-FFA893CBA334}" srcOrd="1" destOrd="0" presId="urn:microsoft.com/office/officeart/2005/8/layout/hProcess6"/>
    <dgm:cxn modelId="{F6DEBBAD-1220-4523-8C20-C914DC047C41}" srcId="{305BCAF8-5AD3-4B77-A175-9CFFC3E3AD3C}" destId="{86445EB5-5E3D-46B1-9333-3AE27746BF54}" srcOrd="0" destOrd="0" parTransId="{44D18E3E-30B3-42C9-BF1B-A0C8523B7C23}" sibTransId="{278CC69D-C53B-4B11-90AD-F1E27485ECE0}"/>
    <dgm:cxn modelId="{802708B3-79B0-44AE-B983-286A7C86B721}" type="presOf" srcId="{305BCAF8-5AD3-4B77-A175-9CFFC3E3AD3C}" destId="{5AFF2BF7-7DA7-4E0C-A45C-BA7DAC293DFC}" srcOrd="0" destOrd="0" presId="urn:microsoft.com/office/officeart/2005/8/layout/hProcess6"/>
    <dgm:cxn modelId="{FFCC3EB5-4FAA-4A3C-8746-B9B650B14C6F}" srcId="{305BCAF8-5AD3-4B77-A175-9CFFC3E3AD3C}" destId="{58002045-7326-4737-B980-18B1C48BEB14}" srcOrd="1" destOrd="0" parTransId="{99AC706A-7C6A-4170-9644-509381391647}" sibTransId="{8F8BE8DE-6D8D-4AA7-B712-752104C16687}"/>
    <dgm:cxn modelId="{41B36AB8-9640-4FB3-9544-C493C9382E53}" type="presOf" srcId="{D8684438-51BB-4DC7-A649-8C05F649CC16}" destId="{EA45F1D6-FA4F-4341-B3A7-1DDB2BFE41A8}" srcOrd="0" destOrd="5" presId="urn:microsoft.com/office/officeart/2005/8/layout/hProcess6"/>
    <dgm:cxn modelId="{D1B6AEB9-351E-475C-9AC9-8F762E1D0F88}" srcId="{57BD5889-5BC4-431A-BFA1-611A5F424912}" destId="{6067F61B-4EA1-419F-9AE1-B741BB0E7559}" srcOrd="0" destOrd="0" parTransId="{9E8A66D9-7239-4027-B03A-C5E52B75215F}" sibTransId="{56702EE6-F029-4FE0-9333-56CFE943C886}"/>
    <dgm:cxn modelId="{A308D0C0-48F7-4393-89B3-9EB6A6B396C7}" type="presOf" srcId="{4478FD5A-5CB4-4F11-A41B-AFE9B6ECD015}" destId="{FE56B5C0-C769-4A50-8564-030AAA6D92E7}" srcOrd="1" destOrd="3" presId="urn:microsoft.com/office/officeart/2005/8/layout/hProcess6"/>
    <dgm:cxn modelId="{92EA1FC5-4DBF-4B2C-9DF4-47584EA5E9FA}" type="presOf" srcId="{4478FD5A-5CB4-4F11-A41B-AFE9B6ECD015}" destId="{EA45F1D6-FA4F-4341-B3A7-1DDB2BFE41A8}" srcOrd="0" destOrd="3" presId="urn:microsoft.com/office/officeart/2005/8/layout/hProcess6"/>
    <dgm:cxn modelId="{BBA5BBD3-AC92-46DC-AF67-6F3EBD63A184}" type="presOf" srcId="{6C7EEA31-2EB8-4024-892A-19E8F7A273F2}" destId="{196EDD9D-02DB-468F-AE33-FFA893CBA334}" srcOrd="1" destOrd="1" presId="urn:microsoft.com/office/officeart/2005/8/layout/hProcess6"/>
    <dgm:cxn modelId="{6ABE53DA-2C5B-4C92-8894-0C1FD1B838AF}" srcId="{305BCAF8-5AD3-4B77-A175-9CFFC3E3AD3C}" destId="{D8684438-51BB-4DC7-A649-8C05F649CC16}" srcOrd="5" destOrd="0" parTransId="{DD2BF4B1-1496-4FEF-9E1A-19EFFB6B27AC}" sibTransId="{D9CBEDFD-442E-41B8-AF6E-3D08D5A650A1}"/>
    <dgm:cxn modelId="{845F3FE2-9F38-402B-B683-919CE85B1FE0}" srcId="{B3E218DF-79CA-4DD7-9356-7256D2B4B29A}" destId="{305BCAF8-5AD3-4B77-A175-9CFFC3E3AD3C}" srcOrd="0" destOrd="0" parTransId="{1D6BFE28-8C2A-4DFD-9FD4-779C802F3243}" sibTransId="{8BD21488-BEE5-4102-8A25-F77389BC8B90}"/>
    <dgm:cxn modelId="{767D78E8-D1AB-4013-9CAC-A2E57BE98CAB}" type="presOf" srcId="{86445EB5-5E3D-46B1-9333-3AE27746BF54}" destId="{EA45F1D6-FA4F-4341-B3A7-1DDB2BFE41A8}" srcOrd="0" destOrd="0" presId="urn:microsoft.com/office/officeart/2005/8/layout/hProcess6"/>
    <dgm:cxn modelId="{B8598DEB-DE2D-445C-8A76-7A4ED5E81D03}" srcId="{305BCAF8-5AD3-4B77-A175-9CFFC3E3AD3C}" destId="{F4B77D0E-CBBE-43B9-9ED1-126C9B88DDE6}" srcOrd="2" destOrd="0" parTransId="{CBF15D32-BA35-495E-BAAC-726FD8F01E82}" sibTransId="{46A34BFC-EFA2-4AE7-9F8B-0C424EBB9F28}"/>
    <dgm:cxn modelId="{E34D7BEF-17F5-4839-8731-28CB213C98E2}" type="presOf" srcId="{F4B77D0E-CBBE-43B9-9ED1-126C9B88DDE6}" destId="{FE56B5C0-C769-4A50-8564-030AAA6D92E7}" srcOrd="1" destOrd="2" presId="urn:microsoft.com/office/officeart/2005/8/layout/hProcess6"/>
    <dgm:cxn modelId="{915DC4F5-1A0E-433F-B551-B9F211D08640}" type="presOf" srcId="{D8684438-51BB-4DC7-A649-8C05F649CC16}" destId="{FE56B5C0-C769-4A50-8564-030AAA6D92E7}" srcOrd="1" destOrd="5" presId="urn:microsoft.com/office/officeart/2005/8/layout/hProcess6"/>
    <dgm:cxn modelId="{6F142DF8-39A1-4E5F-8479-B7B1BD2AE5EE}" type="presOf" srcId="{B3E218DF-79CA-4DD7-9356-7256D2B4B29A}" destId="{77F0AF64-628F-4BCB-8526-8222C0D04362}" srcOrd="0" destOrd="0" presId="urn:microsoft.com/office/officeart/2005/8/layout/hProcess6"/>
    <dgm:cxn modelId="{165F4AF4-5665-4401-8800-64705E37FC5F}" type="presParOf" srcId="{77F0AF64-628F-4BCB-8526-8222C0D04362}" destId="{6EBD3EC2-94E1-417C-BAF9-F105AF6F73A0}" srcOrd="0" destOrd="0" presId="urn:microsoft.com/office/officeart/2005/8/layout/hProcess6"/>
    <dgm:cxn modelId="{D7D9582E-568F-4A51-B0BE-AFF2B6B009E1}" type="presParOf" srcId="{6EBD3EC2-94E1-417C-BAF9-F105AF6F73A0}" destId="{75D08769-BA58-400F-B451-59DAA536BD93}" srcOrd="0" destOrd="0" presId="urn:microsoft.com/office/officeart/2005/8/layout/hProcess6"/>
    <dgm:cxn modelId="{392F0E24-FFCC-4842-BC5E-0AA89A6378F3}" type="presParOf" srcId="{6EBD3EC2-94E1-417C-BAF9-F105AF6F73A0}" destId="{EA45F1D6-FA4F-4341-B3A7-1DDB2BFE41A8}" srcOrd="1" destOrd="0" presId="urn:microsoft.com/office/officeart/2005/8/layout/hProcess6"/>
    <dgm:cxn modelId="{02A5328B-4D23-46C1-B1B8-25F130CD1C36}" type="presParOf" srcId="{6EBD3EC2-94E1-417C-BAF9-F105AF6F73A0}" destId="{FE56B5C0-C769-4A50-8564-030AAA6D92E7}" srcOrd="2" destOrd="0" presId="urn:microsoft.com/office/officeart/2005/8/layout/hProcess6"/>
    <dgm:cxn modelId="{9C88355F-A6B7-498D-990F-D9729387449C}" type="presParOf" srcId="{6EBD3EC2-94E1-417C-BAF9-F105AF6F73A0}" destId="{5AFF2BF7-7DA7-4E0C-A45C-BA7DAC293DFC}" srcOrd="3" destOrd="0" presId="urn:microsoft.com/office/officeart/2005/8/layout/hProcess6"/>
    <dgm:cxn modelId="{DAE7DE36-29D1-45C9-BF01-2237DBA3EAE1}" type="presParOf" srcId="{77F0AF64-628F-4BCB-8526-8222C0D04362}" destId="{ABF0A0D5-6C87-424A-BF0E-C11682431C7B}" srcOrd="1" destOrd="0" presId="urn:microsoft.com/office/officeart/2005/8/layout/hProcess6"/>
    <dgm:cxn modelId="{90669AB1-D212-40D5-999B-0DB5D3C3B7F0}" type="presParOf" srcId="{77F0AF64-628F-4BCB-8526-8222C0D04362}" destId="{0B751BA4-0DB1-4424-A064-96DAB1791E80}" srcOrd="2" destOrd="0" presId="urn:microsoft.com/office/officeart/2005/8/layout/hProcess6"/>
    <dgm:cxn modelId="{16071549-FF58-4BF2-A196-71AFD94C672C}" type="presParOf" srcId="{0B751BA4-0DB1-4424-A064-96DAB1791E80}" destId="{1C79A932-67E5-43F6-94F0-F0C1412CAE85}" srcOrd="0" destOrd="0" presId="urn:microsoft.com/office/officeart/2005/8/layout/hProcess6"/>
    <dgm:cxn modelId="{DE261919-BDBD-422C-B404-8CCBADF6C641}" type="presParOf" srcId="{0B751BA4-0DB1-4424-A064-96DAB1791E80}" destId="{A11494BB-971A-426E-9D66-6DA31ECA5EC9}" srcOrd="1" destOrd="0" presId="urn:microsoft.com/office/officeart/2005/8/layout/hProcess6"/>
    <dgm:cxn modelId="{5F5C46FE-CA75-48F5-872B-7505B07E91F7}" type="presParOf" srcId="{0B751BA4-0DB1-4424-A064-96DAB1791E80}" destId="{196EDD9D-02DB-468F-AE33-FFA893CBA334}" srcOrd="2" destOrd="0" presId="urn:microsoft.com/office/officeart/2005/8/layout/hProcess6"/>
    <dgm:cxn modelId="{C49C01BD-6B6A-429C-B500-C2CA789E1355}" type="presParOf" srcId="{0B751BA4-0DB1-4424-A064-96DAB1791E80}" destId="{47487C3A-F490-401D-BC02-239D60D2B64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E218DF-79CA-4DD7-9356-7256D2B4B29A}" type="doc">
      <dgm:prSet loTypeId="urn:microsoft.com/office/officeart/2005/8/layout/hProcess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305BCAF8-5AD3-4B77-A175-9CFFC3E3AD3C}">
      <dgm:prSet phldrT="[Texto]" custT="1"/>
      <dgm:spPr/>
      <dgm:t>
        <a:bodyPr/>
        <a:lstStyle/>
        <a:p>
          <a:r>
            <a:rPr lang="es-CO" sz="1600" b="1" dirty="0">
              <a:solidFill>
                <a:srgbClr val="002060"/>
              </a:solidFill>
            </a:rPr>
            <a:t>FACTORES DE DESEMPATE.</a:t>
          </a:r>
        </a:p>
        <a:p>
          <a:endParaRPr lang="es-CO" sz="1600" b="1" dirty="0">
            <a:solidFill>
              <a:srgbClr val="002060"/>
            </a:solidFill>
          </a:endParaRPr>
        </a:p>
        <a:p>
          <a:r>
            <a:rPr lang="es-CO" sz="1600" b="1" dirty="0">
              <a:solidFill>
                <a:srgbClr val="002060"/>
              </a:solidFill>
            </a:rPr>
            <a:t>(APLICABLES A LA MODALIDAD DE MINIMA CUANTÍA A PARTIR DEL 24 DE MARZO DE 2022).</a:t>
          </a:r>
        </a:p>
      </dgm:t>
    </dgm:pt>
    <dgm:pt modelId="{1D6BFE28-8C2A-4DFD-9FD4-779C802F3243}" type="parTrans" cxnId="{845F3FE2-9F38-402B-B683-919CE85B1FE0}">
      <dgm:prSet/>
      <dgm:spPr/>
      <dgm:t>
        <a:bodyPr/>
        <a:lstStyle/>
        <a:p>
          <a:endParaRPr lang="es-CO"/>
        </a:p>
      </dgm:t>
    </dgm:pt>
    <dgm:pt modelId="{8BD21488-BEE5-4102-8A25-F77389BC8B90}" type="sibTrans" cxnId="{845F3FE2-9F38-402B-B683-919CE85B1FE0}">
      <dgm:prSet/>
      <dgm:spPr/>
      <dgm:t>
        <a:bodyPr/>
        <a:lstStyle/>
        <a:p>
          <a:endParaRPr lang="es-CO"/>
        </a:p>
      </dgm:t>
    </dgm:pt>
    <dgm:pt modelId="{58002045-7326-4737-B980-18B1C48BEB14}">
      <dgm:prSet phldrT="[Texto]" custT="1"/>
      <dgm:spPr/>
      <dgm:t>
        <a:bodyPr/>
        <a:lstStyle/>
        <a:p>
          <a:pPr algn="ctr"/>
          <a:r>
            <a:rPr lang="es-CO" sz="1600" i="1" dirty="0">
              <a:solidFill>
                <a:srgbClr val="002060"/>
              </a:solidFill>
            </a:rPr>
            <a:t>Acreditación conforme lo establecido en la Ley .</a:t>
          </a:r>
        </a:p>
      </dgm:t>
    </dgm:pt>
    <dgm:pt modelId="{99AC706A-7C6A-4170-9644-509381391647}" type="parTrans" cxnId="{FFCC3EB5-4FAA-4A3C-8746-B9B650B14C6F}">
      <dgm:prSet/>
      <dgm:spPr/>
      <dgm:t>
        <a:bodyPr/>
        <a:lstStyle/>
        <a:p>
          <a:endParaRPr lang="es-CO"/>
        </a:p>
      </dgm:t>
    </dgm:pt>
    <dgm:pt modelId="{8F8BE8DE-6D8D-4AA7-B712-752104C16687}" type="sibTrans" cxnId="{FFCC3EB5-4FAA-4A3C-8746-B9B650B14C6F}">
      <dgm:prSet/>
      <dgm:spPr/>
      <dgm:t>
        <a:bodyPr/>
        <a:lstStyle/>
        <a:p>
          <a:endParaRPr lang="es-CO"/>
        </a:p>
      </dgm:t>
    </dgm:pt>
    <dgm:pt modelId="{D8684438-51BB-4DC7-A649-8C05F649CC16}">
      <dgm:prSet custT="1"/>
      <dgm:spPr/>
      <dgm:t>
        <a:bodyPr/>
        <a:lstStyle/>
        <a:p>
          <a:pPr algn="ctr"/>
          <a:endParaRPr lang="es-CO" sz="1200" dirty="0"/>
        </a:p>
      </dgm:t>
    </dgm:pt>
    <dgm:pt modelId="{DD2BF4B1-1496-4FEF-9E1A-19EFFB6B27AC}" type="parTrans" cxnId="{6ABE53DA-2C5B-4C92-8894-0C1FD1B838AF}">
      <dgm:prSet/>
      <dgm:spPr/>
      <dgm:t>
        <a:bodyPr/>
        <a:lstStyle/>
        <a:p>
          <a:endParaRPr lang="es-CO"/>
        </a:p>
      </dgm:t>
    </dgm:pt>
    <dgm:pt modelId="{D9CBEDFD-442E-41B8-AF6E-3D08D5A650A1}" type="sibTrans" cxnId="{6ABE53DA-2C5B-4C92-8894-0C1FD1B838AF}">
      <dgm:prSet/>
      <dgm:spPr/>
      <dgm:t>
        <a:bodyPr/>
        <a:lstStyle/>
        <a:p>
          <a:endParaRPr lang="es-CO"/>
        </a:p>
      </dgm:t>
    </dgm:pt>
    <dgm:pt modelId="{86445EB5-5E3D-46B1-9333-3AE27746BF54}">
      <dgm:prSet phldrT="[Texto]" custT="1"/>
      <dgm:spPr/>
      <dgm:t>
        <a:bodyPr/>
        <a:lstStyle/>
        <a:p>
          <a:pPr algn="ctr"/>
          <a:endParaRPr lang="es-CO" sz="1400" dirty="0"/>
        </a:p>
      </dgm:t>
    </dgm:pt>
    <dgm:pt modelId="{44D18E3E-30B3-42C9-BF1B-A0C8523B7C23}" type="parTrans" cxnId="{F6DEBBAD-1220-4523-8C20-C914DC047C41}">
      <dgm:prSet/>
      <dgm:spPr/>
      <dgm:t>
        <a:bodyPr/>
        <a:lstStyle/>
        <a:p>
          <a:endParaRPr lang="es-CO"/>
        </a:p>
      </dgm:t>
    </dgm:pt>
    <dgm:pt modelId="{278CC69D-C53B-4B11-90AD-F1E27485ECE0}" type="sibTrans" cxnId="{F6DEBBAD-1220-4523-8C20-C914DC047C41}">
      <dgm:prSet/>
      <dgm:spPr/>
      <dgm:t>
        <a:bodyPr/>
        <a:lstStyle/>
        <a:p>
          <a:endParaRPr lang="es-CO"/>
        </a:p>
      </dgm:t>
    </dgm:pt>
    <dgm:pt modelId="{D864504F-7D98-46B4-95DC-79EF881BFF3C}">
      <dgm:prSet phldrT="[Texto]" custT="1"/>
      <dgm:spPr/>
      <dgm:t>
        <a:bodyPr/>
        <a:lstStyle/>
        <a:p>
          <a:pPr algn="ctr"/>
          <a:r>
            <a:rPr lang="es-MX" sz="1600" i="1" dirty="0">
              <a:solidFill>
                <a:srgbClr val="002060"/>
              </a:solidFill>
            </a:rPr>
            <a:t>Verificar obligaciones contenidas en los Acuerdos Comerciales vigentes, especialmente en materia </a:t>
          </a:r>
          <a:r>
            <a:rPr lang="es-CO" sz="1600" i="1" dirty="0">
              <a:solidFill>
                <a:srgbClr val="002060"/>
              </a:solidFill>
            </a:rPr>
            <a:t>de trato nacional.</a:t>
          </a:r>
        </a:p>
      </dgm:t>
    </dgm:pt>
    <dgm:pt modelId="{AC23EC24-7467-47C6-82A1-0595CA5C2FE8}" type="parTrans" cxnId="{9CFF4C33-D1B3-4D96-8B2C-5F08D63D6D86}">
      <dgm:prSet/>
      <dgm:spPr/>
      <dgm:t>
        <a:bodyPr/>
        <a:lstStyle/>
        <a:p>
          <a:endParaRPr lang="es-CO"/>
        </a:p>
      </dgm:t>
    </dgm:pt>
    <dgm:pt modelId="{087724D8-4539-4CAC-B2DB-0627B87C3FCF}" type="sibTrans" cxnId="{9CFF4C33-D1B3-4D96-8B2C-5F08D63D6D86}">
      <dgm:prSet/>
      <dgm:spPr/>
      <dgm:t>
        <a:bodyPr/>
        <a:lstStyle/>
        <a:p>
          <a:endParaRPr lang="es-CO"/>
        </a:p>
      </dgm:t>
    </dgm:pt>
    <dgm:pt modelId="{790667C6-8E49-4662-A720-2CEE0FAEA031}">
      <dgm:prSet phldrT="[Texto]" custT="1"/>
      <dgm:spPr/>
      <dgm:t>
        <a:bodyPr/>
        <a:lstStyle/>
        <a:p>
          <a:pPr algn="ctr"/>
          <a:r>
            <a:rPr lang="es-MX" sz="1600" i="1" dirty="0">
              <a:solidFill>
                <a:srgbClr val="002060"/>
              </a:solidFill>
            </a:rPr>
            <a:t>Reglas de forma sucesiva y excluyente. </a:t>
          </a:r>
          <a:endParaRPr lang="es-CO" sz="1600" i="1" dirty="0">
            <a:solidFill>
              <a:srgbClr val="002060"/>
            </a:solidFill>
          </a:endParaRPr>
        </a:p>
      </dgm:t>
    </dgm:pt>
    <dgm:pt modelId="{5DC219B9-35ED-4F01-BF22-D0D3AE5748BF}" type="parTrans" cxnId="{8B64C9D0-1025-4A4C-8F05-4E58CE2C2895}">
      <dgm:prSet/>
      <dgm:spPr/>
      <dgm:t>
        <a:bodyPr/>
        <a:lstStyle/>
        <a:p>
          <a:endParaRPr lang="es-CO"/>
        </a:p>
      </dgm:t>
    </dgm:pt>
    <dgm:pt modelId="{ED3F670D-8A46-48C8-97E1-D054C909B42E}" type="sibTrans" cxnId="{8B64C9D0-1025-4A4C-8F05-4E58CE2C2895}">
      <dgm:prSet/>
      <dgm:spPr/>
      <dgm:t>
        <a:bodyPr/>
        <a:lstStyle/>
        <a:p>
          <a:endParaRPr lang="es-CO"/>
        </a:p>
      </dgm:t>
    </dgm:pt>
    <dgm:pt modelId="{7C16E0D5-E099-499E-81C8-FE5957B472A0}">
      <dgm:prSet phldrT="[Texto]" custT="1"/>
      <dgm:spPr/>
      <dgm:t>
        <a:bodyPr/>
        <a:lstStyle/>
        <a:p>
          <a:pPr algn="ctr"/>
          <a:endParaRPr lang="es-CO" sz="1600" i="1" dirty="0">
            <a:solidFill>
              <a:srgbClr val="002060"/>
            </a:solidFill>
          </a:endParaRPr>
        </a:p>
      </dgm:t>
    </dgm:pt>
    <dgm:pt modelId="{951807C4-FEE7-498E-855F-D8E4F5B63C16}" type="parTrans" cxnId="{B2C18A6B-A889-405B-B458-BEA13B4B8E02}">
      <dgm:prSet/>
      <dgm:spPr/>
      <dgm:t>
        <a:bodyPr/>
        <a:lstStyle/>
        <a:p>
          <a:endParaRPr lang="es-CO"/>
        </a:p>
      </dgm:t>
    </dgm:pt>
    <dgm:pt modelId="{8F8F2AFD-3630-4FBB-B9E7-FED18B39899B}" type="sibTrans" cxnId="{B2C18A6B-A889-405B-B458-BEA13B4B8E02}">
      <dgm:prSet/>
      <dgm:spPr/>
      <dgm:t>
        <a:bodyPr/>
        <a:lstStyle/>
        <a:p>
          <a:endParaRPr lang="es-CO"/>
        </a:p>
      </dgm:t>
    </dgm:pt>
    <dgm:pt modelId="{77F0AF64-628F-4BCB-8526-8222C0D04362}" type="pres">
      <dgm:prSet presAssocID="{B3E218DF-79CA-4DD7-9356-7256D2B4B29A}" presName="theList" presStyleCnt="0">
        <dgm:presLayoutVars>
          <dgm:dir/>
          <dgm:animLvl val="lvl"/>
          <dgm:resizeHandles val="exact"/>
        </dgm:presLayoutVars>
      </dgm:prSet>
      <dgm:spPr/>
    </dgm:pt>
    <dgm:pt modelId="{6EBD3EC2-94E1-417C-BAF9-F105AF6F73A0}" type="pres">
      <dgm:prSet presAssocID="{305BCAF8-5AD3-4B77-A175-9CFFC3E3AD3C}" presName="compNode" presStyleCnt="0"/>
      <dgm:spPr/>
    </dgm:pt>
    <dgm:pt modelId="{75D08769-BA58-400F-B451-59DAA536BD93}" type="pres">
      <dgm:prSet presAssocID="{305BCAF8-5AD3-4B77-A175-9CFFC3E3AD3C}" presName="noGeometry" presStyleCnt="0"/>
      <dgm:spPr/>
    </dgm:pt>
    <dgm:pt modelId="{EA45F1D6-FA4F-4341-B3A7-1DDB2BFE41A8}" type="pres">
      <dgm:prSet presAssocID="{305BCAF8-5AD3-4B77-A175-9CFFC3E3AD3C}" presName="childTextVisible" presStyleLbl="bgAccFollowNode1" presStyleIdx="0" presStyleCnt="1" custScaleX="126036" custLinFactNeighborX="20755" custLinFactNeighborY="-255">
        <dgm:presLayoutVars>
          <dgm:bulletEnabled val="1"/>
        </dgm:presLayoutVars>
      </dgm:prSet>
      <dgm:spPr/>
    </dgm:pt>
    <dgm:pt modelId="{FE56B5C0-C769-4A50-8564-030AAA6D92E7}" type="pres">
      <dgm:prSet presAssocID="{305BCAF8-5AD3-4B77-A175-9CFFC3E3AD3C}" presName="childTextHidden" presStyleLbl="bgAccFollowNode1" presStyleIdx="0" presStyleCnt="1"/>
      <dgm:spPr/>
    </dgm:pt>
    <dgm:pt modelId="{5AFF2BF7-7DA7-4E0C-A45C-BA7DAC293DFC}" type="pres">
      <dgm:prSet presAssocID="{305BCAF8-5AD3-4B77-A175-9CFFC3E3AD3C}" presName="parentText" presStyleLbl="node1" presStyleIdx="0" presStyleCnt="1" custScaleX="202238" custScaleY="174825" custLinFactNeighborX="-21268" custLinFactNeighborY="-5605">
        <dgm:presLayoutVars>
          <dgm:chMax val="1"/>
          <dgm:bulletEnabled val="1"/>
        </dgm:presLayoutVars>
      </dgm:prSet>
      <dgm:spPr/>
    </dgm:pt>
  </dgm:ptLst>
  <dgm:cxnLst>
    <dgm:cxn modelId="{C5FCD514-4E23-41AA-9A26-653E15B86BB9}" type="presOf" srcId="{58002045-7326-4737-B980-18B1C48BEB14}" destId="{FE56B5C0-C769-4A50-8564-030AAA6D92E7}" srcOrd="1" destOrd="1" presId="urn:microsoft.com/office/officeart/2005/8/layout/hProcess6"/>
    <dgm:cxn modelId="{72120F18-8A7C-46C1-81B0-E3E671DD5A2B}" type="presOf" srcId="{7C16E0D5-E099-499E-81C8-FE5957B472A0}" destId="{EA45F1D6-FA4F-4341-B3A7-1DDB2BFE41A8}" srcOrd="0" destOrd="3" presId="urn:microsoft.com/office/officeart/2005/8/layout/hProcess6"/>
    <dgm:cxn modelId="{9CFF4C33-D1B3-4D96-8B2C-5F08D63D6D86}" srcId="{305BCAF8-5AD3-4B77-A175-9CFFC3E3AD3C}" destId="{D864504F-7D98-46B4-95DC-79EF881BFF3C}" srcOrd="4" destOrd="0" parTransId="{AC23EC24-7467-47C6-82A1-0595CA5C2FE8}" sibTransId="{087724D8-4539-4CAC-B2DB-0627B87C3FCF}"/>
    <dgm:cxn modelId="{81A53744-50C5-4C04-A74E-39E85C5CF5C7}" type="presOf" srcId="{790667C6-8E49-4662-A720-2CEE0FAEA031}" destId="{FE56B5C0-C769-4A50-8564-030AAA6D92E7}" srcOrd="1" destOrd="2" presId="urn:microsoft.com/office/officeart/2005/8/layout/hProcess6"/>
    <dgm:cxn modelId="{CA429F44-58AB-4C57-9F87-A99D9E90850F}" type="presOf" srcId="{86445EB5-5E3D-46B1-9333-3AE27746BF54}" destId="{FE56B5C0-C769-4A50-8564-030AAA6D92E7}" srcOrd="1" destOrd="0" presId="urn:microsoft.com/office/officeart/2005/8/layout/hProcess6"/>
    <dgm:cxn modelId="{B2C18A6B-A889-405B-B458-BEA13B4B8E02}" srcId="{305BCAF8-5AD3-4B77-A175-9CFFC3E3AD3C}" destId="{7C16E0D5-E099-499E-81C8-FE5957B472A0}" srcOrd="3" destOrd="0" parTransId="{951807C4-FEE7-498E-855F-D8E4F5B63C16}" sibTransId="{8F8F2AFD-3630-4FBB-B9E7-FED18B39899B}"/>
    <dgm:cxn modelId="{CD1CD158-3C5B-490C-94AD-FBBF70820B1F}" type="presOf" srcId="{58002045-7326-4737-B980-18B1C48BEB14}" destId="{EA45F1D6-FA4F-4341-B3A7-1DDB2BFE41A8}" srcOrd="0" destOrd="1" presId="urn:microsoft.com/office/officeart/2005/8/layout/hProcess6"/>
    <dgm:cxn modelId="{F6DEBBAD-1220-4523-8C20-C914DC047C41}" srcId="{305BCAF8-5AD3-4B77-A175-9CFFC3E3AD3C}" destId="{86445EB5-5E3D-46B1-9333-3AE27746BF54}" srcOrd="0" destOrd="0" parTransId="{44D18E3E-30B3-42C9-BF1B-A0C8523B7C23}" sibTransId="{278CC69D-C53B-4B11-90AD-F1E27485ECE0}"/>
    <dgm:cxn modelId="{31D6F0AF-68A6-4B3C-9462-A643777B9FE4}" type="presOf" srcId="{790667C6-8E49-4662-A720-2CEE0FAEA031}" destId="{EA45F1D6-FA4F-4341-B3A7-1DDB2BFE41A8}" srcOrd="0" destOrd="2" presId="urn:microsoft.com/office/officeart/2005/8/layout/hProcess6"/>
    <dgm:cxn modelId="{802708B3-79B0-44AE-B983-286A7C86B721}" type="presOf" srcId="{305BCAF8-5AD3-4B77-A175-9CFFC3E3AD3C}" destId="{5AFF2BF7-7DA7-4E0C-A45C-BA7DAC293DFC}" srcOrd="0" destOrd="0" presId="urn:microsoft.com/office/officeart/2005/8/layout/hProcess6"/>
    <dgm:cxn modelId="{FFCC3EB5-4FAA-4A3C-8746-B9B650B14C6F}" srcId="{305BCAF8-5AD3-4B77-A175-9CFFC3E3AD3C}" destId="{58002045-7326-4737-B980-18B1C48BEB14}" srcOrd="1" destOrd="0" parTransId="{99AC706A-7C6A-4170-9644-509381391647}" sibTransId="{8F8BE8DE-6D8D-4AA7-B712-752104C16687}"/>
    <dgm:cxn modelId="{43902CB8-4184-4AEF-8569-97E99C92FDA2}" type="presOf" srcId="{D864504F-7D98-46B4-95DC-79EF881BFF3C}" destId="{FE56B5C0-C769-4A50-8564-030AAA6D92E7}" srcOrd="1" destOrd="4" presId="urn:microsoft.com/office/officeart/2005/8/layout/hProcess6"/>
    <dgm:cxn modelId="{41B36AB8-9640-4FB3-9544-C493C9382E53}" type="presOf" srcId="{D8684438-51BB-4DC7-A649-8C05F649CC16}" destId="{EA45F1D6-FA4F-4341-B3A7-1DDB2BFE41A8}" srcOrd="0" destOrd="5" presId="urn:microsoft.com/office/officeart/2005/8/layout/hProcess6"/>
    <dgm:cxn modelId="{17FFFDCC-C85C-4649-A7DF-1C08002A02C8}" type="presOf" srcId="{7C16E0D5-E099-499E-81C8-FE5957B472A0}" destId="{FE56B5C0-C769-4A50-8564-030AAA6D92E7}" srcOrd="1" destOrd="3" presId="urn:microsoft.com/office/officeart/2005/8/layout/hProcess6"/>
    <dgm:cxn modelId="{8B64C9D0-1025-4A4C-8F05-4E58CE2C2895}" srcId="{305BCAF8-5AD3-4B77-A175-9CFFC3E3AD3C}" destId="{790667C6-8E49-4662-A720-2CEE0FAEA031}" srcOrd="2" destOrd="0" parTransId="{5DC219B9-35ED-4F01-BF22-D0D3AE5748BF}" sibTransId="{ED3F670D-8A46-48C8-97E1-D054C909B42E}"/>
    <dgm:cxn modelId="{6ABE53DA-2C5B-4C92-8894-0C1FD1B838AF}" srcId="{305BCAF8-5AD3-4B77-A175-9CFFC3E3AD3C}" destId="{D8684438-51BB-4DC7-A649-8C05F649CC16}" srcOrd="5" destOrd="0" parTransId="{DD2BF4B1-1496-4FEF-9E1A-19EFFB6B27AC}" sibTransId="{D9CBEDFD-442E-41B8-AF6E-3D08D5A650A1}"/>
    <dgm:cxn modelId="{845F3FE2-9F38-402B-B683-919CE85B1FE0}" srcId="{B3E218DF-79CA-4DD7-9356-7256D2B4B29A}" destId="{305BCAF8-5AD3-4B77-A175-9CFFC3E3AD3C}" srcOrd="0" destOrd="0" parTransId="{1D6BFE28-8C2A-4DFD-9FD4-779C802F3243}" sibTransId="{8BD21488-BEE5-4102-8A25-F77389BC8B90}"/>
    <dgm:cxn modelId="{767D78E8-D1AB-4013-9CAC-A2E57BE98CAB}" type="presOf" srcId="{86445EB5-5E3D-46B1-9333-3AE27746BF54}" destId="{EA45F1D6-FA4F-4341-B3A7-1DDB2BFE41A8}" srcOrd="0" destOrd="0" presId="urn:microsoft.com/office/officeart/2005/8/layout/hProcess6"/>
    <dgm:cxn modelId="{0F4D8DEF-8B3C-4E36-89DE-517118E27172}" type="presOf" srcId="{D864504F-7D98-46B4-95DC-79EF881BFF3C}" destId="{EA45F1D6-FA4F-4341-B3A7-1DDB2BFE41A8}" srcOrd="0" destOrd="4" presId="urn:microsoft.com/office/officeart/2005/8/layout/hProcess6"/>
    <dgm:cxn modelId="{915DC4F5-1A0E-433F-B551-B9F211D08640}" type="presOf" srcId="{D8684438-51BB-4DC7-A649-8C05F649CC16}" destId="{FE56B5C0-C769-4A50-8564-030AAA6D92E7}" srcOrd="1" destOrd="5" presId="urn:microsoft.com/office/officeart/2005/8/layout/hProcess6"/>
    <dgm:cxn modelId="{6F142DF8-39A1-4E5F-8479-B7B1BD2AE5EE}" type="presOf" srcId="{B3E218DF-79CA-4DD7-9356-7256D2B4B29A}" destId="{77F0AF64-628F-4BCB-8526-8222C0D04362}" srcOrd="0" destOrd="0" presId="urn:microsoft.com/office/officeart/2005/8/layout/hProcess6"/>
    <dgm:cxn modelId="{165F4AF4-5665-4401-8800-64705E37FC5F}" type="presParOf" srcId="{77F0AF64-628F-4BCB-8526-8222C0D04362}" destId="{6EBD3EC2-94E1-417C-BAF9-F105AF6F73A0}" srcOrd="0" destOrd="0" presId="urn:microsoft.com/office/officeart/2005/8/layout/hProcess6"/>
    <dgm:cxn modelId="{D7D9582E-568F-4A51-B0BE-AFF2B6B009E1}" type="presParOf" srcId="{6EBD3EC2-94E1-417C-BAF9-F105AF6F73A0}" destId="{75D08769-BA58-400F-B451-59DAA536BD93}" srcOrd="0" destOrd="0" presId="urn:microsoft.com/office/officeart/2005/8/layout/hProcess6"/>
    <dgm:cxn modelId="{392F0E24-FFCC-4842-BC5E-0AA89A6378F3}" type="presParOf" srcId="{6EBD3EC2-94E1-417C-BAF9-F105AF6F73A0}" destId="{EA45F1D6-FA4F-4341-B3A7-1DDB2BFE41A8}" srcOrd="1" destOrd="0" presId="urn:microsoft.com/office/officeart/2005/8/layout/hProcess6"/>
    <dgm:cxn modelId="{02A5328B-4D23-46C1-B1B8-25F130CD1C36}" type="presParOf" srcId="{6EBD3EC2-94E1-417C-BAF9-F105AF6F73A0}" destId="{FE56B5C0-C769-4A50-8564-030AAA6D92E7}" srcOrd="2" destOrd="0" presId="urn:microsoft.com/office/officeart/2005/8/layout/hProcess6"/>
    <dgm:cxn modelId="{9C88355F-A6B7-498D-990F-D9729387449C}" type="presParOf" srcId="{6EBD3EC2-94E1-417C-BAF9-F105AF6F73A0}" destId="{5AFF2BF7-7DA7-4E0C-A45C-BA7DAC293DFC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B771A5-6D72-4C2A-8D8E-0F4D197D795B}" type="doc">
      <dgm:prSet loTypeId="urn:microsoft.com/office/officeart/2005/8/layout/arrow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D57121A3-5280-4711-990C-4C5D473E3155}">
      <dgm:prSet phldrT="[Texto]" custT="1"/>
      <dgm:spPr/>
      <dgm:t>
        <a:bodyPr/>
        <a:lstStyle/>
        <a:p>
          <a:pPr marL="0" algn="ctr" defTabSz="711200"/>
          <a:endParaRPr lang="es-ES" sz="1600" b="1" kern="1200" dirty="0"/>
        </a:p>
        <a:p>
          <a:pPr marL="0" algn="ctr" defTabSz="711200"/>
          <a:r>
            <a:rPr lang="es-ES" sz="1600" b="1" kern="1200" dirty="0"/>
            <a:t>7</a:t>
          </a:r>
          <a:r>
            <a:rPr lang="es-ES" sz="1600" kern="1200" dirty="0"/>
            <a:t>. </a:t>
          </a:r>
          <a:r>
            <a:rPr lang="es-ES" sz="1600" b="1" kern="1200" dirty="0"/>
            <a:t>GARANTÍAS QUE LA ENTIDAD ESTATAL CONTEMPLA EXIGIR EN EL PROCESO DE CONTRATACIÓN.</a:t>
          </a:r>
        </a:p>
        <a:p>
          <a:pPr marL="0" algn="ctr" defTabSz="711200"/>
          <a:endParaRPr lang="es-ES" sz="1600" b="1" kern="1200" dirty="0"/>
        </a:p>
        <a:p>
          <a:pPr marL="0" indent="0" algn="ctr" defTabSz="711200">
            <a:tabLst>
              <a:tab pos="363538" algn="l"/>
            </a:tabLst>
          </a:pPr>
          <a:r>
            <a:rPr lang="es-ES" sz="1600" b="1" kern="1200" dirty="0"/>
            <a:t>- </a:t>
          </a:r>
          <a:r>
            <a:rPr lang="es-ES" sz="1500" kern="1200" dirty="0"/>
            <a:t>S</a:t>
          </a:r>
          <a:r>
            <a:rPr lang="es-MX" sz="1500" kern="1200" dirty="0"/>
            <a:t>eriedad de su ofrecimiento. </a:t>
          </a:r>
          <a:endParaRPr lang="es-CO" sz="1500" kern="1200" dirty="0"/>
        </a:p>
        <a:p>
          <a:pPr marL="0" indent="0" algn="ctr" defTabSz="711200">
            <a:tabLst>
              <a:tab pos="363538" algn="l"/>
            </a:tabLst>
          </a:pPr>
          <a:r>
            <a:rPr lang="es-MX" sz="1500" kern="1200" dirty="0"/>
            <a:t>- Cumplimiento de las obligaciones </a:t>
          </a:r>
        </a:p>
        <a:p>
          <a:pPr marL="0" indent="0" algn="ctr" defTabSz="711200">
            <a:tabLst>
              <a:tab pos="363538" algn="l"/>
            </a:tabLst>
          </a:pPr>
          <a:r>
            <a:rPr lang="es-MX" sz="1500" kern="1200" dirty="0"/>
            <a:t>- </a:t>
          </a:r>
          <a:r>
            <a:rPr lang="es-MX" sz="15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Responsabilidad extracontractual </a:t>
          </a:r>
        </a:p>
        <a:p>
          <a:pPr marL="0" indent="0" algn="ctr" defTabSz="711200">
            <a:tabLst>
              <a:tab pos="363538" algn="l"/>
            </a:tabLst>
          </a:pPr>
          <a:r>
            <a:rPr lang="es-MX" sz="15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- Demás riesgos a que se encuentre expuesta la Entidad Estatal. </a:t>
          </a:r>
        </a:p>
        <a:p>
          <a:pPr marL="0" algn="ctr" defTabSz="711200"/>
          <a:endParaRPr lang="es-MX" sz="15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9AD6DB3E-C32B-4CFA-9831-00BEA72BCF89}" type="sibTrans" cxnId="{55BEDCC7-03CB-496A-A794-8CC4B9AF9056}">
      <dgm:prSet/>
      <dgm:spPr/>
      <dgm:t>
        <a:bodyPr/>
        <a:lstStyle/>
        <a:p>
          <a:endParaRPr lang="es-CO"/>
        </a:p>
      </dgm:t>
    </dgm:pt>
    <dgm:pt modelId="{0855087B-5575-4591-AEAA-1466BE15F734}" type="parTrans" cxnId="{55BEDCC7-03CB-496A-A794-8CC4B9AF9056}">
      <dgm:prSet/>
      <dgm:spPr/>
      <dgm:t>
        <a:bodyPr/>
        <a:lstStyle/>
        <a:p>
          <a:endParaRPr lang="es-CO"/>
        </a:p>
      </dgm:t>
    </dgm:pt>
    <dgm:pt modelId="{ADEA9EB2-7613-4851-8216-79A8D092F472}">
      <dgm:prSet custT="1"/>
      <dgm:spPr>
        <a:solidFill>
          <a:schemeClr val="accent5"/>
        </a:solidFill>
      </dgm:spPr>
      <dgm:t>
        <a:bodyPr/>
        <a:lstStyle/>
        <a:p>
          <a:r>
            <a:rPr lang="es-MX" sz="1800" b="1" kern="1200" dirty="0"/>
            <a:t>8</a:t>
          </a:r>
          <a:r>
            <a:rPr lang="es-MX" sz="1800" kern="1200" dirty="0"/>
            <a:t>. </a:t>
          </a:r>
          <a:r>
            <a:rPr lang="es-MX" sz="1800" b="1" kern="1200" dirty="0"/>
            <a:t>INDICACIÓN SI EL PROCESO DE CONTRATACIÓN ESTÁ COBIJADO POR UN ACUERDO COMERCIAL.</a:t>
          </a:r>
        </a:p>
        <a:p>
          <a:endParaRPr lang="es-MX" sz="1800" b="1" kern="1200" dirty="0"/>
        </a:p>
        <a:p>
          <a:endParaRPr lang="es-MX" sz="1800" b="1" kern="1200" dirty="0"/>
        </a:p>
        <a:p>
          <a:r>
            <a:rPr lang="es-MX" sz="1400" b="1" kern="1200" dirty="0"/>
            <a:t>( CONSULTAR MANUAL PARA EL MANEJO DE ACUERDOS COMERCIALES EN PROCESOS DE CONTRATACIÓN DE</a:t>
          </a:r>
          <a:r>
            <a:rPr lang="es-MX" sz="14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C.C.E.) </a:t>
          </a:r>
          <a:endParaRPr lang="es-CO" sz="14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7B3E1FDF-AE90-4BE2-9309-B88F1ED9842B}" type="parTrans" cxnId="{D345892E-ADFA-42D9-A543-038ACEC099F5}">
      <dgm:prSet/>
      <dgm:spPr/>
      <dgm:t>
        <a:bodyPr/>
        <a:lstStyle/>
        <a:p>
          <a:endParaRPr lang="es-CO"/>
        </a:p>
      </dgm:t>
    </dgm:pt>
    <dgm:pt modelId="{FFD96D53-6137-4963-9F2E-AB097E19B46D}" type="sibTrans" cxnId="{D345892E-ADFA-42D9-A543-038ACEC099F5}">
      <dgm:prSet/>
      <dgm:spPr/>
      <dgm:t>
        <a:bodyPr/>
        <a:lstStyle/>
        <a:p>
          <a:endParaRPr lang="es-CO"/>
        </a:p>
      </dgm:t>
    </dgm:pt>
    <dgm:pt modelId="{B0B2F0F0-C507-4E1E-AD2D-92E44B61CB3A}" type="pres">
      <dgm:prSet presAssocID="{93B771A5-6D72-4C2A-8D8E-0F4D197D795B}" presName="cycle" presStyleCnt="0">
        <dgm:presLayoutVars>
          <dgm:dir/>
          <dgm:resizeHandles val="exact"/>
        </dgm:presLayoutVars>
      </dgm:prSet>
      <dgm:spPr/>
    </dgm:pt>
    <dgm:pt modelId="{C10B5DFF-573B-41E5-A52F-3079AE04CADE}" type="pres">
      <dgm:prSet presAssocID="{D57121A3-5280-4711-990C-4C5D473E3155}" presName="arrow" presStyleLbl="node1" presStyleIdx="0" presStyleCnt="2" custScaleX="103768" custScaleY="106468" custRadScaleRad="112218" custRadScaleInc="-952">
        <dgm:presLayoutVars>
          <dgm:bulletEnabled val="1"/>
        </dgm:presLayoutVars>
      </dgm:prSet>
      <dgm:spPr/>
    </dgm:pt>
    <dgm:pt modelId="{FDD27AED-87FC-4C9D-B82A-FEAAF3081FD1}" type="pres">
      <dgm:prSet presAssocID="{ADEA9EB2-7613-4851-8216-79A8D092F472}" presName="arrow" presStyleLbl="node1" presStyleIdx="1" presStyleCnt="2" custScaleX="106468" custScaleY="106468">
        <dgm:presLayoutVars>
          <dgm:bulletEnabled val="1"/>
        </dgm:presLayoutVars>
      </dgm:prSet>
      <dgm:spPr/>
    </dgm:pt>
  </dgm:ptLst>
  <dgm:cxnLst>
    <dgm:cxn modelId="{D345892E-ADFA-42D9-A543-038ACEC099F5}" srcId="{93B771A5-6D72-4C2A-8D8E-0F4D197D795B}" destId="{ADEA9EB2-7613-4851-8216-79A8D092F472}" srcOrd="1" destOrd="0" parTransId="{7B3E1FDF-AE90-4BE2-9309-B88F1ED9842B}" sibTransId="{FFD96D53-6137-4963-9F2E-AB097E19B46D}"/>
    <dgm:cxn modelId="{1601453D-952D-479F-A2C1-128E12496F66}" type="presOf" srcId="{D57121A3-5280-4711-990C-4C5D473E3155}" destId="{C10B5DFF-573B-41E5-A52F-3079AE04CADE}" srcOrd="0" destOrd="0" presId="urn:microsoft.com/office/officeart/2005/8/layout/arrow1"/>
    <dgm:cxn modelId="{A0FF33B2-F97B-431F-98D6-9DA5DD329155}" type="presOf" srcId="{93B771A5-6D72-4C2A-8D8E-0F4D197D795B}" destId="{B0B2F0F0-C507-4E1E-AD2D-92E44B61CB3A}" srcOrd="0" destOrd="0" presId="urn:microsoft.com/office/officeart/2005/8/layout/arrow1"/>
    <dgm:cxn modelId="{55BEDCC7-03CB-496A-A794-8CC4B9AF9056}" srcId="{93B771A5-6D72-4C2A-8D8E-0F4D197D795B}" destId="{D57121A3-5280-4711-990C-4C5D473E3155}" srcOrd="0" destOrd="0" parTransId="{0855087B-5575-4591-AEAA-1466BE15F734}" sibTransId="{9AD6DB3E-C32B-4CFA-9831-00BEA72BCF89}"/>
    <dgm:cxn modelId="{5E7AF8F6-1C23-414E-BD90-EECE5D90BC1E}" type="presOf" srcId="{ADEA9EB2-7613-4851-8216-79A8D092F472}" destId="{FDD27AED-87FC-4C9D-B82A-FEAAF3081FD1}" srcOrd="0" destOrd="0" presId="urn:microsoft.com/office/officeart/2005/8/layout/arrow1"/>
    <dgm:cxn modelId="{AB3FE6A7-5849-4F16-A0E5-F128FF9DB8F2}" type="presParOf" srcId="{B0B2F0F0-C507-4E1E-AD2D-92E44B61CB3A}" destId="{C10B5DFF-573B-41E5-A52F-3079AE04CADE}" srcOrd="0" destOrd="0" presId="urn:microsoft.com/office/officeart/2005/8/layout/arrow1"/>
    <dgm:cxn modelId="{8C5E5665-4B23-453A-9192-6DF6E8FB2E5B}" type="presParOf" srcId="{B0B2F0F0-C507-4E1E-AD2D-92E44B61CB3A}" destId="{FDD27AED-87FC-4C9D-B82A-FEAAF3081FD1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8D9CF-6F25-41DA-BC0A-79528F470298}">
      <dsp:nvSpPr>
        <dsp:cNvPr id="0" name=""/>
        <dsp:cNvSpPr/>
      </dsp:nvSpPr>
      <dsp:spPr>
        <a:xfrm>
          <a:off x="1363913" y="150904"/>
          <a:ext cx="5464206" cy="5464206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00EEB2A-AA23-409B-9961-B662A3C4A7A2}">
      <dsp:nvSpPr>
        <dsp:cNvPr id="0" name=""/>
        <dsp:cNvSpPr/>
      </dsp:nvSpPr>
      <dsp:spPr>
        <a:xfrm>
          <a:off x="0" y="-150904"/>
          <a:ext cx="4550815" cy="37728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COMPONENTE TÉCNICO:</a:t>
          </a:r>
          <a:endParaRPr lang="es-CO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-Justificación y D</a:t>
          </a:r>
          <a:r>
            <a:rPr lang="es-CO" sz="20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escripción real de la necesidad.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-  Objeto y especificaciones técnicas del bien, obra o servicio.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- Permisos, licencias, autorizaciones.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-Plazo de ejecución o fecha de entrega.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- Matriz de riesgos.</a:t>
          </a:r>
        </a:p>
      </dsp:txBody>
      <dsp:txXfrm>
        <a:off x="184176" y="33272"/>
        <a:ext cx="4182463" cy="3404505"/>
      </dsp:txXfrm>
    </dsp:sp>
    <dsp:sp modelId="{0FD63F3B-F44A-4134-A345-7F2BCA296D9A}">
      <dsp:nvSpPr>
        <dsp:cNvPr id="0" name=""/>
        <dsp:cNvSpPr/>
      </dsp:nvSpPr>
      <dsp:spPr>
        <a:xfrm>
          <a:off x="4568400" y="152651"/>
          <a:ext cx="2849435" cy="310876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i="1" kern="1200" dirty="0"/>
            <a:t>COMPONENTE ECONOMICO: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i="1" kern="1200" dirty="0"/>
            <a:t>- Disponibilidad de recursos-CDP.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i="1" kern="1200" dirty="0"/>
            <a:t>- Cotizaciones y análisis de las mismas.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i="1" kern="1200" dirty="0"/>
            <a:t>- Análisis que soporta el valor estimado.</a:t>
          </a:r>
        </a:p>
      </dsp:txBody>
      <dsp:txXfrm>
        <a:off x="4707498" y="291749"/>
        <a:ext cx="2571239" cy="2830565"/>
      </dsp:txXfrm>
    </dsp:sp>
    <dsp:sp modelId="{AAFBCD60-94B5-45EE-B05A-C3D627B6D60C}">
      <dsp:nvSpPr>
        <dsp:cNvPr id="0" name=""/>
        <dsp:cNvSpPr/>
      </dsp:nvSpPr>
      <dsp:spPr>
        <a:xfrm>
          <a:off x="0" y="3279640"/>
          <a:ext cx="4717633" cy="196277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i="1" kern="1200" dirty="0"/>
            <a:t>COMPONENTE JURIDICO: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i="1" kern="1200" dirty="0"/>
            <a:t>-Escogencia de la modalidad de selección.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i="1" kern="1200" dirty="0"/>
            <a:t>- Análisis solicitud de garantías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i="1" kern="1200" dirty="0"/>
            <a:t>( </a:t>
          </a:r>
          <a:r>
            <a:rPr lang="es-CO" sz="1500" i="1" kern="1200" dirty="0"/>
            <a:t>En mínima cuantía no son obligatorias, debe verificarse conforme al análisis de riesgos que se realice</a:t>
          </a:r>
          <a:r>
            <a:rPr lang="es-CO" sz="2000" i="1" kern="1200" dirty="0"/>
            <a:t>) </a:t>
          </a:r>
        </a:p>
      </dsp:txBody>
      <dsp:txXfrm>
        <a:off x="95815" y="3375455"/>
        <a:ext cx="4526003" cy="1771143"/>
      </dsp:txXfrm>
    </dsp:sp>
    <dsp:sp modelId="{6822076B-6C35-45BF-A1EB-88E944001C65}">
      <dsp:nvSpPr>
        <dsp:cNvPr id="0" name=""/>
        <dsp:cNvSpPr/>
      </dsp:nvSpPr>
      <dsp:spPr>
        <a:xfrm>
          <a:off x="4766199" y="3246065"/>
          <a:ext cx="2508852" cy="215684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Justificación de los factores de selección en los tres componentes para identificar la oferta mas favorable: Capacidad jurídica, experiencia, financiera y organizacional.</a:t>
          </a:r>
        </a:p>
      </dsp:txBody>
      <dsp:txXfrm>
        <a:off x="4871488" y="3351354"/>
        <a:ext cx="2298274" cy="1946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643AA-062C-46F6-8721-09E00DA03BEB}">
      <dsp:nvSpPr>
        <dsp:cNvPr id="0" name=""/>
        <dsp:cNvSpPr/>
      </dsp:nvSpPr>
      <dsp:spPr>
        <a:xfrm rot="5400000">
          <a:off x="-386220" y="794549"/>
          <a:ext cx="2574804" cy="180236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0" kern="1200" dirty="0"/>
            <a:t> </a:t>
          </a:r>
          <a:endParaRPr lang="es-CO" sz="5000" kern="1200" dirty="0"/>
        </a:p>
      </dsp:txBody>
      <dsp:txXfrm rot="-5400000">
        <a:off x="1" y="1309511"/>
        <a:ext cx="1802363" cy="772441"/>
      </dsp:txXfrm>
    </dsp:sp>
    <dsp:sp modelId="{646F37BC-E1DB-409A-B15B-9E71708CF797}">
      <dsp:nvSpPr>
        <dsp:cNvPr id="0" name=""/>
        <dsp:cNvSpPr/>
      </dsp:nvSpPr>
      <dsp:spPr>
        <a:xfrm rot="5400000">
          <a:off x="3480826" y="-1676028"/>
          <a:ext cx="3325053" cy="66819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CO" sz="1800" b="1" kern="1200" dirty="0">
              <a:solidFill>
                <a:schemeClr val="accent1">
                  <a:lumMod val="50000"/>
                </a:schemeClr>
              </a:solidFill>
            </a:rPr>
            <a:t>Describir de manera clara, precisa y real la necesidad existente con los antecedentes que la misma presenta. 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CO" sz="1800" b="1" kern="1200" dirty="0">
              <a:solidFill>
                <a:schemeClr val="accent1">
                  <a:lumMod val="50000"/>
                </a:schemeClr>
              </a:solidFill>
            </a:rPr>
            <a:t>Las opciones que existen en el mercado para resolver dicha necesidad. 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CO" sz="1800" b="1" kern="1200" dirty="0">
              <a:solidFill>
                <a:schemeClr val="accent1">
                  <a:lumMod val="50000"/>
                </a:schemeClr>
              </a:solidFill>
            </a:rPr>
            <a:t>La opción mas favorable para satisfacerla analizada desde el componente técnico, jurídico y económico. 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CO" sz="1800" b="1" kern="1200" dirty="0">
              <a:solidFill>
                <a:schemeClr val="accent1">
                  <a:lumMod val="50000"/>
                </a:schemeClr>
              </a:solidFill>
            </a:rPr>
            <a:t>Verificación de la existencia en el PAA y recursos disponibles</a:t>
          </a:r>
          <a:r>
            <a:rPr lang="es-CO" sz="1600" b="1" kern="1200" dirty="0">
              <a:solidFill>
                <a:schemeClr val="accent1">
                  <a:lumMod val="50000"/>
                </a:schemeClr>
              </a:solidFill>
            </a:rPr>
            <a:t>. 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s-CO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s-CO" sz="1600" b="1" kern="1200" dirty="0">
              <a:solidFill>
                <a:schemeClr val="accent2">
                  <a:lumMod val="75000"/>
                </a:schemeClr>
              </a:solidFill>
            </a:rPr>
            <a:t>ANÁLISIS DE COSTOS, BENEFICIOS Y DESVENTAJAS DE LAS ALTERNATIVAS O SOLUCIONES QUE PUEDEN SATISFACER ESA NECESIDAD PREVIAMENTE IDENTIFICADA. </a:t>
          </a:r>
        </a:p>
      </dsp:txBody>
      <dsp:txXfrm rot="-5400000">
        <a:off x="1802363" y="164751"/>
        <a:ext cx="6519664" cy="30004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C25A4-9EB4-44D5-A304-6F645EDD682C}">
      <dsp:nvSpPr>
        <dsp:cNvPr id="0" name=""/>
        <dsp:cNvSpPr/>
      </dsp:nvSpPr>
      <dsp:spPr>
        <a:xfrm>
          <a:off x="2742396" y="-357759"/>
          <a:ext cx="3605767" cy="19124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Claridad en las especificación técnicas  del bien, obra o servicio.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Garantía técnica.  </a:t>
          </a:r>
        </a:p>
      </dsp:txBody>
      <dsp:txXfrm>
        <a:off x="3270448" y="-77693"/>
        <a:ext cx="2549663" cy="1352280"/>
      </dsp:txXfrm>
    </dsp:sp>
    <dsp:sp modelId="{52325469-96DC-4C35-A6C4-B200F7854988}">
      <dsp:nvSpPr>
        <dsp:cNvPr id="0" name=""/>
        <dsp:cNvSpPr/>
      </dsp:nvSpPr>
      <dsp:spPr>
        <a:xfrm rot="11099766">
          <a:off x="6217675" y="342099"/>
          <a:ext cx="124390" cy="4184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700" kern="1200"/>
        </a:p>
      </dsp:txBody>
      <dsp:txXfrm rot="10800000">
        <a:off x="6254921" y="427424"/>
        <a:ext cx="87073" cy="251099"/>
      </dsp:txXfrm>
    </dsp:sp>
    <dsp:sp modelId="{4EAD7B48-B367-4DB2-9479-8327359C5D0E}">
      <dsp:nvSpPr>
        <dsp:cNvPr id="0" name=""/>
        <dsp:cNvSpPr/>
      </dsp:nvSpPr>
      <dsp:spPr>
        <a:xfrm>
          <a:off x="6135552" y="12506"/>
          <a:ext cx="4380047" cy="18328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Futuras actualizaciones. Vida útil. Coherencia técnica con adquisiciones anteriores. </a:t>
          </a:r>
        </a:p>
      </dsp:txBody>
      <dsp:txXfrm>
        <a:off x="6776995" y="280918"/>
        <a:ext cx="3097161" cy="1296005"/>
      </dsp:txXfrm>
    </dsp:sp>
    <dsp:sp modelId="{BD30326A-C7E8-452E-914A-2454B21ECCBB}">
      <dsp:nvSpPr>
        <dsp:cNvPr id="0" name=""/>
        <dsp:cNvSpPr/>
      </dsp:nvSpPr>
      <dsp:spPr>
        <a:xfrm rot="6260289">
          <a:off x="7839148" y="1940217"/>
          <a:ext cx="348897" cy="4184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700" kern="1200"/>
        </a:p>
      </dsp:txBody>
      <dsp:txXfrm rot="10800000">
        <a:off x="7904443" y="1973213"/>
        <a:ext cx="244228" cy="251099"/>
      </dsp:txXfrm>
    </dsp:sp>
    <dsp:sp modelId="{952C180B-01AC-43A5-B3E5-F9250C4FCDD9}">
      <dsp:nvSpPr>
        <dsp:cNvPr id="0" name=""/>
        <dsp:cNvSpPr/>
      </dsp:nvSpPr>
      <dsp:spPr>
        <a:xfrm>
          <a:off x="4915455" y="2475470"/>
          <a:ext cx="5600144" cy="1680247"/>
        </a:xfrm>
        <a:prstGeom prst="ellipse">
          <a:avLst/>
        </a:prstGeom>
        <a:solidFill>
          <a:srgbClr val="EEB5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4">
            <a:hueOff val="0"/>
            <a:satOff val="0"/>
            <a:lumOff val="0"/>
            <a:alphaOff val="0"/>
          </a:schemeClr>
        </a:fillRef>
        <a:effectRef idx="0">
          <a:schemeClr val="accent4">
            <a:hueOff val="0"/>
            <a:satOff val="0"/>
            <a:lumOff val="0"/>
            <a:alphaOff val="0"/>
          </a:schemeClr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Análisis de los factores que permitan satisfacer de manera optima la necesidad.</a:t>
          </a:r>
        </a:p>
      </dsp:txBody>
      <dsp:txXfrm>
        <a:off x="5735577" y="2721536"/>
        <a:ext cx="3959900" cy="1188115"/>
      </dsp:txXfrm>
    </dsp:sp>
    <dsp:sp modelId="{613C2745-F16E-43D5-9DBD-660ADF28ADEB}">
      <dsp:nvSpPr>
        <dsp:cNvPr id="0" name=""/>
        <dsp:cNvSpPr/>
      </dsp:nvSpPr>
      <dsp:spPr>
        <a:xfrm rot="21487621">
          <a:off x="5043125" y="3189351"/>
          <a:ext cx="268170" cy="4184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700" kern="1200"/>
        </a:p>
      </dsp:txBody>
      <dsp:txXfrm>
        <a:off x="5043146" y="3274366"/>
        <a:ext cx="187719" cy="251099"/>
      </dsp:txXfrm>
    </dsp:sp>
    <dsp:sp modelId="{30545C39-1BF7-4390-BE02-F0909801BF5D}">
      <dsp:nvSpPr>
        <dsp:cNvPr id="0" name=""/>
        <dsp:cNvSpPr/>
      </dsp:nvSpPr>
      <dsp:spPr>
        <a:xfrm>
          <a:off x="1438415" y="2432595"/>
          <a:ext cx="4003323" cy="2045625"/>
        </a:xfrm>
        <a:prstGeom prst="ellipse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Actividades técnicas adicionales que deban desarrollarse para el cumplimiento del objeto.</a:t>
          </a:r>
        </a:p>
      </dsp:txBody>
      <dsp:txXfrm>
        <a:off x="2024688" y="2732170"/>
        <a:ext cx="2830777" cy="1446475"/>
      </dsp:txXfrm>
    </dsp:sp>
    <dsp:sp modelId="{AC06E210-FB60-491A-995F-C24C39EAB305}">
      <dsp:nvSpPr>
        <dsp:cNvPr id="0" name=""/>
        <dsp:cNvSpPr/>
      </dsp:nvSpPr>
      <dsp:spPr>
        <a:xfrm rot="13149533">
          <a:off x="2116991" y="2255924"/>
          <a:ext cx="214315" cy="4184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700" kern="1200"/>
        </a:p>
      </dsp:txBody>
      <dsp:txXfrm rot="10800000">
        <a:off x="2174065" y="2359924"/>
        <a:ext cx="150021" cy="251099"/>
      </dsp:txXfrm>
    </dsp:sp>
    <dsp:sp modelId="{59CB0B61-1636-4AA9-9DCA-F201C8BE96DE}">
      <dsp:nvSpPr>
        <dsp:cNvPr id="0" name=""/>
        <dsp:cNvSpPr/>
      </dsp:nvSpPr>
      <dsp:spPr>
        <a:xfrm>
          <a:off x="0" y="752027"/>
          <a:ext cx="2470337" cy="1815469"/>
        </a:xfrm>
        <a:prstGeom prst="ellipse">
          <a:avLst/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Servicios conexos descritos en el alcance del objeto.</a:t>
          </a:r>
        </a:p>
      </dsp:txBody>
      <dsp:txXfrm>
        <a:off x="361772" y="1017896"/>
        <a:ext cx="1746793" cy="1283731"/>
      </dsp:txXfrm>
    </dsp:sp>
    <dsp:sp modelId="{FB0B6164-9E1E-410A-B7A8-FFB4B12160BD}">
      <dsp:nvSpPr>
        <dsp:cNvPr id="0" name=""/>
        <dsp:cNvSpPr/>
      </dsp:nvSpPr>
      <dsp:spPr>
        <a:xfrm rot="20533360">
          <a:off x="2487160" y="815312"/>
          <a:ext cx="353497" cy="4184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700" kern="1200"/>
        </a:p>
      </dsp:txBody>
      <dsp:txXfrm>
        <a:off x="2489692" y="915201"/>
        <a:ext cx="247448" cy="2510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643AA-062C-46F6-8721-09E00DA03BEB}">
      <dsp:nvSpPr>
        <dsp:cNvPr id="0" name=""/>
        <dsp:cNvSpPr/>
      </dsp:nvSpPr>
      <dsp:spPr>
        <a:xfrm rot="5400000">
          <a:off x="-476185" y="988231"/>
          <a:ext cx="3174569" cy="222219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400" kern="1200" dirty="0"/>
            <a:t> </a:t>
          </a:r>
          <a:endParaRPr lang="es-CO" sz="5400" kern="1200" dirty="0"/>
        </a:p>
      </dsp:txBody>
      <dsp:txXfrm rot="-5400000">
        <a:off x="1" y="1623144"/>
        <a:ext cx="2222198" cy="952371"/>
      </dsp:txXfrm>
    </dsp:sp>
    <dsp:sp modelId="{646F37BC-E1DB-409A-B15B-9E71708CF797}">
      <dsp:nvSpPr>
        <dsp:cNvPr id="0" name=""/>
        <dsp:cNvSpPr/>
      </dsp:nvSpPr>
      <dsp:spPr>
        <a:xfrm rot="5400000">
          <a:off x="3733900" y="-1508699"/>
          <a:ext cx="4099578" cy="71229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7145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s-CO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lvl="1" indent="0" algn="just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300"/>
            </a:spcAft>
            <a:buFont typeface="Wingdings" panose="05000000000000000000" pitchFamily="2" charset="2"/>
            <a:buNone/>
          </a:pPr>
          <a:r>
            <a:rPr lang="es-MX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 cuerpo"/>
              <a:ea typeface="+mn-ea"/>
              <a:cs typeface="+mn-cs"/>
            </a:rPr>
            <a:t>Definición del procedimiento de selección del contratista que deberá aplicarse, de acuerdo con la naturaleza, cuantía o condiciones especiales de la contratación y la normatividad vigente. </a:t>
          </a:r>
          <a:endParaRPr lang="es-CO" sz="1800" b="1" kern="1200" dirty="0">
            <a:solidFill>
              <a:schemeClr val="tx1">
                <a:lumMod val="75000"/>
                <a:lumOff val="25000"/>
              </a:schemeClr>
            </a:solidFill>
            <a:latin typeface="Calibri cuerpo"/>
            <a:ea typeface="+mn-ea"/>
            <a:cs typeface="+mn-cs"/>
          </a:endParaRPr>
        </a:p>
        <a:p>
          <a:pPr marL="0" lvl="1" indent="0" algn="just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300"/>
            </a:spcAft>
            <a:buFont typeface="Wingdings" panose="05000000000000000000" pitchFamily="2" charset="2"/>
            <a:buNone/>
          </a:pPr>
          <a:endParaRPr lang="es-CO" sz="1800" b="1" kern="1200" dirty="0">
            <a:solidFill>
              <a:schemeClr val="tx1">
                <a:lumMod val="75000"/>
                <a:lumOff val="25000"/>
              </a:schemeClr>
            </a:solidFill>
            <a:latin typeface="Calibri cuerpo"/>
            <a:ea typeface="+mn-ea"/>
            <a:cs typeface="+mn-cs"/>
          </a:endParaRPr>
        </a:p>
        <a:p>
          <a:pPr marL="0" lvl="1" indent="0" algn="just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300"/>
            </a:spcAft>
            <a:buFont typeface="Wingdings" panose="05000000000000000000" pitchFamily="2" charset="2"/>
            <a:buNone/>
          </a:pPr>
          <a:r>
            <a:rPr lang="es-MX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 cuerpo"/>
              <a:ea typeface="+mn-ea"/>
              <a:cs typeface="+mn-cs"/>
            </a:rPr>
            <a:t>Se deberá tener en cuenta: </a:t>
          </a:r>
          <a:endParaRPr lang="es-CO" sz="1800" b="1" kern="1200" dirty="0">
            <a:solidFill>
              <a:schemeClr val="tx1">
                <a:lumMod val="75000"/>
                <a:lumOff val="25000"/>
              </a:schemeClr>
            </a:solidFill>
            <a:latin typeface="Calibri cuerpo"/>
            <a:ea typeface="+mn-ea"/>
            <a:cs typeface="+mn-cs"/>
          </a:endParaRPr>
        </a:p>
        <a:p>
          <a:pPr marL="0" lvl="1" indent="0" algn="just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300"/>
            </a:spcAft>
            <a:buFont typeface="Wingdings" panose="05000000000000000000" pitchFamily="2" charset="2"/>
            <a:buNone/>
          </a:pPr>
          <a:endParaRPr lang="es-CO" sz="1800" b="1" kern="1200" dirty="0">
            <a:solidFill>
              <a:schemeClr val="tx1">
                <a:lumMod val="75000"/>
                <a:lumOff val="25000"/>
              </a:schemeClr>
            </a:solidFill>
            <a:latin typeface="Calibri cuerpo"/>
            <a:ea typeface="+mn-ea"/>
            <a:cs typeface="+mn-cs"/>
          </a:endParaRPr>
        </a:p>
        <a:p>
          <a:pPr marL="363538" lvl="1" indent="-187325" algn="just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300"/>
            </a:spcAft>
            <a:buFont typeface="Wingdings" panose="05000000000000000000" pitchFamily="2" charset="2"/>
            <a:buChar char="Ø"/>
          </a:pPr>
          <a:r>
            <a:rPr lang="es-CO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 cuerpo"/>
              <a:ea typeface="+mn-ea"/>
              <a:cs typeface="+mn-cs"/>
            </a:rPr>
            <a:t>El procedimiento de cada modalidad de selección descrito en las leyes vigentes.</a:t>
          </a:r>
        </a:p>
        <a:p>
          <a:pPr marL="363538" lvl="1" indent="-187325" algn="just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300"/>
            </a:spcAft>
            <a:buFont typeface="Wingdings" panose="05000000000000000000" pitchFamily="2" charset="2"/>
            <a:buChar char="Ø"/>
          </a:pPr>
          <a:endParaRPr lang="es-CO" sz="1800" b="1" kern="1200" dirty="0">
            <a:solidFill>
              <a:schemeClr val="tx1">
                <a:lumMod val="75000"/>
                <a:lumOff val="25000"/>
              </a:schemeClr>
            </a:solidFill>
            <a:latin typeface="Calibri cuerpo"/>
            <a:ea typeface="+mn-ea"/>
            <a:cs typeface="+mn-cs"/>
          </a:endParaRPr>
        </a:p>
        <a:p>
          <a:pPr marL="363538" lvl="1" indent="-187325" algn="just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300"/>
            </a:spcAft>
            <a:buFont typeface="Wingdings" panose="05000000000000000000" pitchFamily="2" charset="2"/>
            <a:buChar char="Ø"/>
          </a:pPr>
          <a:r>
            <a:rPr lang="es-CO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 cuerpo"/>
              <a:ea typeface="+mn-ea"/>
              <a:cs typeface="+mn-cs"/>
            </a:rPr>
            <a:t>Identificación de la tipología del contrato a celebrar (objeto y alcance).</a:t>
          </a:r>
        </a:p>
        <a:p>
          <a:pPr marL="363538" lvl="1" indent="-187325" algn="just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300"/>
            </a:spcAft>
            <a:buFont typeface="Wingdings" panose="05000000000000000000" pitchFamily="2" charset="2"/>
            <a:buNone/>
          </a:pPr>
          <a:endParaRPr lang="es-CO" sz="1800" b="1" kern="1200" dirty="0">
            <a:solidFill>
              <a:schemeClr val="tx1">
                <a:lumMod val="75000"/>
                <a:lumOff val="25000"/>
              </a:schemeClr>
            </a:solidFill>
            <a:latin typeface="Calibri cuerpo"/>
            <a:ea typeface="+mn-ea"/>
            <a:cs typeface="+mn-cs"/>
          </a:endParaRPr>
        </a:p>
        <a:p>
          <a:pPr marL="363538" lvl="1" indent="-187325" algn="just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300"/>
            </a:spcAft>
            <a:buFont typeface="Wingdings" panose="05000000000000000000" pitchFamily="2" charset="2"/>
            <a:buChar char="Ø"/>
          </a:pPr>
          <a:r>
            <a:rPr lang="es-ES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 cuerpo"/>
              <a:ea typeface="+mn-ea"/>
              <a:cs typeface="+mn-cs"/>
            </a:rPr>
            <a:t> Clasificación Códigos UNSPSC.</a:t>
          </a:r>
          <a:endParaRPr lang="es-CO" sz="1800" b="1" kern="1200" dirty="0">
            <a:solidFill>
              <a:schemeClr val="tx1">
                <a:lumMod val="75000"/>
                <a:lumOff val="25000"/>
              </a:schemeClr>
            </a:solidFill>
            <a:latin typeface="Calibri cuerpo"/>
            <a:ea typeface="+mn-ea"/>
            <a:cs typeface="+mn-cs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s-CO" sz="1800" kern="1200" dirty="0"/>
        </a:p>
      </dsp:txBody>
      <dsp:txXfrm rot="-5400000">
        <a:off x="2222199" y="203127"/>
        <a:ext cx="6922857" cy="36993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643AA-062C-46F6-8721-09E00DA03BEB}">
      <dsp:nvSpPr>
        <dsp:cNvPr id="0" name=""/>
        <dsp:cNvSpPr/>
      </dsp:nvSpPr>
      <dsp:spPr>
        <a:xfrm rot="5400000">
          <a:off x="-976318" y="1191036"/>
          <a:ext cx="3908314" cy="195567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/>
            <a:t> </a:t>
          </a:r>
          <a:endParaRPr lang="es-CO" sz="6500" kern="1200" dirty="0"/>
        </a:p>
      </dsp:txBody>
      <dsp:txXfrm rot="-5400000">
        <a:off x="1" y="1192557"/>
        <a:ext cx="1955677" cy="1952637"/>
      </dsp:txXfrm>
    </dsp:sp>
    <dsp:sp modelId="{646F37BC-E1DB-409A-B15B-9E71708CF797}">
      <dsp:nvSpPr>
        <dsp:cNvPr id="0" name=""/>
        <dsp:cNvSpPr/>
      </dsp:nvSpPr>
      <dsp:spPr>
        <a:xfrm rot="5400000">
          <a:off x="4015094" y="-1942825"/>
          <a:ext cx="4220812" cy="8106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7145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s-CO" sz="2000" kern="1200" dirty="0"/>
        </a:p>
        <a:p>
          <a:pPr marL="17145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s-CO" sz="2000" kern="1200" dirty="0"/>
        </a:p>
        <a:p>
          <a:pPr marL="17145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s-CO" sz="2000" kern="1200" dirty="0"/>
        </a:p>
        <a:p>
          <a:pPr marL="17145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s-CO" sz="2000" kern="1200" dirty="0">
            <a:solidFill>
              <a:srgbClr val="C00000"/>
            </a:solidFill>
          </a:endParaRPr>
        </a:p>
        <a:p>
          <a:pPr marL="17145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ES" sz="2000" b="1" kern="1200" dirty="0">
              <a:solidFill>
                <a:srgbClr val="C00000"/>
              </a:solidFill>
            </a:rPr>
            <a:t>LA  ENTIDAD ESTATAL DEBE INDICAR EL VALOR ESTIMADO CON EL SOPORTE DE LOS CÁLCULOS DE PRECIOS Y LA ESTIMACIÓN DE AQUELLOS EN EL PRESUPUESTO.</a:t>
          </a:r>
          <a:endParaRPr lang="es-CO" sz="2000" kern="1200" dirty="0">
            <a:solidFill>
              <a:srgbClr val="C00000"/>
            </a:solidFill>
          </a:endParaRPr>
        </a:p>
        <a:p>
          <a:pPr marL="17145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s-CO" sz="12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MX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Como se logra: </a:t>
          </a:r>
          <a:endParaRPr lang="es-CO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s-CO" sz="1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CO" sz="18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s-CO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Estudio de mercado o análisis económico del valor del contrato.</a:t>
          </a:r>
        </a:p>
        <a:p>
          <a:pPr marL="17145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s-CO" sz="1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446088" lvl="1" indent="-269875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CO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Análisis </a:t>
          </a:r>
          <a:r>
            <a:rPr lang="es-MX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de los diferentes precios de los bienes o servicios a contratar que se encuentran en el mercado, que se pueden consultar a </a:t>
          </a:r>
          <a:r>
            <a:rPr lang="es-CO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través de:</a:t>
          </a:r>
        </a:p>
        <a:p>
          <a:pPr marL="171450" lvl="2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CO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		- Cotizaciones.</a:t>
          </a:r>
        </a:p>
        <a:p>
          <a:pPr marL="171450" lvl="3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CO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		- Consulta en bases de datos.</a:t>
          </a:r>
        </a:p>
        <a:p>
          <a:pPr marL="171450" lvl="4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MX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		- Análisis de consumos y precios históricos.</a:t>
          </a:r>
          <a:endParaRPr lang="es-CO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4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s-CO" sz="2000" kern="1200" dirty="0"/>
        </a:p>
        <a:p>
          <a:pPr marL="171450" lvl="4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s-CO" sz="2000" kern="1200" dirty="0"/>
        </a:p>
        <a:p>
          <a:pPr marL="0" lvl="4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s-CO" sz="2000" b="1" kern="1200" dirty="0">
            <a:solidFill>
              <a:srgbClr val="C444A2"/>
            </a:solidFill>
          </a:endParaRPr>
        </a:p>
        <a:p>
          <a:pPr marL="0" lvl="4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s-CO" sz="2000" b="1" kern="1200" dirty="0">
            <a:solidFill>
              <a:srgbClr val="C444A2"/>
            </a:solidFill>
          </a:endParaRPr>
        </a:p>
      </dsp:txBody>
      <dsp:txXfrm rot="-5400000">
        <a:off x="2072270" y="206042"/>
        <a:ext cx="7900419" cy="38087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F1D6-FA4F-4341-B3A7-1DDB2BFE41A8}">
      <dsp:nvSpPr>
        <dsp:cNvPr id="0" name=""/>
        <dsp:cNvSpPr/>
      </dsp:nvSpPr>
      <dsp:spPr>
        <a:xfrm>
          <a:off x="2694780" y="459970"/>
          <a:ext cx="2573022" cy="3279833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4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i="0" kern="1200" dirty="0">
              <a:solidFill>
                <a:srgbClr val="002060"/>
              </a:solidFill>
            </a:rPr>
            <a:t>JURIDÍCOS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i="0" kern="1200" dirty="0">
              <a:solidFill>
                <a:srgbClr val="002060"/>
              </a:solidFill>
            </a:rPr>
            <a:t>FINANCIEROS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500" b="1" i="0" kern="1200" dirty="0">
              <a:solidFill>
                <a:srgbClr val="002060"/>
              </a:solidFill>
            </a:rPr>
            <a:t>TÉCNICOS 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400" i="1" kern="1200" dirty="0">
            <a:solidFill>
              <a:srgbClr val="002060"/>
            </a:solidFill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200" kern="1200" dirty="0"/>
        </a:p>
      </dsp:txBody>
      <dsp:txXfrm>
        <a:off x="3338036" y="951945"/>
        <a:ext cx="1254349" cy="2295883"/>
      </dsp:txXfrm>
    </dsp:sp>
    <dsp:sp modelId="{5AFF2BF7-7DA7-4E0C-A45C-BA7DAC293DFC}">
      <dsp:nvSpPr>
        <dsp:cNvPr id="0" name=""/>
        <dsp:cNvSpPr/>
      </dsp:nvSpPr>
      <dsp:spPr>
        <a:xfrm>
          <a:off x="24708" y="218685"/>
          <a:ext cx="3238425" cy="35103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b="1" kern="1200" dirty="0">
            <a:solidFill>
              <a:srgbClr val="00206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rgbClr val="002060"/>
              </a:solidFill>
            </a:rPr>
            <a:t>HABILITANTES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b="1" kern="1200" dirty="0">
            <a:solidFill>
              <a:srgbClr val="00206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REQUISITOS MÍNIMOS QUE DEBEN CUMPLIR LOS PROPONENTES </a:t>
          </a:r>
          <a:endParaRPr lang="es-CO" sz="1400" b="1" kern="1200" dirty="0">
            <a:solidFill>
              <a:srgbClr val="00206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b="1" kern="1200" dirty="0">
            <a:solidFill>
              <a:srgbClr val="002060"/>
            </a:solidFill>
          </a:endParaRPr>
        </a:p>
      </dsp:txBody>
      <dsp:txXfrm>
        <a:off x="498964" y="732765"/>
        <a:ext cx="2289913" cy="2482201"/>
      </dsp:txXfrm>
    </dsp:sp>
    <dsp:sp modelId="{A11494BB-971A-426E-9D66-6DA31ECA5EC9}">
      <dsp:nvSpPr>
        <dsp:cNvPr id="0" name=""/>
        <dsp:cNvSpPr/>
      </dsp:nvSpPr>
      <dsp:spPr>
        <a:xfrm>
          <a:off x="8152863" y="235301"/>
          <a:ext cx="3042301" cy="3062839"/>
        </a:xfrm>
        <a:prstGeom prst="rightArrow">
          <a:avLst>
            <a:gd name="adj1" fmla="val 70000"/>
            <a:gd name="adj2" fmla="val 50000"/>
          </a:avLst>
        </a:prstGeom>
        <a:solidFill>
          <a:srgbClr val="D6E1F1"/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s-CO" sz="1400" i="1" kern="1200" dirty="0">
            <a:solidFill>
              <a:srgbClr val="002060"/>
            </a:solidFill>
          </a:endParaRPr>
        </a:p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ES" sz="1400" b="1" kern="1200" dirty="0">
              <a:latin typeface="Calibri cuerpo"/>
            </a:rPr>
            <a:t>VALOR AGREGADO (Plus) DEFINIDO CON OBJETIVIDAD QUE IMPACTE POSITIVAMENTE  PARA SATISFACER LA NECESIDAD </a:t>
          </a:r>
          <a:endParaRPr lang="es-ES" sz="1400" b="1" kern="1200" dirty="0">
            <a:latin typeface="Arial Black" panose="020B0A04020102020204" pitchFamily="34" charset="0"/>
          </a:endParaRPr>
        </a:p>
      </dsp:txBody>
      <dsp:txXfrm>
        <a:off x="8913438" y="694727"/>
        <a:ext cx="1483122" cy="2143987"/>
      </dsp:txXfrm>
    </dsp:sp>
    <dsp:sp modelId="{47487C3A-F490-401D-BC02-239D60D2B642}">
      <dsp:nvSpPr>
        <dsp:cNvPr id="0" name=""/>
        <dsp:cNvSpPr/>
      </dsp:nvSpPr>
      <dsp:spPr>
        <a:xfrm>
          <a:off x="5267784" y="46435"/>
          <a:ext cx="3667312" cy="3693371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>
            <a:solidFill>
              <a:srgbClr val="00206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>
            <a:solidFill>
              <a:srgbClr val="00206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</a:rPr>
            <a:t>PONDERACIÓN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</a:rPr>
            <a:t>- </a:t>
          </a:r>
          <a:r>
            <a:rPr lang="es-ES" sz="1400" b="1" kern="1200" dirty="0">
              <a:solidFill>
                <a:schemeClr val="bg1"/>
              </a:solidFill>
            </a:rPr>
            <a:t>Calidad Técnica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bg1"/>
              </a:solidFill>
            </a:rPr>
            <a:t>-Evaluación Económica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bg1"/>
              </a:solidFill>
            </a:rPr>
            <a:t>-Apoyo Indus. Nacional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bg1"/>
              </a:solidFill>
            </a:rPr>
            <a:t>- Discapacidad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bg1"/>
              </a:solidFill>
            </a:rPr>
            <a:t>-Incentivo empresas  y emprendimiento de mujeres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bg1"/>
              </a:solidFill>
            </a:rPr>
            <a:t>-Incentivo mipymes</a:t>
          </a:r>
          <a:r>
            <a:rPr lang="es-ES" sz="1800" b="1" kern="1200" dirty="0">
              <a:solidFill>
                <a:schemeClr val="bg1"/>
              </a:solidFill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accent4">
                  <a:lumMod val="20000"/>
                  <a:lumOff val="80000"/>
                </a:schemeClr>
              </a:solidFill>
            </a:rPr>
            <a:t>   (NO APLICABLES AL PROCEDIMIENTO DE MINIMA CUANTÍA)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1" kern="1200" dirty="0">
            <a:solidFill>
              <a:srgbClr val="00206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002060"/>
              </a:solidFill>
            </a:rPr>
            <a:t> </a:t>
          </a:r>
          <a:endParaRPr lang="es-CO" sz="1800" b="1" kern="1200" dirty="0">
            <a:solidFill>
              <a:srgbClr val="002060"/>
            </a:solidFill>
          </a:endParaRPr>
        </a:p>
      </dsp:txBody>
      <dsp:txXfrm>
        <a:off x="5804849" y="587317"/>
        <a:ext cx="2593182" cy="26116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F1D6-FA4F-4341-B3A7-1DDB2BFE41A8}">
      <dsp:nvSpPr>
        <dsp:cNvPr id="0" name=""/>
        <dsp:cNvSpPr/>
      </dsp:nvSpPr>
      <dsp:spPr>
        <a:xfrm>
          <a:off x="4592256" y="0"/>
          <a:ext cx="5393575" cy="3740728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4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i="1" kern="1200" dirty="0">
              <a:solidFill>
                <a:srgbClr val="002060"/>
              </a:solidFill>
            </a:rPr>
            <a:t>Acreditación conforme lo establecido en la Ley .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i="1" kern="1200" dirty="0">
              <a:solidFill>
                <a:srgbClr val="002060"/>
              </a:solidFill>
            </a:rPr>
            <a:t>Reglas de forma sucesiva y excluyente. </a:t>
          </a:r>
          <a:endParaRPr lang="es-CO" sz="1600" i="1" kern="1200" dirty="0">
            <a:solidFill>
              <a:srgbClr val="002060"/>
            </a:solidFill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600" i="1" kern="1200" dirty="0">
            <a:solidFill>
              <a:srgbClr val="002060"/>
            </a:solidFill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i="1" kern="1200" dirty="0">
              <a:solidFill>
                <a:srgbClr val="002060"/>
              </a:solidFill>
            </a:rPr>
            <a:t>Verificar obligaciones contenidas en los Acuerdos Comerciales vigentes, especialmente en materia </a:t>
          </a:r>
          <a:r>
            <a:rPr lang="es-CO" sz="1600" i="1" kern="1200" dirty="0">
              <a:solidFill>
                <a:srgbClr val="002060"/>
              </a:solidFill>
            </a:rPr>
            <a:t>de trato nacional.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200" kern="1200" dirty="0"/>
        </a:p>
      </dsp:txBody>
      <dsp:txXfrm>
        <a:off x="5940650" y="561109"/>
        <a:ext cx="2735926" cy="2618510"/>
      </dsp:txXfrm>
    </dsp:sp>
    <dsp:sp modelId="{5AFF2BF7-7DA7-4E0C-A45C-BA7DAC293DFC}">
      <dsp:nvSpPr>
        <dsp:cNvPr id="0" name=""/>
        <dsp:cNvSpPr/>
      </dsp:nvSpPr>
      <dsp:spPr>
        <a:xfrm>
          <a:off x="1642449" y="0"/>
          <a:ext cx="4327279" cy="37407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rgbClr val="002060"/>
              </a:solidFill>
            </a:rPr>
            <a:t>FACTORES DE DESEMPATE.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b="1" kern="1200" dirty="0">
            <a:solidFill>
              <a:srgbClr val="00206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rgbClr val="002060"/>
              </a:solidFill>
            </a:rPr>
            <a:t>(APLICABLES A LA MODALIDAD DE MINIMA CUANTÍA A PARTIR DEL 24 DE MARZO DE 2022).</a:t>
          </a:r>
        </a:p>
      </dsp:txBody>
      <dsp:txXfrm>
        <a:off x="2276164" y="547816"/>
        <a:ext cx="3059849" cy="26450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5DFF-573B-41E5-A52F-3079AE04CADE}">
      <dsp:nvSpPr>
        <dsp:cNvPr id="0" name=""/>
        <dsp:cNvSpPr/>
      </dsp:nvSpPr>
      <dsp:spPr>
        <a:xfrm rot="16200000">
          <a:off x="-124487" y="66434"/>
          <a:ext cx="5106274" cy="5239137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/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7</a:t>
          </a:r>
          <a:r>
            <a:rPr lang="es-ES" sz="1600" kern="1200" dirty="0"/>
            <a:t>. </a:t>
          </a:r>
          <a:r>
            <a:rPr lang="es-ES" sz="1600" b="1" kern="1200" dirty="0"/>
            <a:t>GARANTÍAS QUE LA ENTIDAD ESTATAL CONTEMPLA EXIGIR EN EL PROCESO DE CONTRATACIÓN.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63538" algn="l"/>
            </a:tabLst>
          </a:pPr>
          <a:r>
            <a:rPr lang="es-ES" sz="1600" b="1" kern="1200" dirty="0"/>
            <a:t>- </a:t>
          </a:r>
          <a:r>
            <a:rPr lang="es-ES" sz="1500" kern="1200" dirty="0"/>
            <a:t>S</a:t>
          </a:r>
          <a:r>
            <a:rPr lang="es-MX" sz="1500" kern="1200" dirty="0"/>
            <a:t>eriedad de su ofrecimiento. </a:t>
          </a:r>
          <a:endParaRPr lang="es-CO" sz="15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63538" algn="l"/>
            </a:tabLst>
          </a:pPr>
          <a:r>
            <a:rPr lang="es-MX" sz="1500" kern="1200" dirty="0"/>
            <a:t>- Cumplimiento de las obligaciones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63538" algn="l"/>
            </a:tabLst>
          </a:pPr>
          <a:r>
            <a:rPr lang="es-MX" sz="1500" kern="1200" dirty="0"/>
            <a:t>- </a:t>
          </a:r>
          <a:r>
            <a:rPr lang="es-MX" sz="15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Responsabilidad extracontractual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63538" algn="l"/>
            </a:tabLst>
          </a:pPr>
          <a:r>
            <a:rPr lang="es-MX" sz="15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- Demás riesgos a que se encuentre expuesta la Entidad Estatal. 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702680" y="1409433"/>
        <a:ext cx="4345539" cy="2553137"/>
      </dsp:txXfrm>
    </dsp:sp>
    <dsp:sp modelId="{FDD27AED-87FC-4C9D-B82A-FEAAF3081FD1}">
      <dsp:nvSpPr>
        <dsp:cNvPr id="0" name=""/>
        <dsp:cNvSpPr/>
      </dsp:nvSpPr>
      <dsp:spPr>
        <a:xfrm rot="5400000">
          <a:off x="5504859" y="1"/>
          <a:ext cx="5239137" cy="5239137"/>
        </a:xfrm>
        <a:prstGeom prst="upArrow">
          <a:avLst>
            <a:gd name="adj1" fmla="val 50000"/>
            <a:gd name="adj2" fmla="val 35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8</a:t>
          </a:r>
          <a:r>
            <a:rPr lang="es-MX" sz="1800" kern="1200" dirty="0"/>
            <a:t>. </a:t>
          </a:r>
          <a:r>
            <a:rPr lang="es-MX" sz="1800" b="1" kern="1200" dirty="0"/>
            <a:t>INDICACIÓN SI EL PROCESO DE CONTRATACIÓN ESTÁ COBIJADO POR UN ACUERDO COMERCIAL.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( CONSULTAR MANUAL PARA EL MANEJO DE ACUERDOS COMERCIALES EN PROCESOS DE CONTRATACIÓN DE</a:t>
          </a:r>
          <a:r>
            <a:rPr lang="es-MX" sz="14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C.C.E.) </a:t>
          </a:r>
          <a:endParaRPr lang="es-CO" sz="14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5504860" y="1309785"/>
        <a:ext cx="4322288" cy="2619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8464F-9D3B-465D-A02A-743941F4B9FF}" type="datetimeFigureOut">
              <a:rPr lang="es-CO" smtClean="0"/>
              <a:t>6/06/2023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F522E-78D1-4F8D-917E-D5A9372BCB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1303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FAED5-7A84-DE4F-8690-BF8B06696EC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98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FAED5-7A84-DE4F-8690-BF8B06696EC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46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FAED5-7A84-DE4F-8690-BF8B06696EC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06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FAED5-7A84-DE4F-8690-BF8B06696EC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96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FAED5-7A84-DE4F-8690-BF8B06696EC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09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FAED5-7A84-DE4F-8690-BF8B06696EC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66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FAED5-7A84-DE4F-8690-BF8B06696EC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49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FAED5-7A84-DE4F-8690-BF8B06696EC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77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FAED5-7A84-DE4F-8690-BF8B06696EC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69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FAED5-7A84-DE4F-8690-BF8B06696EC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4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9927CA-4998-4D64-BD85-9B30191E5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C4C59D-4D92-4CB5-8524-D8DDDA488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B0D4A2-D476-4667-B5CF-002F0070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6/06/2023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DA027B-A52D-4E9E-BF68-47EF1DC1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467994-AAA5-4917-AEEF-6326047F6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212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13A548-89E5-4299-8618-20822011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F7FA65-AAC9-4219-B508-CD4EA801C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A1D579-1DF8-467A-B5B1-47EDA260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6/06/2023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DD3CDA-18F0-4A91-A349-AAF43820C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FC55C3-A3B0-47EA-93C9-E7B409029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470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9B0E66-6305-44F1-9FF9-D7435B5BB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666499-730F-45E2-BCD5-B1D3A3AA1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08088B-A644-430A-8061-071095B4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6/06/2023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5D5FB0-CD3C-46BD-A0A6-1CEF2E303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6E154D-2845-463D-9475-C7A71112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999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32CAD-6A11-495E-A37B-0D1D4DDF7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5B8519-2695-472A-A5BD-C17155EB7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CCCD38-9717-4C5A-950A-D5D24A347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6/06/2023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669F75-010D-4245-B801-2AC9FDF9A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2793AE-B736-4CB1-8F96-49DA97BB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730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AADF3-25D5-4A96-99A3-6151D25D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FAB67A-51E5-4681-ACCC-DBAFFC60F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72A127-02B9-447A-9F9B-42237C59B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6/06/2023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04D520-FCB5-47B9-BE83-9FD1EBE7A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6BFFC1-0C01-4971-B0E0-7A4A02EF0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88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EB3A95-3DE0-4328-A8C5-C40FF5F1F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EF195E-B977-4B9C-A4C0-F1DD475AC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5AFFAD-6AC4-4153-A563-CEEE3E10A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5B6CB6-503C-4A22-AA48-9A6083DB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6/06/2023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3C78AB-337B-4FEC-8BBF-6942DF46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B5A476-B802-4787-9E66-B45DF02A2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761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6D3DB-6D92-43CB-8352-57B92A461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97EE17-53B3-4F96-9599-430CCCECE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DBAF2D-F085-4B82-AC9B-4CA66B97D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335C630-9AD6-4742-B701-A04DF9B09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A9CA71-978B-4999-B2C0-DCBB477DB0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F99A77-E82B-45BA-9A43-4F3368270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6/06/2023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3E280E-EF7E-40C7-8D8C-CA500044A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D97F921-27DC-44C7-9729-635CDDBC4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010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4E2CB-3687-4ECD-A53A-A8441267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A8AA97-F583-4262-A07D-16671A433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6/06/2023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807BBC-ACD9-4326-8E60-A9C721C6E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CFFE52-2199-40E8-8F38-7D759118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785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EE12C3E-3B91-476A-ACEE-2508EE4D4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6/06/2023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73389B1-0224-4605-90BD-8ED9E98CC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3A7BCA-7BD2-41B5-B03D-099BB741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441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51C77-6DDB-4DB9-8904-C5EE49202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D210CB-C44B-4F97-8617-CC5CB01F5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D71ECE-2389-42B3-97C3-83E3CD8CA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EB2E59-A7BD-41C8-8632-7B48D137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6/06/2023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88AED7-D4AA-4B2C-A913-032F97605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3E241C-FDFB-4FA4-BC60-D8B27D064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982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53B60-ACB9-4751-A5B9-8CECC83EF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5EF65B-B7EA-414E-BC97-471C71EF6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75F53F-8DF7-4EA7-BDC6-D095EFE44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235543-90AC-4876-8DB4-EEC8B5D56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6/06/2023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27599A-5C19-4071-81B9-395875FBD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5A9B53-2E40-4042-B4F5-576C37A5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754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C0428-9F9B-4EF8-9C70-51679B86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95E846-9720-4711-9420-002841C1F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1AAB9A-D619-4C26-B3A5-536EA0A2E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80F0-DD82-486A-AE60-1D6E78E263A2}" type="datetimeFigureOut">
              <a:rPr lang="es-CO" smtClean="0"/>
              <a:t>6/06/2023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482405-B676-4E67-AEEA-58319EBC3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E49F4F-433B-4139-B5D1-62AE32C99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3CE2-D24E-4421-A1D0-EA6B8C336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816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hyperlink" Target="about:blank" TargetMode="External"/><Relationship Id="rId4" Type="http://schemas.openxmlformats.org/officeDocument/2006/relationships/hyperlink" Target="mailto:contratacioncolegios@educacionbogota.gov.c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ACE6BD5-F23A-BB47-9448-6A9C47302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25"/>
          <a:stretch/>
        </p:blipFill>
        <p:spPr>
          <a:xfrm>
            <a:off x="5789493" y="0"/>
            <a:ext cx="6402507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3344FE-08DD-1946-8329-080DFE9E2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392" y="0"/>
            <a:ext cx="12192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0DCB897-78C5-5C45-9C15-EC3E7EAE6C87}"/>
              </a:ext>
            </a:extLst>
          </p:cNvPr>
          <p:cNvSpPr/>
          <p:nvPr/>
        </p:nvSpPr>
        <p:spPr>
          <a:xfrm>
            <a:off x="1141995" y="4222542"/>
            <a:ext cx="51911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3500" dirty="0">
              <a:solidFill>
                <a:schemeClr val="bg1"/>
              </a:solidFill>
              <a:latin typeface="Abadi MT Condensed Light" panose="020B0306030101010103" pitchFamily="34" charset="77"/>
              <a:ea typeface="Arial Rounded MT Bold" charset="0"/>
              <a:cs typeface="Arial Rounded MT Bold" charset="0"/>
            </a:endParaRPr>
          </a:p>
          <a:p>
            <a:pPr algn="ctr"/>
            <a:r>
              <a:rPr lang="es-ES" sz="2500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Dirección de Contratación</a:t>
            </a:r>
          </a:p>
          <a:p>
            <a:pPr algn="ctr"/>
            <a:r>
              <a:rPr lang="es-ES" sz="2500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Oficina de Apoyo Precontractual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6297A8-FAE5-A449-B98C-45ACDB84D71A}"/>
              </a:ext>
            </a:extLst>
          </p:cNvPr>
          <p:cNvSpPr/>
          <p:nvPr/>
        </p:nvSpPr>
        <p:spPr>
          <a:xfrm>
            <a:off x="3074626" y="5573819"/>
            <a:ext cx="7040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s-ES" sz="2000" dirty="0">
              <a:solidFill>
                <a:schemeClr val="bg1"/>
              </a:solidFill>
              <a:latin typeface="Abadi MT Condensed Light" panose="020B0306030101010103" pitchFamily="34" charset="77"/>
              <a:ea typeface="Arial Rounded MT Bold" charset="0"/>
              <a:cs typeface="Arial Rounded MT Bold" charset="0"/>
            </a:endParaRPr>
          </a:p>
          <a:p>
            <a:pPr algn="ctr"/>
            <a:r>
              <a:rPr lang="es-ES" sz="2000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2023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0DCB897-78C5-5C45-9C15-EC3E7EAE6C87}"/>
              </a:ext>
            </a:extLst>
          </p:cNvPr>
          <p:cNvSpPr/>
          <p:nvPr/>
        </p:nvSpPr>
        <p:spPr>
          <a:xfrm>
            <a:off x="331977" y="1946980"/>
            <a:ext cx="6608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ESTRUCTURACIÓN DE ESTUDIOS PREVIOS</a:t>
            </a:r>
          </a:p>
        </p:txBody>
      </p:sp>
      <p:pic>
        <p:nvPicPr>
          <p:cNvPr id="14" name="Imagen 13" descr="../../../../../Users/macintosh/Documents/201+/SED/LIBRERIA%20">
            <a:extLst>
              <a:ext uri="{FF2B5EF4-FFF2-40B4-BE49-F238E27FC236}">
                <a16:creationId xmlns:a16="http://schemas.microsoft.com/office/drawing/2014/main" id="{547695CE-F5A4-4809-8A30-570ADAFEE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82" y="5622925"/>
            <a:ext cx="6400800" cy="134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54EDAF4-602A-0C2B-6B43-2BD6A9B857C2}"/>
              </a:ext>
            </a:extLst>
          </p:cNvPr>
          <p:cNvSpPr/>
          <p:nvPr/>
        </p:nvSpPr>
        <p:spPr>
          <a:xfrm>
            <a:off x="2020459" y="1225966"/>
            <a:ext cx="3231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JORNADAS DE ORIENTACIÓN</a:t>
            </a:r>
          </a:p>
        </p:txBody>
      </p:sp>
    </p:spTree>
    <p:extLst>
      <p:ext uri="{BB962C8B-B14F-4D97-AF65-F5344CB8AC3E}">
        <p14:creationId xmlns:p14="http://schemas.microsoft.com/office/powerpoint/2010/main" val="4280651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7583" y="404507"/>
            <a:ext cx="774468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CONTENIDO DE LOS ESTUDIOS PREVIOS</a:t>
            </a:r>
            <a:endParaRPr lang="es-ES_tradnl" sz="35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087583" y="897038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EC3C285-7FB7-4379-99CF-B4ABFF3EE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622140"/>
              </p:ext>
            </p:extLst>
          </p:nvPr>
        </p:nvGraphicFramePr>
        <p:xfrm>
          <a:off x="498417" y="2221162"/>
          <a:ext cx="11195165" cy="3740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lipse 8">
            <a:extLst>
              <a:ext uri="{FF2B5EF4-FFF2-40B4-BE49-F238E27FC236}">
                <a16:creationId xmlns:a16="http://schemas.microsoft.com/office/drawing/2014/main" id="{754964A8-A646-476F-91AB-3CB4E4AF3CC7}"/>
              </a:ext>
            </a:extLst>
          </p:cNvPr>
          <p:cNvSpPr/>
          <p:nvPr/>
        </p:nvSpPr>
        <p:spPr>
          <a:xfrm>
            <a:off x="2053937" y="1093837"/>
            <a:ext cx="7424530" cy="1244113"/>
          </a:xfrm>
          <a:prstGeom prst="ellipse">
            <a:avLst/>
          </a:prstGeom>
          <a:solidFill>
            <a:srgbClr val="70AD4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MX" sz="1800" b="1" dirty="0"/>
              <a:t> </a:t>
            </a:r>
          </a:p>
          <a:p>
            <a:pPr lvl="0"/>
            <a:r>
              <a:rPr lang="es-MX" sz="1800" b="1" dirty="0"/>
              <a:t>CRITERIOS DE VERIFICACIÓN Y  DE PONDERACIÓN</a:t>
            </a:r>
            <a:endParaRPr lang="es-CO" dirty="0"/>
          </a:p>
        </p:txBody>
      </p:sp>
      <p:pic>
        <p:nvPicPr>
          <p:cNvPr id="10" name="Imagen 9" descr="../../../../../Users/macintosh/Documents/201+/SED/LIBRERIA%20">
            <a:extLst>
              <a:ext uri="{FF2B5EF4-FFF2-40B4-BE49-F238E27FC236}">
                <a16:creationId xmlns:a16="http://schemas.microsoft.com/office/drawing/2014/main" id="{2BD6D0FA-2C96-482F-B9F4-68670C7F64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22" y="5532437"/>
            <a:ext cx="6400800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342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>
            <a:extLst>
              <a:ext uri="{FF2B5EF4-FFF2-40B4-BE49-F238E27FC236}">
                <a16:creationId xmlns:a16="http://schemas.microsoft.com/office/drawing/2014/main" id="{754964A8-A646-476F-91AB-3CB4E4AF3CC7}"/>
              </a:ext>
            </a:extLst>
          </p:cNvPr>
          <p:cNvSpPr/>
          <p:nvPr/>
        </p:nvSpPr>
        <p:spPr>
          <a:xfrm>
            <a:off x="1232708" y="1010093"/>
            <a:ext cx="9726584" cy="5554921"/>
          </a:xfrm>
          <a:prstGeom prst="ellipse">
            <a:avLst/>
          </a:prstGeom>
          <a:solidFill>
            <a:srgbClr val="D6E1F1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r>
              <a:rPr lang="es-MX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7583" y="362635"/>
            <a:ext cx="774468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CONTENIDO DE LOS ESTUDIOS PREVIOS</a:t>
            </a:r>
            <a:endParaRPr lang="es-ES_tradnl" sz="35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087583" y="897038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EC3C285-7FB7-4379-99CF-B4ABFF3EE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794041"/>
              </p:ext>
            </p:extLst>
          </p:nvPr>
        </p:nvGraphicFramePr>
        <p:xfrm>
          <a:off x="411479" y="1801254"/>
          <a:ext cx="11195165" cy="3740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n 9" descr="../../../../../Users/macintosh/Documents/201+/SED/LIBRERIA%20">
            <a:extLst>
              <a:ext uri="{FF2B5EF4-FFF2-40B4-BE49-F238E27FC236}">
                <a16:creationId xmlns:a16="http://schemas.microsoft.com/office/drawing/2014/main" id="{F784EACD-B887-4A8C-919D-FFC54059AB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19" y="5532437"/>
            <a:ext cx="6400800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023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7583" y="420060"/>
            <a:ext cx="774468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CONTENIDO DE LOS ESTUDIOS PREVIOS</a:t>
            </a:r>
            <a:endParaRPr lang="es-ES_tradnl" sz="35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087583" y="897038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754964A8-A646-476F-91AB-3CB4E4AF3CC7}"/>
              </a:ext>
            </a:extLst>
          </p:cNvPr>
          <p:cNvSpPr/>
          <p:nvPr/>
        </p:nvSpPr>
        <p:spPr>
          <a:xfrm>
            <a:off x="2025732" y="2650401"/>
            <a:ext cx="6607905" cy="393715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285750" lvl="0" indent="-285750">
              <a:buFont typeface="Wingdings" panose="05000000000000000000" pitchFamily="2" charset="2"/>
              <a:buChar char="q"/>
            </a:pPr>
            <a:endParaRPr lang="es-MX" b="1" dirty="0"/>
          </a:p>
          <a:p>
            <a:pPr lvl="0" algn="ctr"/>
            <a:endParaRPr lang="es-MX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es-MX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 algn="ctr">
              <a:buFont typeface="Wingdings" panose="05000000000000000000" pitchFamily="2" charset="2"/>
              <a:buChar char="q"/>
            </a:pPr>
            <a:r>
              <a:rPr lang="es-CO" b="1" dirty="0">
                <a:solidFill>
                  <a:schemeClr val="bg1"/>
                </a:solidFill>
              </a:rPr>
              <a:t>IDENTIFICACIÓN Y PREVISIBILIDAD</a:t>
            </a:r>
            <a:endParaRPr lang="es-MX" b="1" dirty="0">
              <a:solidFill>
                <a:schemeClr val="bg1"/>
              </a:solidFill>
            </a:endParaRPr>
          </a:p>
          <a:p>
            <a:pPr marL="285750" lvl="0" indent="-285750" algn="ctr">
              <a:buFont typeface="Wingdings" panose="05000000000000000000" pitchFamily="2" charset="2"/>
              <a:buChar char="q"/>
            </a:pPr>
            <a:r>
              <a:rPr lang="es-CO" b="1" dirty="0">
                <a:solidFill>
                  <a:schemeClr val="bg1"/>
                </a:solidFill>
              </a:rPr>
              <a:t>ESTIMACIÓN O CUANTIFICACIÓN</a:t>
            </a:r>
            <a:endParaRPr lang="es-MX" b="1" dirty="0">
              <a:solidFill>
                <a:schemeClr val="bg1"/>
              </a:solidFill>
            </a:endParaRPr>
          </a:p>
          <a:p>
            <a:pPr marL="285750" lvl="0" indent="-285750" algn="ctr">
              <a:buFont typeface="Wingdings" panose="05000000000000000000" pitchFamily="2" charset="2"/>
              <a:buChar char="q"/>
            </a:pPr>
            <a:r>
              <a:rPr lang="es-CO" b="1" dirty="0">
                <a:solidFill>
                  <a:schemeClr val="bg1"/>
                </a:solidFill>
              </a:rPr>
              <a:t>DISTRIBUCIÓN</a:t>
            </a:r>
            <a:endParaRPr lang="es-MX" b="1" dirty="0">
              <a:solidFill>
                <a:schemeClr val="bg1"/>
              </a:solidFill>
            </a:endParaRPr>
          </a:p>
          <a:p>
            <a:pPr marL="285750" lvl="0" indent="-285750" algn="ctr">
              <a:buFont typeface="Wingdings" panose="05000000000000000000" pitchFamily="2" charset="2"/>
              <a:buChar char="q"/>
            </a:pPr>
            <a:endParaRPr lang="es-MX" dirty="0"/>
          </a:p>
          <a:p>
            <a:pPr lvl="0" algn="ctr"/>
            <a:r>
              <a:rPr lang="es-MX" dirty="0">
                <a:solidFill>
                  <a:srgbClr val="000000"/>
                </a:solidFill>
              </a:rPr>
              <a:t>Consultar matriz del Manual para la Identificación y Cobertura del Riesgo en los Procesos de Contratación de C.C.E.</a:t>
            </a:r>
            <a:endParaRPr lang="es-CO" dirty="0">
              <a:solidFill>
                <a:srgbClr val="000000"/>
              </a:solidFill>
            </a:endParaRPr>
          </a:p>
        </p:txBody>
      </p:sp>
      <p:pic>
        <p:nvPicPr>
          <p:cNvPr id="10" name="Imagen 9" descr="../../../../../Users/macintosh/Documents/201+/SED/LIBRERIA%20">
            <a:extLst>
              <a:ext uri="{FF2B5EF4-FFF2-40B4-BE49-F238E27FC236}">
                <a16:creationId xmlns:a16="http://schemas.microsoft.com/office/drawing/2014/main" id="{F784EACD-B887-4A8C-919D-FFC54059A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19" y="5532437"/>
            <a:ext cx="6400800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0F11A41-5328-4E7F-8419-F430A43985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63" t="35349" r="61890" b="45736"/>
          <a:stretch/>
        </p:blipFill>
        <p:spPr>
          <a:xfrm>
            <a:off x="7753723" y="1973253"/>
            <a:ext cx="2549563" cy="2403503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0443E56-A162-47E7-8EEC-BD298FC2165C}"/>
              </a:ext>
            </a:extLst>
          </p:cNvPr>
          <p:cNvSpPr/>
          <p:nvPr/>
        </p:nvSpPr>
        <p:spPr>
          <a:xfrm>
            <a:off x="3065443" y="3811062"/>
            <a:ext cx="4584876" cy="132555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2189654-B825-1E4C-C2A9-B5D98C9EE60F}"/>
              </a:ext>
            </a:extLst>
          </p:cNvPr>
          <p:cNvSpPr/>
          <p:nvPr/>
        </p:nvSpPr>
        <p:spPr>
          <a:xfrm>
            <a:off x="1279902" y="1302653"/>
            <a:ext cx="8099564" cy="11785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EF73508-3094-C86A-4E54-90D627D99C34}"/>
              </a:ext>
            </a:extLst>
          </p:cNvPr>
          <p:cNvSpPr txBox="1"/>
          <p:nvPr/>
        </p:nvSpPr>
        <p:spPr>
          <a:xfrm>
            <a:off x="1846435" y="1688368"/>
            <a:ext cx="7022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MX" sz="1800" b="1" dirty="0">
                <a:solidFill>
                  <a:schemeClr val="bg1"/>
                </a:solidFill>
              </a:rPr>
              <a:t>6. </a:t>
            </a:r>
            <a:r>
              <a:rPr lang="es-MX" b="1" dirty="0">
                <a:solidFill>
                  <a:schemeClr val="bg1"/>
                </a:solidFill>
              </a:rPr>
              <a:t>ANÁLISIS, ESTIMACIÓN, TIPIFICACIÓN Y DISTRIBUCIÓN DE RIESGOS. </a:t>
            </a:r>
          </a:p>
        </p:txBody>
      </p:sp>
    </p:spTree>
    <p:extLst>
      <p:ext uri="{BB962C8B-B14F-4D97-AF65-F5344CB8AC3E}">
        <p14:creationId xmlns:p14="http://schemas.microsoft.com/office/powerpoint/2010/main" val="3607771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4439" y="387199"/>
            <a:ext cx="774468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CONTENIDO DE LOS ESTUDIOS PREVIOS</a:t>
            </a:r>
            <a:endParaRPr lang="es-ES_tradnl" sz="35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087583" y="897038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494203193"/>
              </p:ext>
            </p:extLst>
          </p:nvPr>
        </p:nvGraphicFramePr>
        <p:xfrm>
          <a:off x="639426" y="1460987"/>
          <a:ext cx="10619509" cy="5239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../../../../../Users/macintosh/Documents/201+/SED/LIBRERIA%20">
            <a:extLst>
              <a:ext uri="{FF2B5EF4-FFF2-40B4-BE49-F238E27FC236}">
                <a16:creationId xmlns:a16="http://schemas.microsoft.com/office/drawing/2014/main" id="{AA978E86-8DE8-4A94-A3DF-BF1759AAAB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54" y="5582644"/>
            <a:ext cx="6400800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muñecos para presentaciones - Buscar con Google | 3d human, Positive  symbols, Stock images free">
            <a:extLst>
              <a:ext uri="{FF2B5EF4-FFF2-40B4-BE49-F238E27FC236}">
                <a16:creationId xmlns:a16="http://schemas.microsoft.com/office/drawing/2014/main" id="{F5E59DAF-EB30-49A3-BA48-70CC4B52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385" y="1059222"/>
            <a:ext cx="1694488" cy="172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269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4009D82-19F2-5049-A5F5-642778F36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0" y="5384212"/>
            <a:ext cx="5111750" cy="8641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85398D-84D8-2840-B016-A28B29ED5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D9DFA90-89D7-4AE3-A117-7D3777AAF01D}"/>
              </a:ext>
            </a:extLst>
          </p:cNvPr>
          <p:cNvSpPr txBox="1"/>
          <p:nvPr/>
        </p:nvSpPr>
        <p:spPr>
          <a:xfrm>
            <a:off x="1842052" y="4237528"/>
            <a:ext cx="8594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CO" dirty="0">
                <a:solidFill>
                  <a:prstClr val="white"/>
                </a:solidFill>
              </a:rPr>
              <a:t>Correo consultas contratación</a:t>
            </a:r>
            <a:r>
              <a:rPr lang="es-CO" dirty="0">
                <a:solidFill>
                  <a:prstClr val="black"/>
                </a:solidFill>
              </a:rPr>
              <a:t>: </a:t>
            </a:r>
            <a:r>
              <a:rPr lang="es-CO" dirty="0">
                <a:solidFill>
                  <a:prstClr val="black"/>
                </a:solidFill>
                <a:hlinkClick r:id="rId4"/>
              </a:rPr>
              <a:t>contratacioncolegios@educacionbogota.gov.co</a:t>
            </a:r>
            <a:endParaRPr lang="es-CO" dirty="0">
              <a:solidFill>
                <a:prstClr val="black"/>
              </a:solidFill>
            </a:endParaRPr>
          </a:p>
          <a:p>
            <a:pPr lvl="0"/>
            <a:r>
              <a:rPr lang="es-CO" dirty="0">
                <a:solidFill>
                  <a:prstClr val="white"/>
                </a:solidFill>
              </a:rPr>
              <a:t>Enlace </a:t>
            </a:r>
            <a:r>
              <a:rPr lang="es-CO" dirty="0" err="1">
                <a:solidFill>
                  <a:prstClr val="white"/>
                </a:solidFill>
              </a:rPr>
              <a:t>intrased</a:t>
            </a:r>
            <a:r>
              <a:rPr lang="es-CO" dirty="0">
                <a:solidFill>
                  <a:prstClr val="white"/>
                </a:solidFill>
              </a:rPr>
              <a:t> FSE</a:t>
            </a:r>
            <a:r>
              <a:rPr lang="es-CO" dirty="0">
                <a:solidFill>
                  <a:prstClr val="black"/>
                </a:solidFill>
              </a:rPr>
              <a:t>: </a:t>
            </a:r>
            <a:r>
              <a:rPr lang="es-ES_tradnl" dirty="0">
                <a:solidFill>
                  <a:prstClr val="black"/>
                </a:solidFill>
              </a:rPr>
              <a:t> </a:t>
            </a:r>
            <a:r>
              <a:rPr lang="es-ES_tradnl" u="sng" dirty="0">
                <a:solidFill>
                  <a:prstClr val="black"/>
                </a:solidFill>
                <a:hlinkClick r:id="rId5"/>
              </a:rPr>
              <a:t>https://www.educacionbogota.edu.co/intrased/servicios-intrased/</a:t>
            </a:r>
            <a:r>
              <a:rPr lang="es-ES_tradnl" dirty="0">
                <a:solidFill>
                  <a:prstClr val="black"/>
                </a:solidFill>
              </a:rPr>
              <a:t> </a:t>
            </a:r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4F6A4788-3517-5721-7FD7-53D022EF26A5}"/>
              </a:ext>
            </a:extLst>
          </p:cNvPr>
          <p:cNvSpPr/>
          <p:nvPr/>
        </p:nvSpPr>
        <p:spPr>
          <a:xfrm>
            <a:off x="4115385" y="3181112"/>
            <a:ext cx="457785" cy="495775"/>
          </a:xfrm>
          <a:prstGeom prst="rightArrow">
            <a:avLst>
              <a:gd name="adj1" fmla="val 62136"/>
              <a:gd name="adj2" fmla="val 50000"/>
            </a:avLst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Rectángulo redondeado 47"/>
          <p:cNvSpPr/>
          <p:nvPr/>
        </p:nvSpPr>
        <p:spPr>
          <a:xfrm>
            <a:off x="4789942" y="880926"/>
            <a:ext cx="7292215" cy="519078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6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es-ES" sz="2100" dirty="0">
                <a:solidFill>
                  <a:schemeClr val="tx1"/>
                </a:solidFill>
                <a:latin typeface="Calibri cuerpo"/>
              </a:rPr>
              <a:t>Organización lógica y coherente de las metas y los recursos para desarrollar un proyecto.</a:t>
            </a:r>
          </a:p>
          <a:p>
            <a:pPr algn="just"/>
            <a:endParaRPr lang="es-ES" sz="2100" b="1" dirty="0">
              <a:solidFill>
                <a:schemeClr val="tx1"/>
              </a:solidFill>
              <a:latin typeface="Calibri cuerpo"/>
            </a:endParaRPr>
          </a:p>
          <a:p>
            <a:pPr algn="just"/>
            <a:r>
              <a:rPr lang="es-ES" sz="2100" b="1" dirty="0">
                <a:solidFill>
                  <a:schemeClr val="tx1"/>
                </a:solidFill>
                <a:latin typeface="Calibri cuerpo"/>
              </a:rPr>
              <a:t>Se materializa con la inclusión de la necesidad en el Plan Anual de Adquisiciones - PAA y en la estructuración de los estudios previos detallando: </a:t>
            </a:r>
            <a:r>
              <a:rPr lang="es-ES" sz="2100" dirty="0">
                <a:solidFill>
                  <a:schemeClr val="tx1"/>
                </a:solidFill>
                <a:latin typeface="Calibri cuerpo"/>
              </a:rPr>
              <a:t>qué se va a contratar, a través de qué modalidad, los riesgos que se pueden presentar en la contratación, quien los asume y demás aspectos que permitan establecer siempre el mejor precio y la más alta calidad en los bienes, obras y servicios a recibir. </a:t>
            </a:r>
          </a:p>
          <a:p>
            <a:pPr algn="just"/>
            <a:endParaRPr lang="es-ES" sz="2100" dirty="0">
              <a:solidFill>
                <a:schemeClr val="tx1"/>
              </a:solidFill>
              <a:latin typeface="Calibri cuerpo"/>
            </a:endParaRPr>
          </a:p>
          <a:p>
            <a:pPr algn="just"/>
            <a:r>
              <a:rPr lang="es-ES" sz="2100" dirty="0">
                <a:solidFill>
                  <a:schemeClr val="tx1"/>
                </a:solidFill>
                <a:latin typeface="Calibri cuerpo"/>
              </a:rPr>
              <a:t>Busca garantizar que la escogencia de contratistas, celebración, ejecución y liquidación de contratos no sea improvisado. Por ende, es el PILAR FUNDAMENTAL DE LA CONTRATACIÓN ESTATAL.</a:t>
            </a:r>
          </a:p>
          <a:p>
            <a:pPr algn="just"/>
            <a:endParaRPr lang="es-ES" sz="16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533537" y="202664"/>
            <a:ext cx="533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PRINCIPIO DE PLANEACIÓN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690725" y="786285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>
            <a:extLst>
              <a:ext uri="{FF2B5EF4-FFF2-40B4-BE49-F238E27FC236}">
                <a16:creationId xmlns:a16="http://schemas.microsoft.com/office/drawing/2014/main" id="{9C5388A3-D872-43FE-B836-30426344FC01}"/>
              </a:ext>
            </a:extLst>
          </p:cNvPr>
          <p:cNvSpPr/>
          <p:nvPr/>
        </p:nvSpPr>
        <p:spPr>
          <a:xfrm>
            <a:off x="412160" y="2131478"/>
            <a:ext cx="3703225" cy="2626217"/>
          </a:xfrm>
          <a:prstGeom prst="ellipse">
            <a:avLst/>
          </a:prstGeom>
          <a:solidFill>
            <a:schemeClr val="tx2">
              <a:lumMod val="60000"/>
              <a:lumOff val="40000"/>
              <a:alpha val="81176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ELABORACIÓN PLAN ANUAL DE ADQUISICIONES </a:t>
            </a:r>
          </a:p>
          <a:p>
            <a:pPr algn="ctr"/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</a:p>
          <a:p>
            <a:pPr algn="ctr"/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ESTRUCTURACIÓN DE LOS ESTUDIOS PREVIOS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 descr="../../../../../Users/macintosh/Documents/201+/SED/LIBRERIA%20">
            <a:extLst>
              <a:ext uri="{FF2B5EF4-FFF2-40B4-BE49-F238E27FC236}">
                <a16:creationId xmlns:a16="http://schemas.microsoft.com/office/drawing/2014/main" id="{CC292F12-91CA-4712-A679-33D646811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82" y="5622925"/>
            <a:ext cx="6400800" cy="1349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811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7C273-5005-4D5A-B88F-98082DA83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14044" y="41127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_tradnl" sz="44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</a:br>
            <a:r>
              <a:rPr lang="es-ES_tradnl" sz="44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ESTUDIOS PREVIOS</a:t>
            </a:r>
            <a:br>
              <a:rPr lang="es-ES_tradnl" sz="44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</a:br>
            <a:br>
              <a:rPr lang="es-ES_tradnl" sz="44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</a:br>
            <a:br>
              <a:rPr lang="es-ES_tradnl" sz="44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010712-F201-4994-B2D8-DD61A11E2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9025"/>
            <a:ext cx="10515600" cy="54079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6" name="Diagrama de flujo: proceso alternativo 5">
            <a:extLst>
              <a:ext uri="{FF2B5EF4-FFF2-40B4-BE49-F238E27FC236}">
                <a16:creationId xmlns:a16="http://schemas.microsoft.com/office/drawing/2014/main" id="{91334965-50FF-4BE0-8C9F-2A01209CC329}"/>
              </a:ext>
            </a:extLst>
          </p:cNvPr>
          <p:cNvSpPr/>
          <p:nvPr/>
        </p:nvSpPr>
        <p:spPr>
          <a:xfrm>
            <a:off x="639417" y="986061"/>
            <a:ext cx="6669157" cy="5548653"/>
          </a:xfrm>
          <a:prstGeom prst="flowChartAlternateProcess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s-MX" sz="28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0000"/>
                </a:solidFill>
              </a:rPr>
              <a:t>Se convierte en el plan a seguir, contiene los pasos, procesos y elementos con los que debe contar la Administración para determinar:</a:t>
            </a:r>
          </a:p>
          <a:p>
            <a:endParaRPr lang="es-MX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2800" b="1" dirty="0">
                <a:solidFill>
                  <a:schemeClr val="tx2">
                    <a:lumMod val="50000"/>
                  </a:schemeClr>
                </a:solidFill>
              </a:rPr>
              <a:t>Qué quiere.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2800" b="1" dirty="0">
                <a:solidFill>
                  <a:schemeClr val="tx2">
                    <a:lumMod val="50000"/>
                  </a:schemeClr>
                </a:solidFill>
              </a:rPr>
              <a:t>Cómo pretende conseguirlo.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2800" b="1" dirty="0">
                <a:solidFill>
                  <a:schemeClr val="tx2">
                    <a:lumMod val="50000"/>
                  </a:schemeClr>
                </a:solidFill>
              </a:rPr>
              <a:t>Qué necesita para hacerlo.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2800" b="1" dirty="0">
                <a:solidFill>
                  <a:schemeClr val="tx2">
                    <a:lumMod val="50000"/>
                  </a:schemeClr>
                </a:solidFill>
              </a:rPr>
              <a:t>A qué costo podrá llevarlo a cabo.</a:t>
            </a:r>
          </a:p>
          <a:p>
            <a:endParaRPr lang="es-MX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s-MX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C53426B-14F7-42BB-84B7-EEFFB4BB14F9}"/>
              </a:ext>
            </a:extLst>
          </p:cNvPr>
          <p:cNvCxnSpPr/>
          <p:nvPr/>
        </p:nvCxnSpPr>
        <p:spPr>
          <a:xfrm>
            <a:off x="617988" y="775894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Pin en Presentaciones">
            <a:extLst>
              <a:ext uri="{FF2B5EF4-FFF2-40B4-BE49-F238E27FC236}">
                <a16:creationId xmlns:a16="http://schemas.microsoft.com/office/drawing/2014/main" id="{D8BBBC43-0213-4250-94BA-524F00003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243" y="918558"/>
            <a:ext cx="3213757" cy="245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: esquinas superiores, una redondeada y la otra cortada 14">
            <a:extLst>
              <a:ext uri="{FF2B5EF4-FFF2-40B4-BE49-F238E27FC236}">
                <a16:creationId xmlns:a16="http://schemas.microsoft.com/office/drawing/2014/main" id="{60BA0FB4-FF48-4E13-96D0-964C74E97DB0}"/>
              </a:ext>
            </a:extLst>
          </p:cNvPr>
          <p:cNvSpPr/>
          <p:nvPr/>
        </p:nvSpPr>
        <p:spPr>
          <a:xfrm>
            <a:off x="7722704" y="3397582"/>
            <a:ext cx="4045226" cy="2779382"/>
          </a:xfrm>
          <a:prstGeom prst="snip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300" dirty="0">
                <a:solidFill>
                  <a:schemeClr val="bg1"/>
                </a:solidFill>
              </a:rPr>
              <a:t>Procurando ser lo más precisos posibles, de tal manera que lo único que no se incluya son aquellas circunstancias o situaciones imprevisibles.</a:t>
            </a:r>
            <a:endParaRPr lang="es-CO" sz="2300" dirty="0">
              <a:solidFill>
                <a:schemeClr val="bg1"/>
              </a:solidFill>
            </a:endParaRPr>
          </a:p>
        </p:txBody>
      </p:sp>
      <p:pic>
        <p:nvPicPr>
          <p:cNvPr id="9" name="Imagen 8" descr="../../../../../Users/macintosh/Documents/201+/SED/LIBRERIA%20">
            <a:extLst>
              <a:ext uri="{FF2B5EF4-FFF2-40B4-BE49-F238E27FC236}">
                <a16:creationId xmlns:a16="http://schemas.microsoft.com/office/drawing/2014/main" id="{E5C1C100-7B8E-40D3-9F9A-7C104FCF1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04" y="5830087"/>
            <a:ext cx="6400800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40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1" y="325281"/>
            <a:ext cx="89029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ESTRUCTURACIÓN DE LOS ESTUDIOS PREVIOS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838201" y="902362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68C4BD49-888D-4768-8F5E-FB1A3DC329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6592"/>
              </p:ext>
            </p:extLst>
          </p:nvPr>
        </p:nvGraphicFramePr>
        <p:xfrm>
          <a:off x="3043156" y="1263385"/>
          <a:ext cx="7417836" cy="5464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Hexágono 19">
            <a:extLst>
              <a:ext uri="{FF2B5EF4-FFF2-40B4-BE49-F238E27FC236}">
                <a16:creationId xmlns:a16="http://schemas.microsoft.com/office/drawing/2014/main" id="{A0494F12-7872-4198-81C1-3C43D48105BA}"/>
              </a:ext>
            </a:extLst>
          </p:cNvPr>
          <p:cNvSpPr/>
          <p:nvPr/>
        </p:nvSpPr>
        <p:spPr>
          <a:xfrm>
            <a:off x="252763" y="1068513"/>
            <a:ext cx="2790393" cy="3853543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Imagen 6" descr="../../../../../Users/macintosh/Documents/201+/SED/LIBRERIA%20">
            <a:extLst>
              <a:ext uri="{FF2B5EF4-FFF2-40B4-BE49-F238E27FC236}">
                <a16:creationId xmlns:a16="http://schemas.microsoft.com/office/drawing/2014/main" id="{1D8B2D13-D458-4F1D-8796-9E68C73091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82" y="5833773"/>
            <a:ext cx="6400800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979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5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3441" y="152403"/>
            <a:ext cx="10515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CONTENIDO DE LOS ESTUDIOS PREVIOS</a:t>
            </a:r>
            <a:endParaRPr lang="es-CO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783441" y="644651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in en Presentacio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54" y="1699413"/>
            <a:ext cx="2209544" cy="340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35301715"/>
              </p:ext>
            </p:extLst>
          </p:nvPr>
        </p:nvGraphicFramePr>
        <p:xfrm>
          <a:off x="845863" y="3019600"/>
          <a:ext cx="8484344" cy="340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73FB966E-2DE9-4926-B0BF-421AB9310EA9}"/>
              </a:ext>
            </a:extLst>
          </p:cNvPr>
          <p:cNvGrpSpPr/>
          <p:nvPr/>
        </p:nvGrpSpPr>
        <p:grpSpPr>
          <a:xfrm>
            <a:off x="2264371" y="934397"/>
            <a:ext cx="7553739" cy="1838740"/>
            <a:chOff x="2953" y="2015705"/>
            <a:chExt cx="1743034" cy="799616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504C1C0F-1025-4CCF-87A8-1982592BAE0A}"/>
                </a:ext>
              </a:extLst>
            </p:cNvPr>
            <p:cNvSpPr/>
            <p:nvPr/>
          </p:nvSpPr>
          <p:spPr>
            <a:xfrm>
              <a:off x="2953" y="2015705"/>
              <a:ext cx="1743034" cy="799616"/>
            </a:xfrm>
            <a:prstGeom prst="ellipse">
              <a:avLst/>
            </a:prstGeom>
            <a:solidFill>
              <a:srgbClr val="EEB5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ipse 4">
              <a:extLst>
                <a:ext uri="{FF2B5EF4-FFF2-40B4-BE49-F238E27FC236}">
                  <a16:creationId xmlns:a16="http://schemas.microsoft.com/office/drawing/2014/main" id="{34FA90A4-8700-4DA2-9B6A-1FC5005ADFEE}"/>
                </a:ext>
              </a:extLst>
            </p:cNvPr>
            <p:cNvSpPr txBox="1"/>
            <p:nvPr/>
          </p:nvSpPr>
          <p:spPr>
            <a:xfrm>
              <a:off x="157906" y="2015705"/>
              <a:ext cx="1230300" cy="799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457200"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 SE DEBE </a:t>
              </a:r>
              <a:r>
                <a:rPr lang="es-ES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JUSTIFICAR Y </a:t>
              </a:r>
              <a:r>
                <a:rPr lang="es-ES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DESCRIBIR LA NECESIDAD QUE LA ENTIDAD ESTATAL PRETENDE SATISFACER CON EL PROCESO DE CONTRATACIÓN. </a:t>
              </a:r>
              <a:endPara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Imagen 10" descr="../../../../../Users/macintosh/Documents/201+/SED/LIBRERIA%20">
            <a:extLst>
              <a:ext uri="{FF2B5EF4-FFF2-40B4-BE49-F238E27FC236}">
                <a16:creationId xmlns:a16="http://schemas.microsoft.com/office/drawing/2014/main" id="{DB47546F-323D-435E-ABAD-1C7B423C80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82" y="5833773"/>
            <a:ext cx="6400800" cy="1159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914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rculo: vacío 1">
            <a:extLst>
              <a:ext uri="{FF2B5EF4-FFF2-40B4-BE49-F238E27FC236}">
                <a16:creationId xmlns:a16="http://schemas.microsoft.com/office/drawing/2014/main" id="{4D7054A8-C3AE-458C-9760-E6232D0D79F3}"/>
              </a:ext>
            </a:extLst>
          </p:cNvPr>
          <p:cNvSpPr/>
          <p:nvPr/>
        </p:nvSpPr>
        <p:spPr>
          <a:xfrm>
            <a:off x="1956396" y="2275367"/>
            <a:ext cx="7644809" cy="3529141"/>
          </a:xfrm>
          <a:prstGeom prst="donut">
            <a:avLst/>
          </a:prstGeom>
          <a:solidFill>
            <a:schemeClr val="accent1">
              <a:lumMod val="20000"/>
              <a:lumOff val="80000"/>
              <a:alpha val="23137"/>
            </a:schemeClr>
          </a:solidFill>
          <a:ln>
            <a:solidFill>
              <a:srgbClr val="2F528F">
                <a:alpha val="1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Título 15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3441" y="152403"/>
            <a:ext cx="10515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CONTENIDO DE LOS ESTUDIOS PREVIOS</a:t>
            </a:r>
            <a:endParaRPr lang="es-CO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783441" y="644651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>
            <a:extLst>
              <a:ext uri="{FF2B5EF4-FFF2-40B4-BE49-F238E27FC236}">
                <a16:creationId xmlns:a16="http://schemas.microsoft.com/office/drawing/2014/main" id="{73FB966E-2DE9-4926-B0BF-421AB9310EA9}"/>
              </a:ext>
            </a:extLst>
          </p:cNvPr>
          <p:cNvGrpSpPr/>
          <p:nvPr/>
        </p:nvGrpSpPr>
        <p:grpSpPr>
          <a:xfrm>
            <a:off x="1729018" y="687934"/>
            <a:ext cx="8099564" cy="1178592"/>
            <a:chOff x="2953" y="2015705"/>
            <a:chExt cx="1743034" cy="799616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504C1C0F-1025-4CCF-87A8-1982592BAE0A}"/>
                </a:ext>
              </a:extLst>
            </p:cNvPr>
            <p:cNvSpPr/>
            <p:nvPr/>
          </p:nvSpPr>
          <p:spPr>
            <a:xfrm>
              <a:off x="2953" y="2015705"/>
              <a:ext cx="1743034" cy="79961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ipse 4">
              <a:extLst>
                <a:ext uri="{FF2B5EF4-FFF2-40B4-BE49-F238E27FC236}">
                  <a16:creationId xmlns:a16="http://schemas.microsoft.com/office/drawing/2014/main" id="{34FA90A4-8700-4DA2-9B6A-1FC5005ADFEE}"/>
                </a:ext>
              </a:extLst>
            </p:cNvPr>
            <p:cNvSpPr txBox="1"/>
            <p:nvPr/>
          </p:nvSpPr>
          <p:spPr>
            <a:xfrm>
              <a:off x="157906" y="2117337"/>
              <a:ext cx="1230300" cy="5451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457200"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b="1" dirty="0"/>
                <a:t>2. DESCRIPCIÓN DEL OBJETO A CONTRATAR CON SUS ESPECIFICACIONES.</a:t>
              </a:r>
              <a:endPara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4" name="Diagrama 33">
            <a:extLst>
              <a:ext uri="{FF2B5EF4-FFF2-40B4-BE49-F238E27FC236}">
                <a16:creationId xmlns:a16="http://schemas.microsoft.com/office/drawing/2014/main" id="{F608300D-D0B2-4FA6-A371-AFD3868C9C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8858463"/>
              </p:ext>
            </p:extLst>
          </p:nvPr>
        </p:nvGraphicFramePr>
        <p:xfrm>
          <a:off x="838200" y="2103785"/>
          <a:ext cx="10515600" cy="410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n 9" descr="../../../../../Users/macintosh/Documents/201+/SED/LIBRERIA%20">
            <a:extLst>
              <a:ext uri="{FF2B5EF4-FFF2-40B4-BE49-F238E27FC236}">
                <a16:creationId xmlns:a16="http://schemas.microsoft.com/office/drawing/2014/main" id="{5FEFD044-5215-4223-AADE-FF361A39C9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82" y="5741581"/>
            <a:ext cx="6400800" cy="1190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33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5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3441" y="152403"/>
            <a:ext cx="10515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CONTENIDO DE LOS ESTUDIOS PREVIOS</a:t>
            </a:r>
            <a:endParaRPr lang="es-CO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783441" y="644651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32252973"/>
              </p:ext>
            </p:extLst>
          </p:nvPr>
        </p:nvGraphicFramePr>
        <p:xfrm>
          <a:off x="941818" y="2140527"/>
          <a:ext cx="9345181" cy="419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Elipse 10">
            <a:extLst>
              <a:ext uri="{FF2B5EF4-FFF2-40B4-BE49-F238E27FC236}">
                <a16:creationId xmlns:a16="http://schemas.microsoft.com/office/drawing/2014/main" id="{8A6E8603-2B72-4E77-8686-C7865872AD4E}"/>
              </a:ext>
            </a:extLst>
          </p:cNvPr>
          <p:cNvSpPr/>
          <p:nvPr/>
        </p:nvSpPr>
        <p:spPr>
          <a:xfrm>
            <a:off x="2334491" y="890445"/>
            <a:ext cx="7523017" cy="104757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1800" b="1" dirty="0"/>
              <a:t>3.  MODALIDAD DE SELECCIÓN DEL CONTRATISTA Y SU JUSTIFICACIÓN, INCLUYENDO LOS FUNDAMENTOS JURÍDICOS.</a:t>
            </a:r>
            <a:endParaRPr lang="es-CO" b="1" dirty="0"/>
          </a:p>
        </p:txBody>
      </p:sp>
      <p:pic>
        <p:nvPicPr>
          <p:cNvPr id="7" name="Imagen 6" descr="../../../../../Users/macintosh/Documents/201+/SED/LIBRERIA%20">
            <a:extLst>
              <a:ext uri="{FF2B5EF4-FFF2-40B4-BE49-F238E27FC236}">
                <a16:creationId xmlns:a16="http://schemas.microsoft.com/office/drawing/2014/main" id="{63417E44-663B-41C5-B7ED-21AD2F0FDB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637" y="5584825"/>
            <a:ext cx="6400800" cy="1273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73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5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3441" y="152403"/>
            <a:ext cx="10515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CONTENIDO DE LOS ESTUDIOS PREVIOS</a:t>
            </a:r>
            <a:endParaRPr lang="es-CO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783441" y="644651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43137689"/>
              </p:ext>
            </p:extLst>
          </p:nvPr>
        </p:nvGraphicFramePr>
        <p:xfrm>
          <a:off x="941818" y="1953490"/>
          <a:ext cx="10357223" cy="4752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Elipse 10">
            <a:extLst>
              <a:ext uri="{FF2B5EF4-FFF2-40B4-BE49-F238E27FC236}">
                <a16:creationId xmlns:a16="http://schemas.microsoft.com/office/drawing/2014/main" id="{8A6E8603-2B72-4E77-8686-C7865872AD4E}"/>
              </a:ext>
            </a:extLst>
          </p:cNvPr>
          <p:cNvSpPr/>
          <p:nvPr/>
        </p:nvSpPr>
        <p:spPr>
          <a:xfrm>
            <a:off x="2160011" y="810181"/>
            <a:ext cx="7424530" cy="1021061"/>
          </a:xfrm>
          <a:prstGeom prst="ellipse">
            <a:avLst/>
          </a:prstGeom>
          <a:solidFill>
            <a:srgbClr val="5B9BD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es-ES" sz="1800" b="1" dirty="0"/>
              <a:t>4.  VALOR ESTIMADO DEL CONTRATO Y  JUSTIFICACIÓN DEL MISMO. </a:t>
            </a:r>
            <a:endParaRPr lang="es-CO" b="1" dirty="0"/>
          </a:p>
        </p:txBody>
      </p:sp>
      <p:pic>
        <p:nvPicPr>
          <p:cNvPr id="7" name="Imagen 6" descr="../../../../../Users/macintosh/Documents/201+/SED/LIBRERIA%20">
            <a:extLst>
              <a:ext uri="{FF2B5EF4-FFF2-40B4-BE49-F238E27FC236}">
                <a16:creationId xmlns:a16="http://schemas.microsoft.com/office/drawing/2014/main" id="{754AB850-6EBA-4AA1-8496-6ECB1E0E61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09" y="5719473"/>
            <a:ext cx="6400800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689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9655" y="339526"/>
            <a:ext cx="774468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CONTENIDO DE LOS ESTUDIOS PREVIOS</a:t>
            </a:r>
            <a:endParaRPr lang="es-ES_tradnl" sz="35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087583" y="897038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322395445"/>
              </p:ext>
            </p:extLst>
          </p:nvPr>
        </p:nvGraphicFramePr>
        <p:xfrm>
          <a:off x="1680847" y="2998033"/>
          <a:ext cx="8407420" cy="296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../../../../../Users/macintosh/Documents/201+/SED/LIBRERIA%20">
            <a:extLst>
              <a:ext uri="{FF2B5EF4-FFF2-40B4-BE49-F238E27FC236}">
                <a16:creationId xmlns:a16="http://schemas.microsoft.com/office/drawing/2014/main" id="{35273191-B96D-4F6B-9F36-4EC13FD1F4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29" y="5462255"/>
            <a:ext cx="6400800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0952B53-9F35-C02D-75DA-6B9CC5B216CC}"/>
              </a:ext>
            </a:extLst>
          </p:cNvPr>
          <p:cNvSpPr/>
          <p:nvPr/>
        </p:nvSpPr>
        <p:spPr>
          <a:xfrm>
            <a:off x="2053937" y="1150112"/>
            <a:ext cx="7424530" cy="121866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es-ES" sz="2000" b="1" dirty="0"/>
              <a:t>5. CRITERIOS PARA SELECCIONAR LA OFERTA  MÁS FAVORABLE.</a:t>
            </a:r>
            <a:endParaRPr lang="es-MX" sz="2000" b="1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3DAAF93A-EE49-02CA-4915-051C5FA57A78}"/>
              </a:ext>
            </a:extLst>
          </p:cNvPr>
          <p:cNvSpPr/>
          <p:nvPr/>
        </p:nvSpPr>
        <p:spPr>
          <a:xfrm>
            <a:off x="2340949" y="2808091"/>
            <a:ext cx="6850505" cy="3342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MX" sz="1800" b="1" dirty="0"/>
          </a:p>
          <a:p>
            <a:pPr lvl="0" algn="ctr"/>
            <a:endParaRPr lang="es-MX" b="1" dirty="0"/>
          </a:p>
          <a:p>
            <a:pPr lvl="0" algn="ctr"/>
            <a:r>
              <a:rPr lang="es-MX" sz="1800" b="1" dirty="0"/>
              <a:t>Es objetiva la selección en la cual la escogencia se hace al ofrecimiento más favorable a la entidad y a los fines que ella busca, sin tener en consideración factores de afecto o de interés o cualquier clase de motivación subjetiva.</a:t>
            </a:r>
          </a:p>
          <a:p>
            <a:pPr lvl="0" algn="ctr"/>
            <a:endParaRPr lang="es-MX" sz="1800" b="1" dirty="0"/>
          </a:p>
          <a:p>
            <a:pPr lvl="0" algn="ctr"/>
            <a:r>
              <a:rPr lang="es-MX" sz="1800" b="1" dirty="0"/>
              <a:t>En el proceso de selección de mínima cuantía el factor de escogencia obedece al MENOR PRECIO.</a:t>
            </a:r>
          </a:p>
          <a:p>
            <a:pPr lvl="0" algn="ctr"/>
            <a:endParaRPr lang="es-MX" sz="1800" b="1" dirty="0"/>
          </a:p>
          <a:p>
            <a:pPr lvl="0" algn="ctr"/>
            <a:endParaRPr lang="es-ES" sz="1800" b="1" dirty="0"/>
          </a:p>
          <a:p>
            <a:pPr algn="ctr"/>
            <a:endParaRPr lang="es-CO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9BBBCA70-C49D-79E9-C599-DA9C8AD418AA}"/>
              </a:ext>
            </a:extLst>
          </p:cNvPr>
          <p:cNvSpPr/>
          <p:nvPr/>
        </p:nvSpPr>
        <p:spPr>
          <a:xfrm>
            <a:off x="5428938" y="2368781"/>
            <a:ext cx="444708" cy="374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42280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C48FEA596160489EBD8042F92E9415" ma:contentTypeVersion="7" ma:contentTypeDescription="Create a new document." ma:contentTypeScope="" ma:versionID="20af6e849410fbeccca655c70025c1ef">
  <xsd:schema xmlns:xsd="http://www.w3.org/2001/XMLSchema" xmlns:xs="http://www.w3.org/2001/XMLSchema" xmlns:p="http://schemas.microsoft.com/office/2006/metadata/properties" xmlns:ns3="1969f004-bc7b-4646-a92b-529d68987df2" xmlns:ns4="13602b7f-6b1a-4933-8d05-ebfa1703663c" targetNamespace="http://schemas.microsoft.com/office/2006/metadata/properties" ma:root="true" ma:fieldsID="69e621be9e092de91b0e6f9b3e0ca8d4" ns3:_="" ns4:_="">
    <xsd:import namespace="1969f004-bc7b-4646-a92b-529d68987df2"/>
    <xsd:import namespace="13602b7f-6b1a-4933-8d05-ebfa170366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69f004-bc7b-4646-a92b-529d68987d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02b7f-6b1a-4933-8d05-ebfa1703663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23E94E-3E92-4DFA-B9A3-022E6526E9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69f004-bc7b-4646-a92b-529d68987df2"/>
    <ds:schemaRef ds:uri="13602b7f-6b1a-4933-8d05-ebfa170366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EE336A-04D6-4AFF-9D15-B69BE3E414A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969f004-bc7b-4646-a92b-529d68987df2"/>
    <ds:schemaRef ds:uri="http://purl.org/dc/elements/1.1/"/>
    <ds:schemaRef ds:uri="http://schemas.microsoft.com/office/2006/metadata/properties"/>
    <ds:schemaRef ds:uri="13602b7f-6b1a-4933-8d05-ebfa1703663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6B95D97-FB84-4B16-B7EE-C2B27CF9D9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12367</TotalTime>
  <Words>1114</Words>
  <Application>Microsoft Office PowerPoint</Application>
  <PresentationFormat>Panorámica</PresentationFormat>
  <Paragraphs>154</Paragraphs>
  <Slides>14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Abadi MT Condensed Extra Bold</vt:lpstr>
      <vt:lpstr>Abadi MT Condensed Light</vt:lpstr>
      <vt:lpstr>Arial</vt:lpstr>
      <vt:lpstr>Arial Black</vt:lpstr>
      <vt:lpstr>Calibri</vt:lpstr>
      <vt:lpstr>Calibri cuerpo</vt:lpstr>
      <vt:lpstr>Calibri Light</vt:lpstr>
      <vt:lpstr>Wingdings</vt:lpstr>
      <vt:lpstr>Tema de Office</vt:lpstr>
      <vt:lpstr>Presentación de PowerPoint</vt:lpstr>
      <vt:lpstr>Presentación de PowerPoint</vt:lpstr>
      <vt:lpstr> ESTUDIOS PREVIOS   </vt:lpstr>
      <vt:lpstr>ESTRUCTURACIÓN DE LOS ESTUDIOS PREVIOS</vt:lpstr>
      <vt:lpstr>CONTENIDO DE LOS ESTUDIOS PREVIOS</vt:lpstr>
      <vt:lpstr>CONTENIDO DE LOS ESTUDIOS PREVIOS</vt:lpstr>
      <vt:lpstr>CONTENIDO DE LOS ESTUDIOS PREVIOS</vt:lpstr>
      <vt:lpstr>CONTENIDO DE LOS ESTUDIOS PREVIOS</vt:lpstr>
      <vt:lpstr>CONTENIDO DE LOS ESTUDIOS PREVIOS</vt:lpstr>
      <vt:lpstr>CONTENIDO DE LOS ESTUDIOS PREVIOS</vt:lpstr>
      <vt:lpstr>CONTENIDO DE LOS ESTUDIOS PREVIOS</vt:lpstr>
      <vt:lpstr>CONTENIDO DE LOS ESTUDIOS PREVIOS</vt:lpstr>
      <vt:lpstr>CONTENIDO DE LOS ESTUDIOS PREVIOS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León Leon</dc:creator>
  <cp:lastModifiedBy>ELIANA PAOLA CLAVIJO HERRAN</cp:lastModifiedBy>
  <cp:revision>284</cp:revision>
  <dcterms:created xsi:type="dcterms:W3CDTF">2020-06-29T17:44:07Z</dcterms:created>
  <dcterms:modified xsi:type="dcterms:W3CDTF">2023-06-06T22:22:20Z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0x01010073C48FEA596160489EBD8042F92E9415</vt:lpwstr>
  </property>
  <property fmtid="{D5CDD505-2E9C-101B-9397-08002B2CF9AE}" pid="3" name="MSIP_Label_1299739c-ad3d-4908-806e-4d91151a6e13_Enabled">
    <vt:lpwstr>true</vt:lpwstr>
  </property>
  <property fmtid="{D5CDD505-2E9C-101B-9397-08002B2CF9AE}" pid="4" name="MSIP_Label_1299739c-ad3d-4908-806e-4d91151a6e13_SetDate">
    <vt:lpwstr>2023-02-09T15:20:38Z</vt:lpwstr>
  </property>
  <property fmtid="{D5CDD505-2E9C-101B-9397-08002B2CF9AE}" pid="5" name="MSIP_Label_1299739c-ad3d-4908-806e-4d91151a6e13_Method">
    <vt:lpwstr>Standard</vt:lpwstr>
  </property>
  <property fmtid="{D5CDD505-2E9C-101B-9397-08002B2CF9AE}" pid="6" name="MSIP_Label_1299739c-ad3d-4908-806e-4d91151a6e13_Name">
    <vt:lpwstr>All Employees (Unrestricted)</vt:lpwstr>
  </property>
  <property fmtid="{D5CDD505-2E9C-101B-9397-08002B2CF9AE}" pid="7" name="MSIP_Label_1299739c-ad3d-4908-806e-4d91151a6e13_SiteId">
    <vt:lpwstr>cbc2c381-2f2e-4d93-91d1-506c9316ace7</vt:lpwstr>
  </property>
  <property fmtid="{D5CDD505-2E9C-101B-9397-08002B2CF9AE}" pid="8" name="MSIP_Label_1299739c-ad3d-4908-806e-4d91151a6e13_ActionId">
    <vt:lpwstr>df945aa1-6380-4e1d-a746-34b6f5666128</vt:lpwstr>
  </property>
  <property fmtid="{D5CDD505-2E9C-101B-9397-08002B2CF9AE}" pid="9" name="MSIP_Label_1299739c-ad3d-4908-806e-4d91151a6e13_ContentBits">
    <vt:lpwstr>0</vt:lpwstr>
  </property>
</Properties>
</file>