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1093" r:id="rId4"/>
    <p:sldId id="1092" r:id="rId5"/>
    <p:sldId id="1095" r:id="rId6"/>
    <p:sldId id="1094" r:id="rId7"/>
    <p:sldId id="1096" r:id="rId8"/>
    <p:sldId id="1102" r:id="rId9"/>
    <p:sldId id="1097" r:id="rId10"/>
    <p:sldId id="1098" r:id="rId11"/>
    <p:sldId id="1113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B165618-814F-4361-A967-9B37BF36EEF5}">
          <p14:sldIdLst>
            <p14:sldId id="256"/>
            <p14:sldId id="1093"/>
            <p14:sldId id="1092"/>
            <p14:sldId id="1095"/>
            <p14:sldId id="1094"/>
            <p14:sldId id="1096"/>
            <p14:sldId id="1102"/>
            <p14:sldId id="1097"/>
            <p14:sldId id="1098"/>
            <p14:sldId id="11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ie Sori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852"/>
    <a:srgbClr val="293952"/>
    <a:srgbClr val="FF702A"/>
    <a:srgbClr val="FFC9AF"/>
    <a:srgbClr val="ADB4BE"/>
    <a:srgbClr val="FF66FF"/>
    <a:srgbClr val="D60093"/>
    <a:srgbClr val="A3A9B5"/>
    <a:srgbClr val="009AD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48" d="100"/>
          <a:sy n="48" d="100"/>
        </p:scale>
        <p:origin x="48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ver hernan romero" userId="2d48897e9aa26526" providerId="LiveId" clId="{9F77BE89-0EAA-4F7B-941B-B8932C51AA51}"/>
    <pc:docChg chg="modSld">
      <pc:chgData name="faiver hernan romero" userId="2d48897e9aa26526" providerId="LiveId" clId="{9F77BE89-0EAA-4F7B-941B-B8932C51AA51}" dt="2023-02-07T17:46:41.873" v="2" actId="20577"/>
      <pc:docMkLst>
        <pc:docMk/>
      </pc:docMkLst>
      <pc:sldChg chg="modSp mod">
        <pc:chgData name="faiver hernan romero" userId="2d48897e9aa26526" providerId="LiveId" clId="{9F77BE89-0EAA-4F7B-941B-B8932C51AA51}" dt="2023-02-07T17:46:41.873" v="2" actId="20577"/>
        <pc:sldMkLst>
          <pc:docMk/>
          <pc:sldMk cId="1945618926" sldId="464"/>
        </pc:sldMkLst>
        <pc:spChg chg="mod">
          <ac:chgData name="faiver hernan romero" userId="2d48897e9aa26526" providerId="LiveId" clId="{9F77BE89-0EAA-4F7B-941B-B8932C51AA51}" dt="2023-02-07T17:46:41.873" v="2" actId="20577"/>
          <ac:spMkLst>
            <pc:docMk/>
            <pc:sldMk cId="1945618926" sldId="464"/>
            <ac:spMk id="2" creationId="{B216CB0C-5C9F-4217-A5CD-4370D2FB1F9D}"/>
          </ac:spMkLst>
        </pc:spChg>
      </pc:sldChg>
    </pc:docChg>
  </pc:docChgLst>
  <pc:docChgLst>
    <pc:chgData name="ELIANA PAOLA CLAVIJO HERRAN" userId="df046837-7d05-46ec-b831-9538915a52c8" providerId="ADAL" clId="{7DA4A090-6A4E-46A0-BE51-63092C854EAB}"/>
    <pc:docChg chg="undo custSel addSld delSld modSld delSection modSection">
      <pc:chgData name="ELIANA PAOLA CLAVIJO HERRAN" userId="df046837-7d05-46ec-b831-9538915a52c8" providerId="ADAL" clId="{7DA4A090-6A4E-46A0-BE51-63092C854EAB}" dt="2023-06-08T21:05:38.932" v="113" actId="2696"/>
      <pc:docMkLst>
        <pc:docMk/>
      </pc:docMkLst>
      <pc:sldChg chg="addSp delSp modSp mod">
        <pc:chgData name="ELIANA PAOLA CLAVIJO HERRAN" userId="df046837-7d05-46ec-b831-9538915a52c8" providerId="ADAL" clId="{7DA4A090-6A4E-46A0-BE51-63092C854EAB}" dt="2023-06-08T21:02:39.542" v="109" actId="403"/>
        <pc:sldMkLst>
          <pc:docMk/>
          <pc:sldMk cId="2420642104" sldId="256"/>
        </pc:sldMkLst>
        <pc:spChg chg="add del mod">
          <ac:chgData name="ELIANA PAOLA CLAVIJO HERRAN" userId="df046837-7d05-46ec-b831-9538915a52c8" providerId="ADAL" clId="{7DA4A090-6A4E-46A0-BE51-63092C854EAB}" dt="2023-06-08T21:01:29.320" v="91" actId="478"/>
          <ac:spMkLst>
            <pc:docMk/>
            <pc:sldMk cId="2420642104" sldId="256"/>
            <ac:spMk id="2" creationId="{9731A6C0-B174-CC71-3AD0-AA8DF13F1603}"/>
          </ac:spMkLst>
        </pc:spChg>
        <pc:spChg chg="mod">
          <ac:chgData name="ELIANA PAOLA CLAVIJO HERRAN" userId="df046837-7d05-46ec-b831-9538915a52c8" providerId="ADAL" clId="{7DA4A090-6A4E-46A0-BE51-63092C854EAB}" dt="2023-06-08T21:02:22.547" v="104" actId="1076"/>
          <ac:spMkLst>
            <pc:docMk/>
            <pc:sldMk cId="2420642104" sldId="256"/>
            <ac:spMk id="4" creationId="{4EF345DB-0946-4EFB-ED7B-F33E20E2D059}"/>
          </ac:spMkLst>
        </pc:spChg>
        <pc:spChg chg="add mod">
          <ac:chgData name="ELIANA PAOLA CLAVIJO HERRAN" userId="df046837-7d05-46ec-b831-9538915a52c8" providerId="ADAL" clId="{7DA4A090-6A4E-46A0-BE51-63092C854EAB}" dt="2023-06-08T21:02:10.717" v="101" actId="1076"/>
          <ac:spMkLst>
            <pc:docMk/>
            <pc:sldMk cId="2420642104" sldId="256"/>
            <ac:spMk id="5" creationId="{C4AF75DB-D612-68E3-8A57-D441A10EF770}"/>
          </ac:spMkLst>
        </pc:spChg>
        <pc:spChg chg="del mod">
          <ac:chgData name="ELIANA PAOLA CLAVIJO HERRAN" userId="df046837-7d05-46ec-b831-9538915a52c8" providerId="ADAL" clId="{7DA4A090-6A4E-46A0-BE51-63092C854EAB}" dt="2023-06-08T21:01:18.345" v="87" actId="478"/>
          <ac:spMkLst>
            <pc:docMk/>
            <pc:sldMk cId="2420642104" sldId="256"/>
            <ac:spMk id="6" creationId="{D0DCB897-78C5-5C45-9C15-EC3E7EAE6C87}"/>
          </ac:spMkLst>
        </pc:spChg>
        <pc:spChg chg="add mod">
          <ac:chgData name="ELIANA PAOLA CLAVIJO HERRAN" userId="df046837-7d05-46ec-b831-9538915a52c8" providerId="ADAL" clId="{7DA4A090-6A4E-46A0-BE51-63092C854EAB}" dt="2023-06-08T21:02:25.631" v="105" actId="1076"/>
          <ac:spMkLst>
            <pc:docMk/>
            <pc:sldMk cId="2420642104" sldId="256"/>
            <ac:spMk id="7" creationId="{1AD5E14C-DA7D-08BA-BBA2-D9D2BAE17A26}"/>
          </ac:spMkLst>
        </pc:spChg>
        <pc:spChg chg="add del mod">
          <ac:chgData name="ELIANA PAOLA CLAVIJO HERRAN" userId="df046837-7d05-46ec-b831-9538915a52c8" providerId="ADAL" clId="{7DA4A090-6A4E-46A0-BE51-63092C854EAB}" dt="2023-06-08T21:01:41.757" v="94"/>
          <ac:spMkLst>
            <pc:docMk/>
            <pc:sldMk cId="2420642104" sldId="256"/>
            <ac:spMk id="8" creationId="{E441A99A-0EA3-EECD-20B5-9496DF0FC06D}"/>
          </ac:spMkLst>
        </pc:spChg>
        <pc:spChg chg="del mod">
          <ac:chgData name="ELIANA PAOLA CLAVIJO HERRAN" userId="df046837-7d05-46ec-b831-9538915a52c8" providerId="ADAL" clId="{7DA4A090-6A4E-46A0-BE51-63092C854EAB}" dt="2023-06-08T21:01:23.449" v="89" actId="478"/>
          <ac:spMkLst>
            <pc:docMk/>
            <pc:sldMk cId="2420642104" sldId="256"/>
            <ac:spMk id="9" creationId="{213E91D5-8422-8911-CAC6-C3C8CD990EF6}"/>
          </ac:spMkLst>
        </pc:spChg>
        <pc:spChg chg="add del mod">
          <ac:chgData name="ELIANA PAOLA CLAVIJO HERRAN" userId="df046837-7d05-46ec-b831-9538915a52c8" providerId="ADAL" clId="{7DA4A090-6A4E-46A0-BE51-63092C854EAB}" dt="2023-06-08T21:01:54.667" v="96"/>
          <ac:spMkLst>
            <pc:docMk/>
            <pc:sldMk cId="2420642104" sldId="256"/>
            <ac:spMk id="10" creationId="{4E48DB4E-9067-C61F-D3E8-8F6F9D2E49F1}"/>
          </ac:spMkLst>
        </pc:spChg>
        <pc:spChg chg="add mod">
          <ac:chgData name="ELIANA PAOLA CLAVIJO HERRAN" userId="df046837-7d05-46ec-b831-9538915a52c8" providerId="ADAL" clId="{7DA4A090-6A4E-46A0-BE51-63092C854EAB}" dt="2023-06-08T21:02:39.542" v="109" actId="403"/>
          <ac:spMkLst>
            <pc:docMk/>
            <pc:sldMk cId="2420642104" sldId="256"/>
            <ac:spMk id="14" creationId="{0C6957F1-0189-D49E-540A-E994D22E6170}"/>
          </ac:spMkLst>
        </pc:spChg>
      </pc:sldChg>
      <pc:sldChg chg="del">
        <pc:chgData name="ELIANA PAOLA CLAVIJO HERRAN" userId="df046837-7d05-46ec-b831-9538915a52c8" providerId="ADAL" clId="{7DA4A090-6A4E-46A0-BE51-63092C854EAB}" dt="2023-06-08T20:59:46.040" v="15" actId="47"/>
        <pc:sldMkLst>
          <pc:docMk/>
          <pc:sldMk cId="3368724816" sldId="257"/>
        </pc:sldMkLst>
      </pc:sldChg>
      <pc:sldChg chg="del">
        <pc:chgData name="ELIANA PAOLA CLAVIJO HERRAN" userId="df046837-7d05-46ec-b831-9538915a52c8" providerId="ADAL" clId="{7DA4A090-6A4E-46A0-BE51-63092C854EAB}" dt="2023-06-08T20:59:44.517" v="9" actId="47"/>
        <pc:sldMkLst>
          <pc:docMk/>
          <pc:sldMk cId="3152088253" sldId="260"/>
        </pc:sldMkLst>
      </pc:sldChg>
      <pc:sldChg chg="del">
        <pc:chgData name="ELIANA PAOLA CLAVIJO HERRAN" userId="df046837-7d05-46ec-b831-9538915a52c8" providerId="ADAL" clId="{7DA4A090-6A4E-46A0-BE51-63092C854EAB}" dt="2023-06-08T20:59:46.213" v="16" actId="47"/>
        <pc:sldMkLst>
          <pc:docMk/>
          <pc:sldMk cId="1757742501" sldId="261"/>
        </pc:sldMkLst>
      </pc:sldChg>
      <pc:sldChg chg="del">
        <pc:chgData name="ELIANA PAOLA CLAVIJO HERRAN" userId="df046837-7d05-46ec-b831-9538915a52c8" providerId="ADAL" clId="{7DA4A090-6A4E-46A0-BE51-63092C854EAB}" dt="2023-06-08T20:59:44.737" v="10" actId="47"/>
        <pc:sldMkLst>
          <pc:docMk/>
          <pc:sldMk cId="630765707" sldId="262"/>
        </pc:sldMkLst>
      </pc:sldChg>
      <pc:sldChg chg="del">
        <pc:chgData name="ELIANA PAOLA CLAVIJO HERRAN" userId="df046837-7d05-46ec-b831-9538915a52c8" providerId="ADAL" clId="{7DA4A090-6A4E-46A0-BE51-63092C854EAB}" dt="2023-06-08T20:59:46.401" v="17" actId="47"/>
        <pc:sldMkLst>
          <pc:docMk/>
          <pc:sldMk cId="1676395349" sldId="270"/>
        </pc:sldMkLst>
      </pc:sldChg>
      <pc:sldChg chg="del">
        <pc:chgData name="ELIANA PAOLA CLAVIJO HERRAN" userId="df046837-7d05-46ec-b831-9538915a52c8" providerId="ADAL" clId="{7DA4A090-6A4E-46A0-BE51-63092C854EAB}" dt="2023-06-08T20:59:42.413" v="1" actId="47"/>
        <pc:sldMkLst>
          <pc:docMk/>
          <pc:sldMk cId="4028504765" sldId="279"/>
        </pc:sldMkLst>
      </pc:sldChg>
      <pc:sldChg chg="del">
        <pc:chgData name="ELIANA PAOLA CLAVIJO HERRAN" userId="df046837-7d05-46ec-b831-9538915a52c8" providerId="ADAL" clId="{7DA4A090-6A4E-46A0-BE51-63092C854EAB}" dt="2023-06-08T20:59:45.852" v="14" actId="47"/>
        <pc:sldMkLst>
          <pc:docMk/>
          <pc:sldMk cId="2133887583" sldId="291"/>
        </pc:sldMkLst>
      </pc:sldChg>
      <pc:sldChg chg="del">
        <pc:chgData name="ELIANA PAOLA CLAVIJO HERRAN" userId="df046837-7d05-46ec-b831-9538915a52c8" providerId="ADAL" clId="{7DA4A090-6A4E-46A0-BE51-63092C854EAB}" dt="2023-06-08T20:59:45.380" v="13" actId="47"/>
        <pc:sldMkLst>
          <pc:docMk/>
          <pc:sldMk cId="555030430" sldId="292"/>
        </pc:sldMkLst>
      </pc:sldChg>
      <pc:sldChg chg="del">
        <pc:chgData name="ELIANA PAOLA CLAVIJO HERRAN" userId="df046837-7d05-46ec-b831-9538915a52c8" providerId="ADAL" clId="{7DA4A090-6A4E-46A0-BE51-63092C854EAB}" dt="2023-06-08T20:59:44.972" v="11" actId="47"/>
        <pc:sldMkLst>
          <pc:docMk/>
          <pc:sldMk cId="168467978" sldId="294"/>
        </pc:sldMkLst>
      </pc:sldChg>
      <pc:sldChg chg="del">
        <pc:chgData name="ELIANA PAOLA CLAVIJO HERRAN" userId="df046837-7d05-46ec-b831-9538915a52c8" providerId="ADAL" clId="{7DA4A090-6A4E-46A0-BE51-63092C854EAB}" dt="2023-06-08T20:59:45.176" v="12" actId="47"/>
        <pc:sldMkLst>
          <pc:docMk/>
          <pc:sldMk cId="2796034598" sldId="296"/>
        </pc:sldMkLst>
      </pc:sldChg>
      <pc:sldChg chg="del">
        <pc:chgData name="ELIANA PAOLA CLAVIJO HERRAN" userId="df046837-7d05-46ec-b831-9538915a52c8" providerId="ADAL" clId="{7DA4A090-6A4E-46A0-BE51-63092C854EAB}" dt="2023-06-08T20:59:43.779" v="7" actId="47"/>
        <pc:sldMkLst>
          <pc:docMk/>
          <pc:sldMk cId="0" sldId="455"/>
        </pc:sldMkLst>
      </pc:sldChg>
      <pc:sldChg chg="del">
        <pc:chgData name="ELIANA PAOLA CLAVIJO HERRAN" userId="df046837-7d05-46ec-b831-9538915a52c8" providerId="ADAL" clId="{7DA4A090-6A4E-46A0-BE51-63092C854EAB}" dt="2023-06-08T20:59:44.313" v="8" actId="47"/>
        <pc:sldMkLst>
          <pc:docMk/>
          <pc:sldMk cId="733632246" sldId="457"/>
        </pc:sldMkLst>
      </pc:sldChg>
      <pc:sldChg chg="del">
        <pc:chgData name="ELIANA PAOLA CLAVIJO HERRAN" userId="df046837-7d05-46ec-b831-9538915a52c8" providerId="ADAL" clId="{7DA4A090-6A4E-46A0-BE51-63092C854EAB}" dt="2023-06-08T20:59:43.591" v="6" actId="47"/>
        <pc:sldMkLst>
          <pc:docMk/>
          <pc:sldMk cId="2794963488" sldId="460"/>
        </pc:sldMkLst>
      </pc:sldChg>
      <pc:sldChg chg="del">
        <pc:chgData name="ELIANA PAOLA CLAVIJO HERRAN" userId="df046837-7d05-46ec-b831-9538915a52c8" providerId="ADAL" clId="{7DA4A090-6A4E-46A0-BE51-63092C854EAB}" dt="2023-06-08T20:59:43.403" v="5" actId="47"/>
        <pc:sldMkLst>
          <pc:docMk/>
          <pc:sldMk cId="507685776" sldId="461"/>
        </pc:sldMkLst>
      </pc:sldChg>
      <pc:sldChg chg="del">
        <pc:chgData name="ELIANA PAOLA CLAVIJO HERRAN" userId="df046837-7d05-46ec-b831-9538915a52c8" providerId="ADAL" clId="{7DA4A090-6A4E-46A0-BE51-63092C854EAB}" dt="2023-06-08T20:59:43.199" v="4" actId="47"/>
        <pc:sldMkLst>
          <pc:docMk/>
          <pc:sldMk cId="3588203540" sldId="462"/>
        </pc:sldMkLst>
      </pc:sldChg>
      <pc:sldChg chg="del">
        <pc:chgData name="ELIANA PAOLA CLAVIJO HERRAN" userId="df046837-7d05-46ec-b831-9538915a52c8" providerId="ADAL" clId="{7DA4A090-6A4E-46A0-BE51-63092C854EAB}" dt="2023-06-08T20:59:42.980" v="3" actId="47"/>
        <pc:sldMkLst>
          <pc:docMk/>
          <pc:sldMk cId="3274120003" sldId="463"/>
        </pc:sldMkLst>
      </pc:sldChg>
      <pc:sldChg chg="del">
        <pc:chgData name="ELIANA PAOLA CLAVIJO HERRAN" userId="df046837-7d05-46ec-b831-9538915a52c8" providerId="ADAL" clId="{7DA4A090-6A4E-46A0-BE51-63092C854EAB}" dt="2023-06-08T20:59:46.575" v="18" actId="47"/>
        <pc:sldMkLst>
          <pc:docMk/>
          <pc:sldMk cId="1945618926" sldId="464"/>
        </pc:sldMkLst>
      </pc:sldChg>
      <pc:sldChg chg="del">
        <pc:chgData name="ELIANA PAOLA CLAVIJO HERRAN" userId="df046837-7d05-46ec-b831-9538915a52c8" providerId="ADAL" clId="{7DA4A090-6A4E-46A0-BE51-63092C854EAB}" dt="2023-06-08T21:00:01.969" v="31" actId="47"/>
        <pc:sldMkLst>
          <pc:docMk/>
          <pc:sldMk cId="0" sldId="1048"/>
        </pc:sldMkLst>
      </pc:sldChg>
      <pc:sldChg chg="del">
        <pc:chgData name="ELIANA PAOLA CLAVIJO HERRAN" userId="df046837-7d05-46ec-b831-9538915a52c8" providerId="ADAL" clId="{7DA4A090-6A4E-46A0-BE51-63092C854EAB}" dt="2023-06-08T20:59:35.059" v="0" actId="47"/>
        <pc:sldMkLst>
          <pc:docMk/>
          <pc:sldMk cId="0" sldId="1066"/>
        </pc:sldMkLst>
      </pc:sldChg>
      <pc:sldChg chg="add del">
        <pc:chgData name="ELIANA PAOLA CLAVIJO HERRAN" userId="df046837-7d05-46ec-b831-9538915a52c8" providerId="ADAL" clId="{7DA4A090-6A4E-46A0-BE51-63092C854EAB}" dt="2023-06-08T20:59:51.146" v="27" actId="47"/>
        <pc:sldMkLst>
          <pc:docMk/>
          <pc:sldMk cId="0" sldId="1097"/>
        </pc:sldMkLst>
      </pc:sldChg>
      <pc:sldChg chg="add del">
        <pc:chgData name="ELIANA PAOLA CLAVIJO HERRAN" userId="df046837-7d05-46ec-b831-9538915a52c8" providerId="ADAL" clId="{7DA4A090-6A4E-46A0-BE51-63092C854EAB}" dt="2023-06-08T20:59:51.696" v="28" actId="47"/>
        <pc:sldMkLst>
          <pc:docMk/>
          <pc:sldMk cId="0" sldId="1098"/>
        </pc:sldMkLst>
      </pc:sldChg>
      <pc:sldChg chg="del">
        <pc:chgData name="ELIANA PAOLA CLAVIJO HERRAN" userId="df046837-7d05-46ec-b831-9538915a52c8" providerId="ADAL" clId="{7DA4A090-6A4E-46A0-BE51-63092C854EAB}" dt="2023-06-08T20:59:46.778" v="19" actId="47"/>
        <pc:sldMkLst>
          <pc:docMk/>
          <pc:sldMk cId="0" sldId="1099"/>
        </pc:sldMkLst>
      </pc:sldChg>
      <pc:sldChg chg="del">
        <pc:chgData name="ELIANA PAOLA CLAVIJO HERRAN" userId="df046837-7d05-46ec-b831-9538915a52c8" providerId="ADAL" clId="{7DA4A090-6A4E-46A0-BE51-63092C854EAB}" dt="2023-06-08T20:59:47.176" v="21" actId="47"/>
        <pc:sldMkLst>
          <pc:docMk/>
          <pc:sldMk cId="4093782481" sldId="1104"/>
        </pc:sldMkLst>
      </pc:sldChg>
      <pc:sldChg chg="del">
        <pc:chgData name="ELIANA PAOLA CLAVIJO HERRAN" userId="df046837-7d05-46ec-b831-9538915a52c8" providerId="ADAL" clId="{7DA4A090-6A4E-46A0-BE51-63092C854EAB}" dt="2023-06-08T20:59:42.776" v="2" actId="47"/>
        <pc:sldMkLst>
          <pc:docMk/>
          <pc:sldMk cId="2455345169" sldId="1106"/>
        </pc:sldMkLst>
      </pc:sldChg>
      <pc:sldChg chg="add del">
        <pc:chgData name="ELIANA PAOLA CLAVIJO HERRAN" userId="df046837-7d05-46ec-b831-9538915a52c8" providerId="ADAL" clId="{7DA4A090-6A4E-46A0-BE51-63092C854EAB}" dt="2023-06-08T20:59:53.740" v="30" actId="47"/>
        <pc:sldMkLst>
          <pc:docMk/>
          <pc:sldMk cId="3599477369" sldId="1108"/>
        </pc:sldMkLst>
      </pc:sldChg>
      <pc:sldChg chg="del">
        <pc:chgData name="ELIANA PAOLA CLAVIJO HERRAN" userId="df046837-7d05-46ec-b831-9538915a52c8" providerId="ADAL" clId="{7DA4A090-6A4E-46A0-BE51-63092C854EAB}" dt="2023-06-08T20:59:47.405" v="22" actId="47"/>
        <pc:sldMkLst>
          <pc:docMk/>
          <pc:sldMk cId="2589599845" sldId="1109"/>
        </pc:sldMkLst>
      </pc:sldChg>
      <pc:sldChg chg="del">
        <pc:chgData name="ELIANA PAOLA CLAVIJO HERRAN" userId="df046837-7d05-46ec-b831-9538915a52c8" providerId="ADAL" clId="{7DA4A090-6A4E-46A0-BE51-63092C854EAB}" dt="2023-06-08T20:59:47.971" v="23" actId="47"/>
        <pc:sldMkLst>
          <pc:docMk/>
          <pc:sldMk cId="868878002" sldId="1110"/>
        </pc:sldMkLst>
      </pc:sldChg>
      <pc:sldChg chg="del">
        <pc:chgData name="ELIANA PAOLA CLAVIJO HERRAN" userId="df046837-7d05-46ec-b831-9538915a52c8" providerId="ADAL" clId="{7DA4A090-6A4E-46A0-BE51-63092C854EAB}" dt="2023-06-08T20:59:46.982" v="20" actId="47"/>
        <pc:sldMkLst>
          <pc:docMk/>
          <pc:sldMk cId="1969462078" sldId="1112"/>
        </pc:sldMkLst>
      </pc:sldChg>
      <pc:sldChg chg="modSp add mod">
        <pc:chgData name="ELIANA PAOLA CLAVIJO HERRAN" userId="df046837-7d05-46ec-b831-9538915a52c8" providerId="ADAL" clId="{7DA4A090-6A4E-46A0-BE51-63092C854EAB}" dt="2023-06-08T21:03:18.384" v="111" actId="313"/>
        <pc:sldMkLst>
          <pc:docMk/>
          <pc:sldMk cId="1182436968" sldId="1113"/>
        </pc:sldMkLst>
        <pc:spChg chg="mod">
          <ac:chgData name="ELIANA PAOLA CLAVIJO HERRAN" userId="df046837-7d05-46ec-b831-9538915a52c8" providerId="ADAL" clId="{7DA4A090-6A4E-46A0-BE51-63092C854EAB}" dt="2023-06-08T21:03:18.384" v="111" actId="313"/>
          <ac:spMkLst>
            <pc:docMk/>
            <pc:sldMk cId="1182436968" sldId="1113"/>
            <ac:spMk id="6" creationId="{AD9DFA90-89D7-4AE3-A117-7D3777AAF01D}"/>
          </ac:spMkLst>
        </pc:spChg>
      </pc:sldChg>
      <pc:sldChg chg="add del">
        <pc:chgData name="ELIANA PAOLA CLAVIJO HERRAN" userId="df046837-7d05-46ec-b831-9538915a52c8" providerId="ADAL" clId="{7DA4A090-6A4E-46A0-BE51-63092C854EAB}" dt="2023-06-08T21:05:38.932" v="113" actId="2696"/>
        <pc:sldMkLst>
          <pc:docMk/>
          <pc:sldMk cId="3074088945" sldId="111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#1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#2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#3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#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21809-3A83-4C7F-A314-C453C715145F}" type="doc">
      <dgm:prSet loTypeId="urn:microsoft.com/office/officeart/2005/8/layout/hierarchy3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s-CO"/>
        </a:p>
      </dgm:t>
    </dgm:pt>
    <dgm:pt modelId="{4516B62E-2A63-4CA2-AF78-97167C9C27D6}">
      <dgm:prSet phldrT="[Texto]"/>
      <dgm:spPr>
        <a:solidFill>
          <a:srgbClr val="293952"/>
        </a:solidFill>
      </dgm:spPr>
      <dgm:t>
        <a:bodyPr/>
        <a:lstStyle/>
        <a:p>
          <a:r>
            <a:rPr lang="es-ES" dirty="0"/>
            <a:t>En el minisitio de la TVEC, encontramos: </a:t>
          </a:r>
          <a:endParaRPr lang="es-CO" dirty="0"/>
        </a:p>
      </dgm:t>
    </dgm:pt>
    <dgm:pt modelId="{9682AA76-599D-4EC4-A8F5-424654D811BD}" type="parTrans" cxnId="{BC76110A-9E7E-43D7-A69A-555DF1B20142}">
      <dgm:prSet/>
      <dgm:spPr/>
      <dgm:t>
        <a:bodyPr/>
        <a:lstStyle/>
        <a:p>
          <a:endParaRPr lang="es-CO"/>
        </a:p>
      </dgm:t>
    </dgm:pt>
    <dgm:pt modelId="{B18A1978-9678-454A-AB47-7CF67EC6B156}" type="sibTrans" cxnId="{BC76110A-9E7E-43D7-A69A-555DF1B20142}">
      <dgm:prSet/>
      <dgm:spPr/>
      <dgm:t>
        <a:bodyPr/>
        <a:lstStyle/>
        <a:p>
          <a:endParaRPr lang="es-CO"/>
        </a:p>
      </dgm:t>
    </dgm:pt>
    <dgm:pt modelId="{BA94932B-CE61-46BA-9B9D-5B1ED3D31D62}">
      <dgm:prSet phldrT="[Texto]"/>
      <dgm:spPr/>
      <dgm:t>
        <a:bodyPr/>
        <a:lstStyle/>
        <a:p>
          <a:r>
            <a:rPr lang="es-ES" dirty="0"/>
            <a:t>Enlace para el registro y actualización de usuarios.</a:t>
          </a:r>
          <a:endParaRPr lang="es-CO" dirty="0"/>
        </a:p>
      </dgm:t>
    </dgm:pt>
    <dgm:pt modelId="{E2CCB43D-1C54-4116-8F2C-B21E80D180E9}" type="sibTrans" cxnId="{882100A9-49B4-47BA-B3F9-1D048CAD7453}">
      <dgm:prSet/>
      <dgm:spPr/>
      <dgm:t>
        <a:bodyPr/>
        <a:lstStyle/>
        <a:p>
          <a:endParaRPr lang="es-CO"/>
        </a:p>
      </dgm:t>
    </dgm:pt>
    <dgm:pt modelId="{445A3062-93D7-400D-846C-25C11F108ED4}" type="parTrans" cxnId="{882100A9-49B4-47BA-B3F9-1D048CAD7453}">
      <dgm:prSet/>
      <dgm:spPr/>
      <dgm:t>
        <a:bodyPr/>
        <a:lstStyle/>
        <a:p>
          <a:endParaRPr lang="es-CO"/>
        </a:p>
      </dgm:t>
    </dgm:pt>
    <dgm:pt modelId="{91CA1449-3C6A-4050-9601-1F6DACB07359}">
      <dgm:prSet phldrT="[Texto]"/>
      <dgm:spPr/>
      <dgm:t>
        <a:bodyPr/>
        <a:lstStyle/>
        <a:p>
          <a:r>
            <a:rPr lang="es-ES" dirty="0"/>
            <a:t>El enlace para ingresar a la TVEC</a:t>
          </a:r>
          <a:endParaRPr lang="es-CO" dirty="0"/>
        </a:p>
      </dgm:t>
    </dgm:pt>
    <dgm:pt modelId="{499BCF79-D4E7-4AC6-AB0E-2A857BCAA38D}" type="sibTrans" cxnId="{E1575E5B-B70B-4EDE-8D7A-715B99DE82EE}">
      <dgm:prSet/>
      <dgm:spPr/>
      <dgm:t>
        <a:bodyPr/>
        <a:lstStyle/>
        <a:p>
          <a:endParaRPr lang="es-CO"/>
        </a:p>
      </dgm:t>
    </dgm:pt>
    <dgm:pt modelId="{096FD64C-581E-4145-8655-AA17991D6CDA}" type="parTrans" cxnId="{E1575E5B-B70B-4EDE-8D7A-715B99DE82EE}">
      <dgm:prSet/>
      <dgm:spPr/>
      <dgm:t>
        <a:bodyPr/>
        <a:lstStyle/>
        <a:p>
          <a:endParaRPr lang="es-CO"/>
        </a:p>
      </dgm:t>
    </dgm:pt>
    <dgm:pt modelId="{4B0701E1-F44A-4FF2-B08B-6A9900A62522}">
      <dgm:prSet phldrT="[Texto]"/>
      <dgm:spPr/>
      <dgm:t>
        <a:bodyPr/>
        <a:lstStyle/>
        <a:p>
          <a:r>
            <a:rPr lang="es-ES" dirty="0"/>
            <a:t>El modulo de consulta de Solicitudes  de cotización y ordenes de compra</a:t>
          </a:r>
          <a:endParaRPr lang="es-CO" dirty="0"/>
        </a:p>
      </dgm:t>
    </dgm:pt>
    <dgm:pt modelId="{207CCCFC-88D3-4AE5-BEA0-8CBC45C3B0A6}" type="sibTrans" cxnId="{40C6D009-274F-4868-A93A-F785254DCF36}">
      <dgm:prSet/>
      <dgm:spPr/>
      <dgm:t>
        <a:bodyPr/>
        <a:lstStyle/>
        <a:p>
          <a:endParaRPr lang="es-CO"/>
        </a:p>
      </dgm:t>
    </dgm:pt>
    <dgm:pt modelId="{110D65C6-5E98-4933-9A21-608A0353F720}" type="parTrans" cxnId="{40C6D009-274F-4868-A93A-F785254DCF36}">
      <dgm:prSet/>
      <dgm:spPr/>
      <dgm:t>
        <a:bodyPr/>
        <a:lstStyle/>
        <a:p>
          <a:endParaRPr lang="es-CO"/>
        </a:p>
      </dgm:t>
    </dgm:pt>
    <dgm:pt modelId="{8C780D68-EA74-466B-AF0A-8085F50E7026}">
      <dgm:prSet phldrT="[Texto]"/>
      <dgm:spPr/>
      <dgm:t>
        <a:bodyPr/>
        <a:lstStyle/>
        <a:p>
          <a:r>
            <a:rPr lang="es-ES" dirty="0"/>
            <a:t>El enlace para modificar las Ordenes de Compra.</a:t>
          </a:r>
          <a:endParaRPr lang="es-CO" dirty="0"/>
        </a:p>
      </dgm:t>
    </dgm:pt>
    <dgm:pt modelId="{B969BE21-6C0F-46A0-9E19-F29CEDDFC948}" type="parTrans" cxnId="{82F913BA-040E-4256-B8F0-E02D9B59BE35}">
      <dgm:prSet/>
      <dgm:spPr/>
      <dgm:t>
        <a:bodyPr/>
        <a:lstStyle/>
        <a:p>
          <a:endParaRPr lang="es-CO"/>
        </a:p>
      </dgm:t>
    </dgm:pt>
    <dgm:pt modelId="{88FC2781-FB3E-4D5D-BC37-BC8E7FBFD452}" type="sibTrans" cxnId="{82F913BA-040E-4256-B8F0-E02D9B59BE35}">
      <dgm:prSet/>
      <dgm:spPr/>
      <dgm:t>
        <a:bodyPr/>
        <a:lstStyle/>
        <a:p>
          <a:endParaRPr lang="es-CO"/>
        </a:p>
      </dgm:t>
    </dgm:pt>
    <dgm:pt modelId="{45F019E5-A369-4575-BBE0-FE1A8CED8D04}">
      <dgm:prSet phldrT="[Texto]"/>
      <dgm:spPr/>
      <dgm:t>
        <a:bodyPr/>
        <a:lstStyle/>
        <a:p>
          <a:r>
            <a:rPr lang="es-ES" dirty="0"/>
            <a:t>Indisponibilidad de la TVEC.</a:t>
          </a:r>
          <a:endParaRPr lang="es-CO" dirty="0"/>
        </a:p>
      </dgm:t>
    </dgm:pt>
    <dgm:pt modelId="{1BF13CF5-5551-4FF1-A3CA-D86330EB1479}" type="parTrans" cxnId="{3B48318E-A133-4253-9DCE-202C3E4159F9}">
      <dgm:prSet/>
      <dgm:spPr/>
      <dgm:t>
        <a:bodyPr/>
        <a:lstStyle/>
        <a:p>
          <a:endParaRPr lang="es-CO"/>
        </a:p>
      </dgm:t>
    </dgm:pt>
    <dgm:pt modelId="{2F806297-635F-453B-A55E-63493B59E047}" type="sibTrans" cxnId="{3B48318E-A133-4253-9DCE-202C3E4159F9}">
      <dgm:prSet/>
      <dgm:spPr/>
      <dgm:t>
        <a:bodyPr/>
        <a:lstStyle/>
        <a:p>
          <a:endParaRPr lang="es-CO"/>
        </a:p>
      </dgm:t>
    </dgm:pt>
    <dgm:pt modelId="{3B8EC68A-2CD9-4074-B8BE-B5F2A0536072}">
      <dgm:prSet phldrT="[Texto]"/>
      <dgm:spPr/>
      <dgm:t>
        <a:bodyPr/>
        <a:lstStyle/>
        <a:p>
          <a:r>
            <a:rPr lang="es-ES" dirty="0"/>
            <a:t>Todos los AMP, Los instrumentos de Agregación y Grandes Superficies.</a:t>
          </a:r>
          <a:endParaRPr lang="es-CO" dirty="0"/>
        </a:p>
      </dgm:t>
    </dgm:pt>
    <dgm:pt modelId="{19B51587-633E-4EF4-98E0-698BDD1E1818}" type="parTrans" cxnId="{064ABBEF-D0F8-4009-A5EF-706EF1E5540E}">
      <dgm:prSet/>
      <dgm:spPr/>
      <dgm:t>
        <a:bodyPr/>
        <a:lstStyle/>
        <a:p>
          <a:endParaRPr lang="es-CO"/>
        </a:p>
      </dgm:t>
    </dgm:pt>
    <dgm:pt modelId="{C102F995-0277-4D94-B7FF-F8685B627D00}" type="sibTrans" cxnId="{064ABBEF-D0F8-4009-A5EF-706EF1E5540E}">
      <dgm:prSet/>
      <dgm:spPr/>
      <dgm:t>
        <a:bodyPr/>
        <a:lstStyle/>
        <a:p>
          <a:endParaRPr lang="es-CO"/>
        </a:p>
      </dgm:t>
    </dgm:pt>
    <dgm:pt modelId="{451B17F9-A0D2-4C9B-818F-9A3587053D29}" type="pres">
      <dgm:prSet presAssocID="{F0521809-3A83-4C7F-A314-C453C71514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30868E-A9FA-40CD-9457-661380649973}" type="pres">
      <dgm:prSet presAssocID="{4516B62E-2A63-4CA2-AF78-97167C9C27D6}" presName="root" presStyleCnt="0"/>
      <dgm:spPr/>
    </dgm:pt>
    <dgm:pt modelId="{E23ADA13-894D-4115-83C2-7DA3D3CBAB0E}" type="pres">
      <dgm:prSet presAssocID="{4516B62E-2A63-4CA2-AF78-97167C9C27D6}" presName="rootComposite" presStyleCnt="0"/>
      <dgm:spPr/>
    </dgm:pt>
    <dgm:pt modelId="{D43A13B5-8647-494E-A6DD-441F91102BC5}" type="pres">
      <dgm:prSet presAssocID="{4516B62E-2A63-4CA2-AF78-97167C9C27D6}" presName="rootText" presStyleLbl="node1" presStyleIdx="0" presStyleCnt="1" custScaleX="328130" custScaleY="80823"/>
      <dgm:spPr/>
    </dgm:pt>
    <dgm:pt modelId="{EF3F5C34-7E3A-4326-9A0A-E98E94A15C87}" type="pres">
      <dgm:prSet presAssocID="{4516B62E-2A63-4CA2-AF78-97167C9C27D6}" presName="rootConnector" presStyleLbl="node1" presStyleIdx="0" presStyleCnt="1"/>
      <dgm:spPr/>
    </dgm:pt>
    <dgm:pt modelId="{C5FF4089-3ABA-4334-AC7C-A3A6F3A1E678}" type="pres">
      <dgm:prSet presAssocID="{4516B62E-2A63-4CA2-AF78-97167C9C27D6}" presName="childShape" presStyleCnt="0"/>
      <dgm:spPr/>
    </dgm:pt>
    <dgm:pt modelId="{DCCC3D82-84C8-44B0-BE44-3A6462A98B92}" type="pres">
      <dgm:prSet presAssocID="{445A3062-93D7-400D-846C-25C11F108ED4}" presName="Name13" presStyleLbl="parChTrans1D2" presStyleIdx="0" presStyleCnt="6"/>
      <dgm:spPr/>
    </dgm:pt>
    <dgm:pt modelId="{84F9B2A6-2633-45A3-87E7-056D546789BC}" type="pres">
      <dgm:prSet presAssocID="{BA94932B-CE61-46BA-9B9D-5B1ED3D31D62}" presName="childText" presStyleLbl="bgAcc1" presStyleIdx="0" presStyleCnt="6" custScaleX="350685" custScaleY="44061">
        <dgm:presLayoutVars>
          <dgm:bulletEnabled val="1"/>
        </dgm:presLayoutVars>
      </dgm:prSet>
      <dgm:spPr/>
    </dgm:pt>
    <dgm:pt modelId="{3FA48B4D-9739-4235-B35B-76FF699D973E}" type="pres">
      <dgm:prSet presAssocID="{19B51587-633E-4EF4-98E0-698BDD1E1818}" presName="Name13" presStyleLbl="parChTrans1D2" presStyleIdx="1" presStyleCnt="6"/>
      <dgm:spPr/>
    </dgm:pt>
    <dgm:pt modelId="{826F6C15-EA4D-40B9-9BA0-879EFEE6A954}" type="pres">
      <dgm:prSet presAssocID="{3B8EC68A-2CD9-4074-B8BE-B5F2A0536072}" presName="childText" presStyleLbl="bgAcc1" presStyleIdx="1" presStyleCnt="6" custScaleX="489194" custScaleY="44061">
        <dgm:presLayoutVars>
          <dgm:bulletEnabled val="1"/>
        </dgm:presLayoutVars>
      </dgm:prSet>
      <dgm:spPr/>
    </dgm:pt>
    <dgm:pt modelId="{0D8D7A26-02BA-409E-AE53-FA9BDC5A8266}" type="pres">
      <dgm:prSet presAssocID="{096FD64C-581E-4145-8655-AA17991D6CDA}" presName="Name13" presStyleLbl="parChTrans1D2" presStyleIdx="2" presStyleCnt="6"/>
      <dgm:spPr/>
    </dgm:pt>
    <dgm:pt modelId="{E2D4B997-9AC5-4CEF-B47A-9AC87A6423F4}" type="pres">
      <dgm:prSet presAssocID="{91CA1449-3C6A-4050-9601-1F6DACB07359}" presName="childText" presStyleLbl="bgAcc1" presStyleIdx="2" presStyleCnt="6" custScaleX="280550" custScaleY="42283">
        <dgm:presLayoutVars>
          <dgm:bulletEnabled val="1"/>
        </dgm:presLayoutVars>
      </dgm:prSet>
      <dgm:spPr/>
    </dgm:pt>
    <dgm:pt modelId="{B0A99129-A33C-4E7A-9A17-028DF95CF41D}" type="pres">
      <dgm:prSet presAssocID="{B969BE21-6C0F-46A0-9E19-F29CEDDFC948}" presName="Name13" presStyleLbl="parChTrans1D2" presStyleIdx="3" presStyleCnt="6"/>
      <dgm:spPr/>
    </dgm:pt>
    <dgm:pt modelId="{E2C5F89C-AE73-40EC-84B0-B5EB813914D6}" type="pres">
      <dgm:prSet presAssocID="{8C780D68-EA74-466B-AF0A-8085F50E7026}" presName="childText" presStyleLbl="bgAcc1" presStyleIdx="3" presStyleCnt="6" custScaleX="414771" custScaleY="42029">
        <dgm:presLayoutVars>
          <dgm:bulletEnabled val="1"/>
        </dgm:presLayoutVars>
      </dgm:prSet>
      <dgm:spPr/>
    </dgm:pt>
    <dgm:pt modelId="{45C2CA7C-DE94-4731-9E05-D6A8F615D189}" type="pres">
      <dgm:prSet presAssocID="{110D65C6-5E98-4933-9A21-608A0353F720}" presName="Name13" presStyleLbl="parChTrans1D2" presStyleIdx="4" presStyleCnt="6"/>
      <dgm:spPr/>
    </dgm:pt>
    <dgm:pt modelId="{455510C2-9C88-4DFE-89E2-EAEE743165B1}" type="pres">
      <dgm:prSet presAssocID="{4B0701E1-F44A-4FF2-B08B-6A9900A62522}" presName="childText" presStyleLbl="bgAcc1" presStyleIdx="4" presStyleCnt="6" custScaleX="487707" custScaleY="35015">
        <dgm:presLayoutVars>
          <dgm:bulletEnabled val="1"/>
        </dgm:presLayoutVars>
      </dgm:prSet>
      <dgm:spPr/>
    </dgm:pt>
    <dgm:pt modelId="{C994D330-30D0-4B64-9332-F10DEFBA8619}" type="pres">
      <dgm:prSet presAssocID="{1BF13CF5-5551-4FF1-A3CA-D86330EB1479}" presName="Name13" presStyleLbl="parChTrans1D2" presStyleIdx="5" presStyleCnt="6"/>
      <dgm:spPr/>
    </dgm:pt>
    <dgm:pt modelId="{20F2F3CF-35DD-48BD-B321-37C238DEE360}" type="pres">
      <dgm:prSet presAssocID="{45F019E5-A369-4575-BBE0-FE1A8CED8D04}" presName="childText" presStyleLbl="bgAcc1" presStyleIdx="5" presStyleCnt="6" custScaleX="245375" custScaleY="41403">
        <dgm:presLayoutVars>
          <dgm:bulletEnabled val="1"/>
        </dgm:presLayoutVars>
      </dgm:prSet>
      <dgm:spPr/>
    </dgm:pt>
  </dgm:ptLst>
  <dgm:cxnLst>
    <dgm:cxn modelId="{B52A5108-D236-48AF-90A7-48A2CA273834}" type="presOf" srcId="{4B0701E1-F44A-4FF2-B08B-6A9900A62522}" destId="{455510C2-9C88-4DFE-89E2-EAEE743165B1}" srcOrd="0" destOrd="0" presId="urn:microsoft.com/office/officeart/2005/8/layout/hierarchy3#3"/>
    <dgm:cxn modelId="{40C6D009-274F-4868-A93A-F785254DCF36}" srcId="{4516B62E-2A63-4CA2-AF78-97167C9C27D6}" destId="{4B0701E1-F44A-4FF2-B08B-6A9900A62522}" srcOrd="4" destOrd="0" parTransId="{110D65C6-5E98-4933-9A21-608A0353F720}" sibTransId="{207CCCFC-88D3-4AE5-BEA0-8CBC45C3B0A6}"/>
    <dgm:cxn modelId="{BC76110A-9E7E-43D7-A69A-555DF1B20142}" srcId="{F0521809-3A83-4C7F-A314-C453C715145F}" destId="{4516B62E-2A63-4CA2-AF78-97167C9C27D6}" srcOrd="0" destOrd="0" parTransId="{9682AA76-599D-4EC4-A8F5-424654D811BD}" sibTransId="{B18A1978-9678-454A-AB47-7CF67EC6B156}"/>
    <dgm:cxn modelId="{8714960D-8D43-474F-9EC4-D12E5F46E630}" type="presOf" srcId="{1BF13CF5-5551-4FF1-A3CA-D86330EB1479}" destId="{C994D330-30D0-4B64-9332-F10DEFBA8619}" srcOrd="0" destOrd="0" presId="urn:microsoft.com/office/officeart/2005/8/layout/hierarchy3#3"/>
    <dgm:cxn modelId="{11010513-D3D8-4D38-8983-E2AFEFA66F32}" type="presOf" srcId="{4516B62E-2A63-4CA2-AF78-97167C9C27D6}" destId="{EF3F5C34-7E3A-4326-9A0A-E98E94A15C87}" srcOrd="1" destOrd="0" presId="urn:microsoft.com/office/officeart/2005/8/layout/hierarchy3#3"/>
    <dgm:cxn modelId="{D3D67B2C-8E6B-41B4-A6D6-01487F4451C9}" type="presOf" srcId="{BA94932B-CE61-46BA-9B9D-5B1ED3D31D62}" destId="{84F9B2A6-2633-45A3-87E7-056D546789BC}" srcOrd="0" destOrd="0" presId="urn:microsoft.com/office/officeart/2005/8/layout/hierarchy3#3"/>
    <dgm:cxn modelId="{E2E57333-13A1-4E9F-840A-DCBDC608DFFC}" type="presOf" srcId="{4516B62E-2A63-4CA2-AF78-97167C9C27D6}" destId="{D43A13B5-8647-494E-A6DD-441F91102BC5}" srcOrd="0" destOrd="0" presId="urn:microsoft.com/office/officeart/2005/8/layout/hierarchy3#3"/>
    <dgm:cxn modelId="{9BDC973E-C2A2-4721-88FD-22F37DAE9B7F}" type="presOf" srcId="{096FD64C-581E-4145-8655-AA17991D6CDA}" destId="{0D8D7A26-02BA-409E-AE53-FA9BDC5A8266}" srcOrd="0" destOrd="0" presId="urn:microsoft.com/office/officeart/2005/8/layout/hierarchy3#3"/>
    <dgm:cxn modelId="{E1575E5B-B70B-4EDE-8D7A-715B99DE82EE}" srcId="{4516B62E-2A63-4CA2-AF78-97167C9C27D6}" destId="{91CA1449-3C6A-4050-9601-1F6DACB07359}" srcOrd="2" destOrd="0" parTransId="{096FD64C-581E-4145-8655-AA17991D6CDA}" sibTransId="{499BCF79-D4E7-4AC6-AB0E-2A857BCAA38D}"/>
    <dgm:cxn modelId="{5AA0E468-5C22-45C0-9D64-1C86209FC1E3}" type="presOf" srcId="{3B8EC68A-2CD9-4074-B8BE-B5F2A0536072}" destId="{826F6C15-EA4D-40B9-9BA0-879EFEE6A954}" srcOrd="0" destOrd="0" presId="urn:microsoft.com/office/officeart/2005/8/layout/hierarchy3#3"/>
    <dgm:cxn modelId="{77A4C26D-CD6C-48B8-BA7C-03336ED576F9}" type="presOf" srcId="{91CA1449-3C6A-4050-9601-1F6DACB07359}" destId="{E2D4B997-9AC5-4CEF-B47A-9AC87A6423F4}" srcOrd="0" destOrd="0" presId="urn:microsoft.com/office/officeart/2005/8/layout/hierarchy3#3"/>
    <dgm:cxn modelId="{09EDF877-FE6B-4B93-B5FF-69B8D98DD984}" type="presOf" srcId="{F0521809-3A83-4C7F-A314-C453C715145F}" destId="{451B17F9-A0D2-4C9B-818F-9A3587053D29}" srcOrd="0" destOrd="0" presId="urn:microsoft.com/office/officeart/2005/8/layout/hierarchy3#3"/>
    <dgm:cxn modelId="{6B314C7C-EB39-4E45-A372-57C228FD127E}" type="presOf" srcId="{19B51587-633E-4EF4-98E0-698BDD1E1818}" destId="{3FA48B4D-9739-4235-B35B-76FF699D973E}" srcOrd="0" destOrd="0" presId="urn:microsoft.com/office/officeart/2005/8/layout/hierarchy3#3"/>
    <dgm:cxn modelId="{3B48318E-A133-4253-9DCE-202C3E4159F9}" srcId="{4516B62E-2A63-4CA2-AF78-97167C9C27D6}" destId="{45F019E5-A369-4575-BBE0-FE1A8CED8D04}" srcOrd="5" destOrd="0" parTransId="{1BF13CF5-5551-4FF1-A3CA-D86330EB1479}" sibTransId="{2F806297-635F-453B-A55E-63493B59E047}"/>
    <dgm:cxn modelId="{882100A9-49B4-47BA-B3F9-1D048CAD7453}" srcId="{4516B62E-2A63-4CA2-AF78-97167C9C27D6}" destId="{BA94932B-CE61-46BA-9B9D-5B1ED3D31D62}" srcOrd="0" destOrd="0" parTransId="{445A3062-93D7-400D-846C-25C11F108ED4}" sibTransId="{E2CCB43D-1C54-4116-8F2C-B21E80D180E9}"/>
    <dgm:cxn modelId="{82F913BA-040E-4256-B8F0-E02D9B59BE35}" srcId="{4516B62E-2A63-4CA2-AF78-97167C9C27D6}" destId="{8C780D68-EA74-466B-AF0A-8085F50E7026}" srcOrd="3" destOrd="0" parTransId="{B969BE21-6C0F-46A0-9E19-F29CEDDFC948}" sibTransId="{88FC2781-FB3E-4D5D-BC37-BC8E7FBFD452}"/>
    <dgm:cxn modelId="{D2D722BA-2F44-4020-9604-A2CE93D80085}" type="presOf" srcId="{45F019E5-A369-4575-BBE0-FE1A8CED8D04}" destId="{20F2F3CF-35DD-48BD-B321-37C238DEE360}" srcOrd="0" destOrd="0" presId="urn:microsoft.com/office/officeart/2005/8/layout/hierarchy3#3"/>
    <dgm:cxn modelId="{5FF486E8-38DC-4A1D-A06E-1A481C96E538}" type="presOf" srcId="{445A3062-93D7-400D-846C-25C11F108ED4}" destId="{DCCC3D82-84C8-44B0-BE44-3A6462A98B92}" srcOrd="0" destOrd="0" presId="urn:microsoft.com/office/officeart/2005/8/layout/hierarchy3#3"/>
    <dgm:cxn modelId="{986B77EB-84E8-4BBB-A48A-8A2D4A96CE25}" type="presOf" srcId="{8C780D68-EA74-466B-AF0A-8085F50E7026}" destId="{E2C5F89C-AE73-40EC-84B0-B5EB813914D6}" srcOrd="0" destOrd="0" presId="urn:microsoft.com/office/officeart/2005/8/layout/hierarchy3#3"/>
    <dgm:cxn modelId="{5BFDFBEB-879D-4EBF-A8C9-46720A29C113}" type="presOf" srcId="{110D65C6-5E98-4933-9A21-608A0353F720}" destId="{45C2CA7C-DE94-4731-9E05-D6A8F615D189}" srcOrd="0" destOrd="0" presId="urn:microsoft.com/office/officeart/2005/8/layout/hierarchy3#3"/>
    <dgm:cxn modelId="{064ABBEF-D0F8-4009-A5EF-706EF1E5540E}" srcId="{4516B62E-2A63-4CA2-AF78-97167C9C27D6}" destId="{3B8EC68A-2CD9-4074-B8BE-B5F2A0536072}" srcOrd="1" destOrd="0" parTransId="{19B51587-633E-4EF4-98E0-698BDD1E1818}" sibTransId="{C102F995-0277-4D94-B7FF-F8685B627D00}"/>
    <dgm:cxn modelId="{A0F19AF2-C06F-4ECC-83A1-12ADD18D021C}" type="presOf" srcId="{B969BE21-6C0F-46A0-9E19-F29CEDDFC948}" destId="{B0A99129-A33C-4E7A-9A17-028DF95CF41D}" srcOrd="0" destOrd="0" presId="urn:microsoft.com/office/officeart/2005/8/layout/hierarchy3#3"/>
    <dgm:cxn modelId="{AFC7975B-9DA1-4F32-B89F-B0AB914B0422}" type="presParOf" srcId="{451B17F9-A0D2-4C9B-818F-9A3587053D29}" destId="{EA30868E-A9FA-40CD-9457-661380649973}" srcOrd="0" destOrd="0" presId="urn:microsoft.com/office/officeart/2005/8/layout/hierarchy3#3"/>
    <dgm:cxn modelId="{ADCB65E5-0E35-4ED4-8C2F-4331FB8F9EE9}" type="presParOf" srcId="{EA30868E-A9FA-40CD-9457-661380649973}" destId="{E23ADA13-894D-4115-83C2-7DA3D3CBAB0E}" srcOrd="0" destOrd="0" presId="urn:microsoft.com/office/officeart/2005/8/layout/hierarchy3#3"/>
    <dgm:cxn modelId="{3AB82D99-6CC5-4BCA-9478-A618D395C6DF}" type="presParOf" srcId="{E23ADA13-894D-4115-83C2-7DA3D3CBAB0E}" destId="{D43A13B5-8647-494E-A6DD-441F91102BC5}" srcOrd="0" destOrd="0" presId="urn:microsoft.com/office/officeart/2005/8/layout/hierarchy3#3"/>
    <dgm:cxn modelId="{CE3E9053-B203-4B3E-BCD7-EC90FF745881}" type="presParOf" srcId="{E23ADA13-894D-4115-83C2-7DA3D3CBAB0E}" destId="{EF3F5C34-7E3A-4326-9A0A-E98E94A15C87}" srcOrd="1" destOrd="0" presId="urn:microsoft.com/office/officeart/2005/8/layout/hierarchy3#3"/>
    <dgm:cxn modelId="{F1B5CC2D-8257-45E2-88AA-02AF0861F48F}" type="presParOf" srcId="{EA30868E-A9FA-40CD-9457-661380649973}" destId="{C5FF4089-3ABA-4334-AC7C-A3A6F3A1E678}" srcOrd="1" destOrd="0" presId="urn:microsoft.com/office/officeart/2005/8/layout/hierarchy3#3"/>
    <dgm:cxn modelId="{DA638B30-B21A-47B4-B136-529D42EBDE6F}" type="presParOf" srcId="{C5FF4089-3ABA-4334-AC7C-A3A6F3A1E678}" destId="{DCCC3D82-84C8-44B0-BE44-3A6462A98B92}" srcOrd="0" destOrd="0" presId="urn:microsoft.com/office/officeart/2005/8/layout/hierarchy3#3"/>
    <dgm:cxn modelId="{383F0AC8-DECA-422E-98B9-A34DD47B7F55}" type="presParOf" srcId="{C5FF4089-3ABA-4334-AC7C-A3A6F3A1E678}" destId="{84F9B2A6-2633-45A3-87E7-056D546789BC}" srcOrd="1" destOrd="0" presId="urn:microsoft.com/office/officeart/2005/8/layout/hierarchy3#3"/>
    <dgm:cxn modelId="{AF776064-0062-4A26-AD11-3A155140C323}" type="presParOf" srcId="{C5FF4089-3ABA-4334-AC7C-A3A6F3A1E678}" destId="{3FA48B4D-9739-4235-B35B-76FF699D973E}" srcOrd="2" destOrd="0" presId="urn:microsoft.com/office/officeart/2005/8/layout/hierarchy3#3"/>
    <dgm:cxn modelId="{8DF9C5B4-25D2-44F8-A73A-B88B5080037E}" type="presParOf" srcId="{C5FF4089-3ABA-4334-AC7C-A3A6F3A1E678}" destId="{826F6C15-EA4D-40B9-9BA0-879EFEE6A954}" srcOrd="3" destOrd="0" presId="urn:microsoft.com/office/officeart/2005/8/layout/hierarchy3#3"/>
    <dgm:cxn modelId="{B09EE0CA-8730-48C5-B206-0CA94182EA6A}" type="presParOf" srcId="{C5FF4089-3ABA-4334-AC7C-A3A6F3A1E678}" destId="{0D8D7A26-02BA-409E-AE53-FA9BDC5A8266}" srcOrd="4" destOrd="0" presId="urn:microsoft.com/office/officeart/2005/8/layout/hierarchy3#3"/>
    <dgm:cxn modelId="{83BF1768-5722-441D-8F25-FA52ED0FEF33}" type="presParOf" srcId="{C5FF4089-3ABA-4334-AC7C-A3A6F3A1E678}" destId="{E2D4B997-9AC5-4CEF-B47A-9AC87A6423F4}" srcOrd="5" destOrd="0" presId="urn:microsoft.com/office/officeart/2005/8/layout/hierarchy3#3"/>
    <dgm:cxn modelId="{F7CB924C-6724-4839-8CE3-8977DEBEB9A3}" type="presParOf" srcId="{C5FF4089-3ABA-4334-AC7C-A3A6F3A1E678}" destId="{B0A99129-A33C-4E7A-9A17-028DF95CF41D}" srcOrd="6" destOrd="0" presId="urn:microsoft.com/office/officeart/2005/8/layout/hierarchy3#3"/>
    <dgm:cxn modelId="{E80CA9E0-D65B-4426-B5AD-0A5C9A3CDDC9}" type="presParOf" srcId="{C5FF4089-3ABA-4334-AC7C-A3A6F3A1E678}" destId="{E2C5F89C-AE73-40EC-84B0-B5EB813914D6}" srcOrd="7" destOrd="0" presId="urn:microsoft.com/office/officeart/2005/8/layout/hierarchy3#3"/>
    <dgm:cxn modelId="{24291E10-C193-440C-99A9-2BE634E6ADFA}" type="presParOf" srcId="{C5FF4089-3ABA-4334-AC7C-A3A6F3A1E678}" destId="{45C2CA7C-DE94-4731-9E05-D6A8F615D189}" srcOrd="8" destOrd="0" presId="urn:microsoft.com/office/officeart/2005/8/layout/hierarchy3#3"/>
    <dgm:cxn modelId="{861B336B-3AA6-40F0-8178-4067DE430C63}" type="presParOf" srcId="{C5FF4089-3ABA-4334-AC7C-A3A6F3A1E678}" destId="{455510C2-9C88-4DFE-89E2-EAEE743165B1}" srcOrd="9" destOrd="0" presId="urn:microsoft.com/office/officeart/2005/8/layout/hierarchy3#3"/>
    <dgm:cxn modelId="{CD34C5B4-4476-44F5-886B-C25D71042F15}" type="presParOf" srcId="{C5FF4089-3ABA-4334-AC7C-A3A6F3A1E678}" destId="{C994D330-30D0-4B64-9332-F10DEFBA8619}" srcOrd="10" destOrd="0" presId="urn:microsoft.com/office/officeart/2005/8/layout/hierarchy3#3"/>
    <dgm:cxn modelId="{6A06828E-50B5-4F64-B62E-62897036912C}" type="presParOf" srcId="{C5FF4089-3ABA-4334-AC7C-A3A6F3A1E678}" destId="{20F2F3CF-35DD-48BD-B321-37C238DEE360}" srcOrd="11" destOrd="0" presId="urn:microsoft.com/office/officeart/2005/8/layout/hierarchy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E696B-3B7B-4FE1-A4F2-F56CAC8DF53F}" type="doc">
      <dgm:prSet loTypeId="urn:microsoft.com/office/officeart/2005/8/layout/hierarchy3#4" loCatId="list" qsTypeId="urn:microsoft.com/office/officeart/2005/8/quickstyle/simple1#4" qsCatId="simple" csTypeId="urn:microsoft.com/office/officeart/2005/8/colors/accent1_4#1" csCatId="accent1" phldr="1"/>
      <dgm:spPr/>
      <dgm:t>
        <a:bodyPr/>
        <a:lstStyle/>
        <a:p>
          <a:endParaRPr lang="es-CO"/>
        </a:p>
      </dgm:t>
    </dgm:pt>
    <dgm:pt modelId="{1C551528-FC9B-41AF-B8D0-F9EBF1242DF8}">
      <dgm:prSet phldrT="[Texto]"/>
      <dgm:spPr>
        <a:solidFill>
          <a:srgbClr val="293952"/>
        </a:solidFill>
      </dgm:spPr>
      <dgm:t>
        <a:bodyPr/>
        <a:lstStyle/>
        <a:p>
          <a:r>
            <a:rPr lang="es-ES" dirty="0"/>
            <a:t>Documentos para el registro.</a:t>
          </a:r>
          <a:endParaRPr lang="es-CO" dirty="0"/>
        </a:p>
      </dgm:t>
    </dgm:pt>
    <dgm:pt modelId="{448A6588-AFC1-44AB-BA1F-7D5949E89200}" type="parTrans" cxnId="{F65D1512-71C8-4BE7-97CC-0AB7E8B10B29}">
      <dgm:prSet/>
      <dgm:spPr/>
      <dgm:t>
        <a:bodyPr/>
        <a:lstStyle/>
        <a:p>
          <a:endParaRPr lang="es-CO"/>
        </a:p>
      </dgm:t>
    </dgm:pt>
    <dgm:pt modelId="{6FBC90CD-C6BD-44D5-A3E5-A33521413D08}" type="sibTrans" cxnId="{F65D1512-71C8-4BE7-97CC-0AB7E8B10B29}">
      <dgm:prSet/>
      <dgm:spPr/>
      <dgm:t>
        <a:bodyPr/>
        <a:lstStyle/>
        <a:p>
          <a:endParaRPr lang="es-CO"/>
        </a:p>
      </dgm:t>
    </dgm:pt>
    <dgm:pt modelId="{B25D1A2F-3978-464D-8107-7924BB24DCFD}">
      <dgm:prSet phldrT="[Texto]"/>
      <dgm:spPr/>
      <dgm:t>
        <a:bodyPr/>
        <a:lstStyle/>
        <a:p>
          <a:r>
            <a:rPr lang="es-ES" dirty="0"/>
            <a:t>Rut de la Entidad</a:t>
          </a:r>
          <a:endParaRPr lang="es-CO" dirty="0"/>
        </a:p>
      </dgm:t>
    </dgm:pt>
    <dgm:pt modelId="{6E626A46-4C53-4724-B75A-494F17F8C940}" type="parTrans" cxnId="{E684602A-2FF1-48AA-872F-8AB467208ED6}">
      <dgm:prSet/>
      <dgm:spPr/>
      <dgm:t>
        <a:bodyPr/>
        <a:lstStyle/>
        <a:p>
          <a:endParaRPr lang="es-CO"/>
        </a:p>
      </dgm:t>
    </dgm:pt>
    <dgm:pt modelId="{7E45800E-52C2-4B40-A3D4-B4000D9B00AD}" type="sibTrans" cxnId="{E684602A-2FF1-48AA-872F-8AB467208ED6}">
      <dgm:prSet/>
      <dgm:spPr/>
      <dgm:t>
        <a:bodyPr/>
        <a:lstStyle/>
        <a:p>
          <a:endParaRPr lang="es-CO"/>
        </a:p>
      </dgm:t>
    </dgm:pt>
    <dgm:pt modelId="{E197BDC9-8696-464F-B668-DB1475A0F0AE}">
      <dgm:prSet phldrT="[Texto]"/>
      <dgm:spPr/>
      <dgm:t>
        <a:bodyPr/>
        <a:lstStyle/>
        <a:p>
          <a:r>
            <a:rPr lang="es-ES" dirty="0"/>
            <a:t>Logo (JPG)</a:t>
          </a:r>
          <a:endParaRPr lang="es-CO" dirty="0"/>
        </a:p>
      </dgm:t>
    </dgm:pt>
    <dgm:pt modelId="{F641C3B1-E7E0-4476-B615-7B26424A61B7}" type="parTrans" cxnId="{8DC81D5B-CDF5-479B-B114-9326145E9305}">
      <dgm:prSet/>
      <dgm:spPr/>
      <dgm:t>
        <a:bodyPr/>
        <a:lstStyle/>
        <a:p>
          <a:endParaRPr lang="es-CO"/>
        </a:p>
      </dgm:t>
    </dgm:pt>
    <dgm:pt modelId="{E2487DC2-CC61-41E4-B7B7-628D3285BEF5}" type="sibTrans" cxnId="{8DC81D5B-CDF5-479B-B114-9326145E9305}">
      <dgm:prSet/>
      <dgm:spPr/>
      <dgm:t>
        <a:bodyPr/>
        <a:lstStyle/>
        <a:p>
          <a:endParaRPr lang="es-CO"/>
        </a:p>
      </dgm:t>
    </dgm:pt>
    <dgm:pt modelId="{D0318929-B1CF-463E-9DDE-38CAD08F5B0F}">
      <dgm:prSet phldrT="[Texto]"/>
      <dgm:spPr/>
      <dgm:t>
        <a:bodyPr/>
        <a:lstStyle/>
        <a:p>
          <a:r>
            <a:rPr lang="es-ES" dirty="0"/>
            <a:t>Fotocopia del documento de identificación del Ordenador del Gasto y del usuario comprador.</a:t>
          </a:r>
          <a:endParaRPr lang="es-CO" dirty="0"/>
        </a:p>
      </dgm:t>
    </dgm:pt>
    <dgm:pt modelId="{A2AA41C5-9FA7-4667-B534-B05CB6738731}" type="parTrans" cxnId="{039213EE-E847-4C1A-8F97-E4D92DA5510B}">
      <dgm:prSet/>
      <dgm:spPr/>
      <dgm:t>
        <a:bodyPr/>
        <a:lstStyle/>
        <a:p>
          <a:endParaRPr lang="es-CO"/>
        </a:p>
      </dgm:t>
    </dgm:pt>
    <dgm:pt modelId="{4ED1BB6F-0C80-4BC2-9877-F6A904877773}" type="sibTrans" cxnId="{039213EE-E847-4C1A-8F97-E4D92DA5510B}">
      <dgm:prSet/>
      <dgm:spPr/>
      <dgm:t>
        <a:bodyPr/>
        <a:lstStyle/>
        <a:p>
          <a:endParaRPr lang="es-CO"/>
        </a:p>
      </dgm:t>
    </dgm:pt>
    <dgm:pt modelId="{D5FD6E2F-F87A-436B-B230-8FA8B17E2A87}">
      <dgm:prSet phldrT="[Texto]"/>
      <dgm:spPr/>
      <dgm:t>
        <a:bodyPr/>
        <a:lstStyle/>
        <a:p>
          <a:r>
            <a:rPr lang="es-ES" dirty="0"/>
            <a:t>Acta de nombramiento del Ordenador del Gasto.</a:t>
          </a:r>
          <a:endParaRPr lang="es-CO" dirty="0"/>
        </a:p>
      </dgm:t>
    </dgm:pt>
    <dgm:pt modelId="{351D3E20-374D-49E8-9F3A-77857117355D}" type="parTrans" cxnId="{B5905DE8-074C-4347-92A9-5C18B8093362}">
      <dgm:prSet/>
      <dgm:spPr/>
      <dgm:t>
        <a:bodyPr/>
        <a:lstStyle/>
        <a:p>
          <a:endParaRPr lang="es-CO"/>
        </a:p>
      </dgm:t>
    </dgm:pt>
    <dgm:pt modelId="{76EBD6F7-3A85-43DE-A3F6-6AB8D98BD7A2}" type="sibTrans" cxnId="{B5905DE8-074C-4347-92A9-5C18B8093362}">
      <dgm:prSet/>
      <dgm:spPr/>
      <dgm:t>
        <a:bodyPr/>
        <a:lstStyle/>
        <a:p>
          <a:endParaRPr lang="es-CO"/>
        </a:p>
      </dgm:t>
    </dgm:pt>
    <dgm:pt modelId="{ECD80F4E-8A42-4A6D-A1DF-8D849FD3BDE6}">
      <dgm:prSet phldrT="[Texto]"/>
      <dgm:spPr/>
      <dgm:t>
        <a:bodyPr/>
        <a:lstStyle/>
        <a:p>
          <a:r>
            <a:rPr lang="es-ES" dirty="0"/>
            <a:t>Acta de Posesión del del Ordenador del Gasto.</a:t>
          </a:r>
          <a:endParaRPr lang="es-CO" dirty="0"/>
        </a:p>
      </dgm:t>
    </dgm:pt>
    <dgm:pt modelId="{A392B381-B673-45C0-9FA9-4DD3050A1453}" type="parTrans" cxnId="{C87539B5-5DC0-435F-9517-1CB3719E612B}">
      <dgm:prSet/>
      <dgm:spPr/>
      <dgm:t>
        <a:bodyPr/>
        <a:lstStyle/>
        <a:p>
          <a:endParaRPr lang="es-CO"/>
        </a:p>
      </dgm:t>
    </dgm:pt>
    <dgm:pt modelId="{ADD9810C-50CD-4144-91DD-0A82B58D1FDC}" type="sibTrans" cxnId="{C87539B5-5DC0-435F-9517-1CB3719E612B}">
      <dgm:prSet/>
      <dgm:spPr/>
      <dgm:t>
        <a:bodyPr/>
        <a:lstStyle/>
        <a:p>
          <a:endParaRPr lang="es-CO"/>
        </a:p>
      </dgm:t>
    </dgm:pt>
    <dgm:pt modelId="{CBF7398B-DEAF-4383-877D-DADD7949C19B}">
      <dgm:prSet phldrT="[Texto]"/>
      <dgm:spPr/>
      <dgm:t>
        <a:bodyPr/>
        <a:lstStyle/>
        <a:p>
          <a:r>
            <a:rPr lang="es-ES" dirty="0"/>
            <a:t>Acta de delegación (opcional)</a:t>
          </a:r>
          <a:endParaRPr lang="es-CO" dirty="0"/>
        </a:p>
      </dgm:t>
    </dgm:pt>
    <dgm:pt modelId="{7732DA59-BC9D-46BE-ABEA-286C1EB230C5}" type="parTrans" cxnId="{3B854E2B-6A50-4A16-A184-362A9E7ABF26}">
      <dgm:prSet/>
      <dgm:spPr/>
      <dgm:t>
        <a:bodyPr/>
        <a:lstStyle/>
        <a:p>
          <a:endParaRPr lang="es-CO"/>
        </a:p>
      </dgm:t>
    </dgm:pt>
    <dgm:pt modelId="{C7B59209-7E15-455D-AF71-3AE6DA82E7A5}" type="sibTrans" cxnId="{3B854E2B-6A50-4A16-A184-362A9E7ABF26}">
      <dgm:prSet/>
      <dgm:spPr/>
      <dgm:t>
        <a:bodyPr/>
        <a:lstStyle/>
        <a:p>
          <a:endParaRPr lang="es-CO"/>
        </a:p>
      </dgm:t>
    </dgm:pt>
    <dgm:pt modelId="{5509A930-894D-41CC-B4FC-985609AAF6CD}" type="pres">
      <dgm:prSet presAssocID="{2A1E696B-3B7B-4FE1-A4F2-F56CAC8DF5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F5AC20-6426-4763-B304-44A06C346956}" type="pres">
      <dgm:prSet presAssocID="{1C551528-FC9B-41AF-B8D0-F9EBF1242DF8}" presName="root" presStyleCnt="0"/>
      <dgm:spPr/>
    </dgm:pt>
    <dgm:pt modelId="{3165C21E-C755-4377-B154-11AEED0A2B30}" type="pres">
      <dgm:prSet presAssocID="{1C551528-FC9B-41AF-B8D0-F9EBF1242DF8}" presName="rootComposite" presStyleCnt="0"/>
      <dgm:spPr/>
    </dgm:pt>
    <dgm:pt modelId="{E409710F-CDDF-4E8E-A325-6CFD1AE8B989}" type="pres">
      <dgm:prSet presAssocID="{1C551528-FC9B-41AF-B8D0-F9EBF1242DF8}" presName="rootText" presStyleLbl="node1" presStyleIdx="0" presStyleCnt="1" custScaleX="253134"/>
      <dgm:spPr/>
    </dgm:pt>
    <dgm:pt modelId="{078D8B9B-4F18-4052-9CB7-3C018A3DB582}" type="pres">
      <dgm:prSet presAssocID="{1C551528-FC9B-41AF-B8D0-F9EBF1242DF8}" presName="rootConnector" presStyleLbl="node1" presStyleIdx="0" presStyleCnt="1"/>
      <dgm:spPr/>
    </dgm:pt>
    <dgm:pt modelId="{E56AA2BF-3C61-4CAB-B3D7-8AA58994C05A}" type="pres">
      <dgm:prSet presAssocID="{1C551528-FC9B-41AF-B8D0-F9EBF1242DF8}" presName="childShape" presStyleCnt="0"/>
      <dgm:spPr/>
    </dgm:pt>
    <dgm:pt modelId="{EEC1B390-7722-4014-82CB-1FC64F3928FC}" type="pres">
      <dgm:prSet presAssocID="{6E626A46-4C53-4724-B75A-494F17F8C940}" presName="Name13" presStyleLbl="parChTrans1D2" presStyleIdx="0" presStyleCnt="6"/>
      <dgm:spPr/>
    </dgm:pt>
    <dgm:pt modelId="{434CCB1A-809F-4A99-B733-29252F5BD1DA}" type="pres">
      <dgm:prSet presAssocID="{B25D1A2F-3978-464D-8107-7924BB24DCFD}" presName="childText" presStyleLbl="bgAcc1" presStyleIdx="0" presStyleCnt="6" custScaleX="218450" custScaleY="38399">
        <dgm:presLayoutVars>
          <dgm:bulletEnabled val="1"/>
        </dgm:presLayoutVars>
      </dgm:prSet>
      <dgm:spPr/>
    </dgm:pt>
    <dgm:pt modelId="{799EB43A-362F-43AD-9282-D85E1615CED3}" type="pres">
      <dgm:prSet presAssocID="{F641C3B1-E7E0-4476-B615-7B26424A61B7}" presName="Name13" presStyleLbl="parChTrans1D2" presStyleIdx="1" presStyleCnt="6"/>
      <dgm:spPr/>
    </dgm:pt>
    <dgm:pt modelId="{6A195CBB-84BC-4146-AC41-9F95FEDB202C}" type="pres">
      <dgm:prSet presAssocID="{E197BDC9-8696-464F-B668-DB1475A0F0AE}" presName="childText" presStyleLbl="bgAcc1" presStyleIdx="1" presStyleCnt="6" custScaleX="205760" custScaleY="38056">
        <dgm:presLayoutVars>
          <dgm:bulletEnabled val="1"/>
        </dgm:presLayoutVars>
      </dgm:prSet>
      <dgm:spPr/>
    </dgm:pt>
    <dgm:pt modelId="{46DFCFC4-3ECE-4F5D-9CAE-A31A3D9B7CDE}" type="pres">
      <dgm:prSet presAssocID="{A2AA41C5-9FA7-4667-B534-B05CB6738731}" presName="Name13" presStyleLbl="parChTrans1D2" presStyleIdx="2" presStyleCnt="6"/>
      <dgm:spPr/>
    </dgm:pt>
    <dgm:pt modelId="{95A14B4A-A997-43A3-BA49-7157A4E8A332}" type="pres">
      <dgm:prSet presAssocID="{D0318929-B1CF-463E-9DDE-38CAD08F5B0F}" presName="childText" presStyleLbl="bgAcc1" presStyleIdx="2" presStyleCnt="6" custScaleX="473060" custScaleY="83729">
        <dgm:presLayoutVars>
          <dgm:bulletEnabled val="1"/>
        </dgm:presLayoutVars>
      </dgm:prSet>
      <dgm:spPr/>
    </dgm:pt>
    <dgm:pt modelId="{16FA4CDA-5258-40C5-A74E-FB2AA8C9B06B}" type="pres">
      <dgm:prSet presAssocID="{351D3E20-374D-49E8-9F3A-77857117355D}" presName="Name13" presStyleLbl="parChTrans1D2" presStyleIdx="3" presStyleCnt="6"/>
      <dgm:spPr/>
    </dgm:pt>
    <dgm:pt modelId="{201B6F80-E833-4B61-8457-24A692A18B8F}" type="pres">
      <dgm:prSet presAssocID="{D5FD6E2F-F87A-436B-B230-8FA8B17E2A87}" presName="childText" presStyleLbl="bgAcc1" presStyleIdx="3" presStyleCnt="6" custScaleX="359127" custScaleY="44808">
        <dgm:presLayoutVars>
          <dgm:bulletEnabled val="1"/>
        </dgm:presLayoutVars>
      </dgm:prSet>
      <dgm:spPr/>
    </dgm:pt>
    <dgm:pt modelId="{FBC5774A-6340-4FA9-839C-878317407148}" type="pres">
      <dgm:prSet presAssocID="{A392B381-B673-45C0-9FA9-4DD3050A1453}" presName="Name13" presStyleLbl="parChTrans1D2" presStyleIdx="4" presStyleCnt="6"/>
      <dgm:spPr/>
    </dgm:pt>
    <dgm:pt modelId="{211DB309-6454-4C05-BA85-99C41251064E}" type="pres">
      <dgm:prSet presAssocID="{ECD80F4E-8A42-4A6D-A1DF-8D849FD3BDE6}" presName="childText" presStyleLbl="bgAcc1" presStyleIdx="4" presStyleCnt="6" custScaleX="335160" custScaleY="46667">
        <dgm:presLayoutVars>
          <dgm:bulletEnabled val="1"/>
        </dgm:presLayoutVars>
      </dgm:prSet>
      <dgm:spPr/>
    </dgm:pt>
    <dgm:pt modelId="{3CA23444-E342-4F26-BACC-B99ED3CDC268}" type="pres">
      <dgm:prSet presAssocID="{7732DA59-BC9D-46BE-ABEA-286C1EB230C5}" presName="Name13" presStyleLbl="parChTrans1D2" presStyleIdx="5" presStyleCnt="6"/>
      <dgm:spPr/>
    </dgm:pt>
    <dgm:pt modelId="{46D9A892-3153-41B7-99D2-949F561D9C92}" type="pres">
      <dgm:prSet presAssocID="{CBF7398B-DEAF-4383-877D-DADD7949C19B}" presName="childText" presStyleLbl="bgAcc1" presStyleIdx="5" presStyleCnt="6" custScaleX="247825" custScaleY="52569">
        <dgm:presLayoutVars>
          <dgm:bulletEnabled val="1"/>
        </dgm:presLayoutVars>
      </dgm:prSet>
      <dgm:spPr/>
    </dgm:pt>
  </dgm:ptLst>
  <dgm:cxnLst>
    <dgm:cxn modelId="{335D960E-2152-4777-A5F9-FF39F0EF59B0}" type="presOf" srcId="{CBF7398B-DEAF-4383-877D-DADD7949C19B}" destId="{46D9A892-3153-41B7-99D2-949F561D9C92}" srcOrd="0" destOrd="0" presId="urn:microsoft.com/office/officeart/2005/8/layout/hierarchy3#4"/>
    <dgm:cxn modelId="{F65D1512-71C8-4BE7-97CC-0AB7E8B10B29}" srcId="{2A1E696B-3B7B-4FE1-A4F2-F56CAC8DF53F}" destId="{1C551528-FC9B-41AF-B8D0-F9EBF1242DF8}" srcOrd="0" destOrd="0" parTransId="{448A6588-AFC1-44AB-BA1F-7D5949E89200}" sibTransId="{6FBC90CD-C6BD-44D5-A3E5-A33521413D08}"/>
    <dgm:cxn modelId="{949CE31B-DEA3-4B5D-BF2D-29D6DAECBEC1}" type="presOf" srcId="{7732DA59-BC9D-46BE-ABEA-286C1EB230C5}" destId="{3CA23444-E342-4F26-BACC-B99ED3CDC268}" srcOrd="0" destOrd="0" presId="urn:microsoft.com/office/officeart/2005/8/layout/hierarchy3#4"/>
    <dgm:cxn modelId="{398A9123-E316-4A05-BBD1-E6DDF8A5B323}" type="presOf" srcId="{A392B381-B673-45C0-9FA9-4DD3050A1453}" destId="{FBC5774A-6340-4FA9-839C-878317407148}" srcOrd="0" destOrd="0" presId="urn:microsoft.com/office/officeart/2005/8/layout/hierarchy3#4"/>
    <dgm:cxn modelId="{DA69F523-D42B-4B8C-8DC0-41B9384E6D25}" type="presOf" srcId="{351D3E20-374D-49E8-9F3A-77857117355D}" destId="{16FA4CDA-5258-40C5-A74E-FB2AA8C9B06B}" srcOrd="0" destOrd="0" presId="urn:microsoft.com/office/officeart/2005/8/layout/hierarchy3#4"/>
    <dgm:cxn modelId="{01AF3F24-D678-400C-94C9-E1FCF8FBBF75}" type="presOf" srcId="{1C551528-FC9B-41AF-B8D0-F9EBF1242DF8}" destId="{E409710F-CDDF-4E8E-A325-6CFD1AE8B989}" srcOrd="0" destOrd="0" presId="urn:microsoft.com/office/officeart/2005/8/layout/hierarchy3#4"/>
    <dgm:cxn modelId="{E684602A-2FF1-48AA-872F-8AB467208ED6}" srcId="{1C551528-FC9B-41AF-B8D0-F9EBF1242DF8}" destId="{B25D1A2F-3978-464D-8107-7924BB24DCFD}" srcOrd="0" destOrd="0" parTransId="{6E626A46-4C53-4724-B75A-494F17F8C940}" sibTransId="{7E45800E-52C2-4B40-A3D4-B4000D9B00AD}"/>
    <dgm:cxn modelId="{3B854E2B-6A50-4A16-A184-362A9E7ABF26}" srcId="{1C551528-FC9B-41AF-B8D0-F9EBF1242DF8}" destId="{CBF7398B-DEAF-4383-877D-DADD7949C19B}" srcOrd="5" destOrd="0" parTransId="{7732DA59-BC9D-46BE-ABEA-286C1EB230C5}" sibTransId="{C7B59209-7E15-455D-AF71-3AE6DA82E7A5}"/>
    <dgm:cxn modelId="{8DC81D5B-CDF5-479B-B114-9326145E9305}" srcId="{1C551528-FC9B-41AF-B8D0-F9EBF1242DF8}" destId="{E197BDC9-8696-464F-B668-DB1475A0F0AE}" srcOrd="1" destOrd="0" parTransId="{F641C3B1-E7E0-4476-B615-7B26424A61B7}" sibTransId="{E2487DC2-CC61-41E4-B7B7-628D3285BEF5}"/>
    <dgm:cxn modelId="{231DFA45-8E62-469F-84A6-ABD80975543F}" type="presOf" srcId="{B25D1A2F-3978-464D-8107-7924BB24DCFD}" destId="{434CCB1A-809F-4A99-B733-29252F5BD1DA}" srcOrd="0" destOrd="0" presId="urn:microsoft.com/office/officeart/2005/8/layout/hierarchy3#4"/>
    <dgm:cxn modelId="{EA322D6D-A47D-4A40-B0B8-CB45A3E42AEA}" type="presOf" srcId="{F641C3B1-E7E0-4476-B615-7B26424A61B7}" destId="{799EB43A-362F-43AD-9282-D85E1615CED3}" srcOrd="0" destOrd="0" presId="urn:microsoft.com/office/officeart/2005/8/layout/hierarchy3#4"/>
    <dgm:cxn modelId="{048DC14E-1CE5-42C8-86BA-8F868C140D8B}" type="presOf" srcId="{E197BDC9-8696-464F-B668-DB1475A0F0AE}" destId="{6A195CBB-84BC-4146-AC41-9F95FEDB202C}" srcOrd="0" destOrd="0" presId="urn:microsoft.com/office/officeart/2005/8/layout/hierarchy3#4"/>
    <dgm:cxn modelId="{18EF9080-F787-45F7-B1C8-E0CBBFCD9936}" type="presOf" srcId="{6E626A46-4C53-4724-B75A-494F17F8C940}" destId="{EEC1B390-7722-4014-82CB-1FC64F3928FC}" srcOrd="0" destOrd="0" presId="urn:microsoft.com/office/officeart/2005/8/layout/hierarchy3#4"/>
    <dgm:cxn modelId="{B80504B0-EE1F-41D5-83C3-D3B9316BEAF9}" type="presOf" srcId="{ECD80F4E-8A42-4A6D-A1DF-8D849FD3BDE6}" destId="{211DB309-6454-4C05-BA85-99C41251064E}" srcOrd="0" destOrd="0" presId="urn:microsoft.com/office/officeart/2005/8/layout/hierarchy3#4"/>
    <dgm:cxn modelId="{C87539B5-5DC0-435F-9517-1CB3719E612B}" srcId="{1C551528-FC9B-41AF-B8D0-F9EBF1242DF8}" destId="{ECD80F4E-8A42-4A6D-A1DF-8D849FD3BDE6}" srcOrd="4" destOrd="0" parTransId="{A392B381-B673-45C0-9FA9-4DD3050A1453}" sibTransId="{ADD9810C-50CD-4144-91DD-0A82B58D1FDC}"/>
    <dgm:cxn modelId="{1F83A8B8-03F2-4859-BCD7-068C8ABA6EC4}" type="presOf" srcId="{1C551528-FC9B-41AF-B8D0-F9EBF1242DF8}" destId="{078D8B9B-4F18-4052-9CB7-3C018A3DB582}" srcOrd="1" destOrd="0" presId="urn:microsoft.com/office/officeart/2005/8/layout/hierarchy3#4"/>
    <dgm:cxn modelId="{642CEEBB-6732-47CA-8979-549106CAA556}" type="presOf" srcId="{D5FD6E2F-F87A-436B-B230-8FA8B17E2A87}" destId="{201B6F80-E833-4B61-8457-24A692A18B8F}" srcOrd="0" destOrd="0" presId="urn:microsoft.com/office/officeart/2005/8/layout/hierarchy3#4"/>
    <dgm:cxn modelId="{EE1EB4CB-E653-4CF7-B199-E230C51955D8}" type="presOf" srcId="{A2AA41C5-9FA7-4667-B534-B05CB6738731}" destId="{46DFCFC4-3ECE-4F5D-9CAE-A31A3D9B7CDE}" srcOrd="0" destOrd="0" presId="urn:microsoft.com/office/officeart/2005/8/layout/hierarchy3#4"/>
    <dgm:cxn modelId="{B5905DE8-074C-4347-92A9-5C18B8093362}" srcId="{1C551528-FC9B-41AF-B8D0-F9EBF1242DF8}" destId="{D5FD6E2F-F87A-436B-B230-8FA8B17E2A87}" srcOrd="3" destOrd="0" parTransId="{351D3E20-374D-49E8-9F3A-77857117355D}" sibTransId="{76EBD6F7-3A85-43DE-A3F6-6AB8D98BD7A2}"/>
    <dgm:cxn modelId="{DA5B94E9-03A3-47CF-930C-70E7632862E6}" type="presOf" srcId="{2A1E696B-3B7B-4FE1-A4F2-F56CAC8DF53F}" destId="{5509A930-894D-41CC-B4FC-985609AAF6CD}" srcOrd="0" destOrd="0" presId="urn:microsoft.com/office/officeart/2005/8/layout/hierarchy3#4"/>
    <dgm:cxn modelId="{039213EE-E847-4C1A-8F97-E4D92DA5510B}" srcId="{1C551528-FC9B-41AF-B8D0-F9EBF1242DF8}" destId="{D0318929-B1CF-463E-9DDE-38CAD08F5B0F}" srcOrd="2" destOrd="0" parTransId="{A2AA41C5-9FA7-4667-B534-B05CB6738731}" sibTransId="{4ED1BB6F-0C80-4BC2-9877-F6A904877773}"/>
    <dgm:cxn modelId="{89E079F3-12D8-49F5-ADF8-2AAF2C83FA41}" type="presOf" srcId="{D0318929-B1CF-463E-9DDE-38CAD08F5B0F}" destId="{95A14B4A-A997-43A3-BA49-7157A4E8A332}" srcOrd="0" destOrd="0" presId="urn:microsoft.com/office/officeart/2005/8/layout/hierarchy3#4"/>
    <dgm:cxn modelId="{6F630D18-14F0-4349-AFB4-3ACEA92DCF6F}" type="presParOf" srcId="{5509A930-894D-41CC-B4FC-985609AAF6CD}" destId="{91F5AC20-6426-4763-B304-44A06C346956}" srcOrd="0" destOrd="0" presId="urn:microsoft.com/office/officeart/2005/8/layout/hierarchy3#4"/>
    <dgm:cxn modelId="{3E3D7906-F116-482D-B3D7-74B407CC532B}" type="presParOf" srcId="{91F5AC20-6426-4763-B304-44A06C346956}" destId="{3165C21E-C755-4377-B154-11AEED0A2B30}" srcOrd="0" destOrd="0" presId="urn:microsoft.com/office/officeart/2005/8/layout/hierarchy3#4"/>
    <dgm:cxn modelId="{3A71960D-28E1-4BF8-8393-27226DE1313B}" type="presParOf" srcId="{3165C21E-C755-4377-B154-11AEED0A2B30}" destId="{E409710F-CDDF-4E8E-A325-6CFD1AE8B989}" srcOrd="0" destOrd="0" presId="urn:microsoft.com/office/officeart/2005/8/layout/hierarchy3#4"/>
    <dgm:cxn modelId="{F3B682B3-615E-4892-90E1-6572149C0F2C}" type="presParOf" srcId="{3165C21E-C755-4377-B154-11AEED0A2B30}" destId="{078D8B9B-4F18-4052-9CB7-3C018A3DB582}" srcOrd="1" destOrd="0" presId="urn:microsoft.com/office/officeart/2005/8/layout/hierarchy3#4"/>
    <dgm:cxn modelId="{806AC450-2575-40A0-93D6-FAD00C6DDDAF}" type="presParOf" srcId="{91F5AC20-6426-4763-B304-44A06C346956}" destId="{E56AA2BF-3C61-4CAB-B3D7-8AA58994C05A}" srcOrd="1" destOrd="0" presId="urn:microsoft.com/office/officeart/2005/8/layout/hierarchy3#4"/>
    <dgm:cxn modelId="{40DD1D3C-F34A-4B5B-980B-579A07985EA2}" type="presParOf" srcId="{E56AA2BF-3C61-4CAB-B3D7-8AA58994C05A}" destId="{EEC1B390-7722-4014-82CB-1FC64F3928FC}" srcOrd="0" destOrd="0" presId="urn:microsoft.com/office/officeart/2005/8/layout/hierarchy3#4"/>
    <dgm:cxn modelId="{59DFBCFC-0705-49C5-91D5-B6E8B14EE9F0}" type="presParOf" srcId="{E56AA2BF-3C61-4CAB-B3D7-8AA58994C05A}" destId="{434CCB1A-809F-4A99-B733-29252F5BD1DA}" srcOrd="1" destOrd="0" presId="urn:microsoft.com/office/officeart/2005/8/layout/hierarchy3#4"/>
    <dgm:cxn modelId="{E615E2A7-A478-430A-A546-10E563F58F16}" type="presParOf" srcId="{E56AA2BF-3C61-4CAB-B3D7-8AA58994C05A}" destId="{799EB43A-362F-43AD-9282-D85E1615CED3}" srcOrd="2" destOrd="0" presId="urn:microsoft.com/office/officeart/2005/8/layout/hierarchy3#4"/>
    <dgm:cxn modelId="{85ED53A5-E6DF-4AC7-BFE5-BFEDA7C6436E}" type="presParOf" srcId="{E56AA2BF-3C61-4CAB-B3D7-8AA58994C05A}" destId="{6A195CBB-84BC-4146-AC41-9F95FEDB202C}" srcOrd="3" destOrd="0" presId="urn:microsoft.com/office/officeart/2005/8/layout/hierarchy3#4"/>
    <dgm:cxn modelId="{548D0858-E23A-4620-887A-165C9FFBB03D}" type="presParOf" srcId="{E56AA2BF-3C61-4CAB-B3D7-8AA58994C05A}" destId="{46DFCFC4-3ECE-4F5D-9CAE-A31A3D9B7CDE}" srcOrd="4" destOrd="0" presId="urn:microsoft.com/office/officeart/2005/8/layout/hierarchy3#4"/>
    <dgm:cxn modelId="{35114964-6244-4AF5-A5E6-410813F79A06}" type="presParOf" srcId="{E56AA2BF-3C61-4CAB-B3D7-8AA58994C05A}" destId="{95A14B4A-A997-43A3-BA49-7157A4E8A332}" srcOrd="5" destOrd="0" presId="urn:microsoft.com/office/officeart/2005/8/layout/hierarchy3#4"/>
    <dgm:cxn modelId="{7A809F11-76E1-4FB7-B3D2-A2E83C4112B7}" type="presParOf" srcId="{E56AA2BF-3C61-4CAB-B3D7-8AA58994C05A}" destId="{16FA4CDA-5258-40C5-A74E-FB2AA8C9B06B}" srcOrd="6" destOrd="0" presId="urn:microsoft.com/office/officeart/2005/8/layout/hierarchy3#4"/>
    <dgm:cxn modelId="{7D5B9289-89B8-47AE-B108-C8C133325EEA}" type="presParOf" srcId="{E56AA2BF-3C61-4CAB-B3D7-8AA58994C05A}" destId="{201B6F80-E833-4B61-8457-24A692A18B8F}" srcOrd="7" destOrd="0" presId="urn:microsoft.com/office/officeart/2005/8/layout/hierarchy3#4"/>
    <dgm:cxn modelId="{6193BB81-C1C1-4237-9FBF-99855CD0A7B5}" type="presParOf" srcId="{E56AA2BF-3C61-4CAB-B3D7-8AA58994C05A}" destId="{FBC5774A-6340-4FA9-839C-878317407148}" srcOrd="8" destOrd="0" presId="urn:microsoft.com/office/officeart/2005/8/layout/hierarchy3#4"/>
    <dgm:cxn modelId="{CB265A0A-4C3B-4F8C-BBDE-88DB6C2DEECB}" type="presParOf" srcId="{E56AA2BF-3C61-4CAB-B3D7-8AA58994C05A}" destId="{211DB309-6454-4C05-BA85-99C41251064E}" srcOrd="9" destOrd="0" presId="urn:microsoft.com/office/officeart/2005/8/layout/hierarchy3#4"/>
    <dgm:cxn modelId="{9B1831C0-3E19-4B3C-BC10-DF67CAF07A30}" type="presParOf" srcId="{E56AA2BF-3C61-4CAB-B3D7-8AA58994C05A}" destId="{3CA23444-E342-4F26-BACC-B99ED3CDC268}" srcOrd="10" destOrd="0" presId="urn:microsoft.com/office/officeart/2005/8/layout/hierarchy3#4"/>
    <dgm:cxn modelId="{AD28824B-62AF-4FE5-A1B4-AC8C4BF57FB8}" type="presParOf" srcId="{E56AA2BF-3C61-4CAB-B3D7-8AA58994C05A}" destId="{46D9A892-3153-41B7-99D2-949F561D9C92}" srcOrd="11" destOrd="0" presId="urn:microsoft.com/office/officeart/2005/8/layout/hierarchy3#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3BCB0-E934-4465-B095-3DF316B2AA8C}" type="doc">
      <dgm:prSet loTypeId="urn:microsoft.com/office/officeart/2005/8/layout/chevron2" loCatId="process" qsTypeId="urn:microsoft.com/office/officeart/2005/8/quickstyle/simple1#5" qsCatId="simple" csTypeId="urn:microsoft.com/office/officeart/2005/8/colors/accent1_4#2" csCatId="accent1" phldr="1"/>
      <dgm:spPr/>
      <dgm:t>
        <a:bodyPr/>
        <a:lstStyle/>
        <a:p>
          <a:endParaRPr lang="es-CO"/>
        </a:p>
      </dgm:t>
    </dgm:pt>
    <dgm:pt modelId="{36F10F01-DBAE-4526-9FCB-6D1FA801F862}">
      <dgm:prSet phldrT="[Texto]"/>
      <dgm:spPr/>
      <dgm:t>
        <a:bodyPr/>
        <a:lstStyle/>
        <a:p>
          <a:r>
            <a:rPr lang="es-ES" dirty="0"/>
            <a:t>PASO 1</a:t>
          </a:r>
          <a:endParaRPr lang="es-CO" dirty="0"/>
        </a:p>
      </dgm:t>
    </dgm:pt>
    <dgm:pt modelId="{395BCE6E-E425-4D24-A37E-5BD0925A41D8}" type="parTrans" cxnId="{DCC3A693-98D7-4898-81CB-9BC30CF59288}">
      <dgm:prSet/>
      <dgm:spPr/>
      <dgm:t>
        <a:bodyPr/>
        <a:lstStyle/>
        <a:p>
          <a:endParaRPr lang="es-CO"/>
        </a:p>
      </dgm:t>
    </dgm:pt>
    <dgm:pt modelId="{90573CA3-9F64-46E3-861F-2134488E182F}" type="sibTrans" cxnId="{DCC3A693-98D7-4898-81CB-9BC30CF59288}">
      <dgm:prSet/>
      <dgm:spPr/>
      <dgm:t>
        <a:bodyPr/>
        <a:lstStyle/>
        <a:p>
          <a:endParaRPr lang="es-CO"/>
        </a:p>
      </dgm:t>
    </dgm:pt>
    <dgm:pt modelId="{1EFA3E00-9A80-4BC0-BF7D-A75D94D2757F}">
      <dgm:prSet phldrT="[Texto]"/>
      <dgm:spPr/>
      <dgm:t>
        <a:bodyPr/>
        <a:lstStyle/>
        <a:p>
          <a:r>
            <a:rPr lang="es-ES" dirty="0"/>
            <a:t>Diligenciar el formulario con la información de la Entidad compradora</a:t>
          </a:r>
          <a:endParaRPr lang="es-CO" dirty="0"/>
        </a:p>
      </dgm:t>
    </dgm:pt>
    <dgm:pt modelId="{E263B133-1654-4895-8C41-05B2184ED7C6}" type="parTrans" cxnId="{03F30174-84B4-45A2-BD36-2B19EF1C43D9}">
      <dgm:prSet/>
      <dgm:spPr/>
      <dgm:t>
        <a:bodyPr/>
        <a:lstStyle/>
        <a:p>
          <a:endParaRPr lang="es-CO"/>
        </a:p>
      </dgm:t>
    </dgm:pt>
    <dgm:pt modelId="{5D4514F9-0A66-4B9C-A1EE-FBA7132D2EA0}" type="sibTrans" cxnId="{03F30174-84B4-45A2-BD36-2B19EF1C43D9}">
      <dgm:prSet/>
      <dgm:spPr/>
      <dgm:t>
        <a:bodyPr/>
        <a:lstStyle/>
        <a:p>
          <a:endParaRPr lang="es-CO"/>
        </a:p>
      </dgm:t>
    </dgm:pt>
    <dgm:pt modelId="{255E8A2B-36B3-493C-9C32-8963DF9E8CDA}">
      <dgm:prSet phldrT="[Texto]"/>
      <dgm:spPr/>
      <dgm:t>
        <a:bodyPr/>
        <a:lstStyle/>
        <a:p>
          <a:r>
            <a:rPr lang="es-ES" dirty="0"/>
            <a:t>PASO 2</a:t>
          </a:r>
          <a:endParaRPr lang="es-CO" dirty="0"/>
        </a:p>
      </dgm:t>
    </dgm:pt>
    <dgm:pt modelId="{B81654A7-ED26-4A60-AD23-6F89E77BFD41}" type="parTrans" cxnId="{EC39505B-EB17-47E3-9573-12E1DE2410F7}">
      <dgm:prSet/>
      <dgm:spPr/>
      <dgm:t>
        <a:bodyPr/>
        <a:lstStyle/>
        <a:p>
          <a:endParaRPr lang="es-CO"/>
        </a:p>
      </dgm:t>
    </dgm:pt>
    <dgm:pt modelId="{ABA8E1CB-0906-4F46-8835-FB9D8F33E8DD}" type="sibTrans" cxnId="{EC39505B-EB17-47E3-9573-12E1DE2410F7}">
      <dgm:prSet/>
      <dgm:spPr/>
      <dgm:t>
        <a:bodyPr/>
        <a:lstStyle/>
        <a:p>
          <a:endParaRPr lang="es-CO"/>
        </a:p>
      </dgm:t>
    </dgm:pt>
    <dgm:pt modelId="{C2B8A31F-A38F-40B2-8C0A-AF02F4ADCF40}">
      <dgm:prSet phldrT="[Texto]"/>
      <dgm:spPr/>
      <dgm:t>
        <a:bodyPr/>
        <a:lstStyle/>
        <a:p>
          <a:r>
            <a:rPr lang="es-ES" dirty="0"/>
            <a:t>Ingresar</a:t>
          </a:r>
          <a:r>
            <a:rPr lang="es-ES" baseline="0" dirty="0"/>
            <a:t> los datos de la persona de contacto de la Entidad, (esta persona recibirá copia de las notificaciones de creación, actualización y retiro de los usuarios de la TVEC.</a:t>
          </a:r>
          <a:endParaRPr lang="es-CO" dirty="0"/>
        </a:p>
      </dgm:t>
    </dgm:pt>
    <dgm:pt modelId="{E89ED6A3-2C58-40DC-9670-E663305EEAC1}" type="parTrans" cxnId="{12AEF10B-2F40-4D16-BFA9-16AB45F689AA}">
      <dgm:prSet/>
      <dgm:spPr/>
      <dgm:t>
        <a:bodyPr/>
        <a:lstStyle/>
        <a:p>
          <a:endParaRPr lang="es-CO"/>
        </a:p>
      </dgm:t>
    </dgm:pt>
    <dgm:pt modelId="{39555EA7-0CD7-435A-B605-E2C8D09F8D79}" type="sibTrans" cxnId="{12AEF10B-2F40-4D16-BFA9-16AB45F689AA}">
      <dgm:prSet/>
      <dgm:spPr/>
      <dgm:t>
        <a:bodyPr/>
        <a:lstStyle/>
        <a:p>
          <a:endParaRPr lang="es-CO"/>
        </a:p>
      </dgm:t>
    </dgm:pt>
    <dgm:pt modelId="{79D35D0B-0AFD-4B0A-9A25-E24CC0CAC2E9}">
      <dgm:prSet phldrT="[Texto]"/>
      <dgm:spPr/>
      <dgm:t>
        <a:bodyPr/>
        <a:lstStyle/>
        <a:p>
          <a:r>
            <a:rPr lang="es-ES" dirty="0"/>
            <a:t>PASO 3</a:t>
          </a:r>
          <a:endParaRPr lang="es-CO" dirty="0"/>
        </a:p>
      </dgm:t>
    </dgm:pt>
    <dgm:pt modelId="{6AD518D8-8F87-4047-806C-4148AF309A9C}" type="parTrans" cxnId="{411B9B82-BE7F-4335-ADB0-571FD46CA8BB}">
      <dgm:prSet/>
      <dgm:spPr/>
      <dgm:t>
        <a:bodyPr/>
        <a:lstStyle/>
        <a:p>
          <a:endParaRPr lang="es-CO"/>
        </a:p>
      </dgm:t>
    </dgm:pt>
    <dgm:pt modelId="{98433F3C-0953-46B8-9561-4A5E2141FCE1}" type="sibTrans" cxnId="{411B9B82-BE7F-4335-ADB0-571FD46CA8BB}">
      <dgm:prSet/>
      <dgm:spPr/>
      <dgm:t>
        <a:bodyPr/>
        <a:lstStyle/>
        <a:p>
          <a:endParaRPr lang="es-CO"/>
        </a:p>
      </dgm:t>
    </dgm:pt>
    <dgm:pt modelId="{13269E47-26FE-4CAB-97F0-0F1A4A212722}">
      <dgm:prSet phldrT="[Texto]"/>
      <dgm:spPr/>
      <dgm:t>
        <a:bodyPr/>
        <a:lstStyle/>
        <a:p>
          <a:r>
            <a:rPr lang="es-ES" dirty="0"/>
            <a:t>Registrar la información del Ordenador del gasto.</a:t>
          </a:r>
          <a:endParaRPr lang="es-CO" dirty="0"/>
        </a:p>
      </dgm:t>
    </dgm:pt>
    <dgm:pt modelId="{68F039D3-AFA5-4910-91A3-5945338D41D2}" type="parTrans" cxnId="{A8942D93-05C4-44EF-A96C-896804491504}">
      <dgm:prSet/>
      <dgm:spPr/>
      <dgm:t>
        <a:bodyPr/>
        <a:lstStyle/>
        <a:p>
          <a:endParaRPr lang="es-CO"/>
        </a:p>
      </dgm:t>
    </dgm:pt>
    <dgm:pt modelId="{B5DFF3FD-4844-49AE-AE23-E06779609CCA}" type="sibTrans" cxnId="{A8942D93-05C4-44EF-A96C-896804491504}">
      <dgm:prSet/>
      <dgm:spPr/>
      <dgm:t>
        <a:bodyPr/>
        <a:lstStyle/>
        <a:p>
          <a:endParaRPr lang="es-CO"/>
        </a:p>
      </dgm:t>
    </dgm:pt>
    <dgm:pt modelId="{0D5D33C3-7C3A-449B-A280-BAF570E701DF}">
      <dgm:prSet phldrT="[Texto]"/>
      <dgm:spPr/>
      <dgm:t>
        <a:bodyPr/>
        <a:lstStyle/>
        <a:p>
          <a:r>
            <a:rPr lang="es-ES" dirty="0"/>
            <a:t>PASO 4</a:t>
          </a:r>
          <a:endParaRPr lang="es-CO" dirty="0"/>
        </a:p>
      </dgm:t>
    </dgm:pt>
    <dgm:pt modelId="{1986861E-321F-481F-8A1E-F8E92B079F48}" type="parTrans" cxnId="{6F750113-1DB0-422C-9ACE-C41FD248035A}">
      <dgm:prSet/>
      <dgm:spPr/>
      <dgm:t>
        <a:bodyPr/>
        <a:lstStyle/>
        <a:p>
          <a:endParaRPr lang="es-CO"/>
        </a:p>
      </dgm:t>
    </dgm:pt>
    <dgm:pt modelId="{C619960C-1188-445D-81EB-2E46DDEC2A9D}" type="sibTrans" cxnId="{6F750113-1DB0-422C-9ACE-C41FD248035A}">
      <dgm:prSet/>
      <dgm:spPr/>
      <dgm:t>
        <a:bodyPr/>
        <a:lstStyle/>
        <a:p>
          <a:endParaRPr lang="es-CO"/>
        </a:p>
      </dgm:t>
    </dgm:pt>
    <dgm:pt modelId="{5D4B3202-8E82-46D9-8C73-EBF9E6178C41}">
      <dgm:prSet phldrT="[Texto]"/>
      <dgm:spPr/>
      <dgm:t>
        <a:bodyPr/>
        <a:lstStyle/>
        <a:p>
          <a:r>
            <a:rPr lang="es-ES" dirty="0"/>
            <a:t>Registrar la información del usuario comprador.</a:t>
          </a:r>
          <a:endParaRPr lang="es-CO" dirty="0"/>
        </a:p>
      </dgm:t>
    </dgm:pt>
    <dgm:pt modelId="{12D714F4-255D-407A-9201-37E157F4E20B}" type="parTrans" cxnId="{B089F126-1185-4E07-A312-D3FB5397CE67}">
      <dgm:prSet/>
      <dgm:spPr/>
      <dgm:t>
        <a:bodyPr/>
        <a:lstStyle/>
        <a:p>
          <a:endParaRPr lang="es-CO"/>
        </a:p>
      </dgm:t>
    </dgm:pt>
    <dgm:pt modelId="{4427582D-7D67-47B9-AA61-FDEB942094E4}" type="sibTrans" cxnId="{B089F126-1185-4E07-A312-D3FB5397CE67}">
      <dgm:prSet/>
      <dgm:spPr/>
      <dgm:t>
        <a:bodyPr/>
        <a:lstStyle/>
        <a:p>
          <a:endParaRPr lang="es-CO"/>
        </a:p>
      </dgm:t>
    </dgm:pt>
    <dgm:pt modelId="{DE201BAA-BB78-4B50-AD5A-C52CF00672B4}" type="pres">
      <dgm:prSet presAssocID="{C4D3BCB0-E934-4465-B095-3DF316B2AA8C}" presName="linearFlow" presStyleCnt="0">
        <dgm:presLayoutVars>
          <dgm:dir/>
          <dgm:animLvl val="lvl"/>
          <dgm:resizeHandles val="exact"/>
        </dgm:presLayoutVars>
      </dgm:prSet>
      <dgm:spPr/>
    </dgm:pt>
    <dgm:pt modelId="{94551A6E-2823-4508-ACF0-1973FF6E6395}" type="pres">
      <dgm:prSet presAssocID="{36F10F01-DBAE-4526-9FCB-6D1FA801F862}" presName="composite" presStyleCnt="0"/>
      <dgm:spPr/>
    </dgm:pt>
    <dgm:pt modelId="{E260E2DA-6770-4FF6-A598-3B62800CB691}" type="pres">
      <dgm:prSet presAssocID="{36F10F01-DBAE-4526-9FCB-6D1FA801F86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A78EE84-42A6-418D-9107-5DFDFC73C9E0}" type="pres">
      <dgm:prSet presAssocID="{36F10F01-DBAE-4526-9FCB-6D1FA801F862}" presName="descendantText" presStyleLbl="alignAcc1" presStyleIdx="0" presStyleCnt="4">
        <dgm:presLayoutVars>
          <dgm:bulletEnabled val="1"/>
        </dgm:presLayoutVars>
      </dgm:prSet>
      <dgm:spPr/>
    </dgm:pt>
    <dgm:pt modelId="{5DC72E14-F6CD-4080-9784-C7B6BA754A0D}" type="pres">
      <dgm:prSet presAssocID="{90573CA3-9F64-46E3-861F-2134488E182F}" presName="sp" presStyleCnt="0"/>
      <dgm:spPr/>
    </dgm:pt>
    <dgm:pt modelId="{3748AF84-0A3A-4FB7-B940-C13942AEEB5E}" type="pres">
      <dgm:prSet presAssocID="{255E8A2B-36B3-493C-9C32-8963DF9E8CDA}" presName="composite" presStyleCnt="0"/>
      <dgm:spPr/>
    </dgm:pt>
    <dgm:pt modelId="{B920A052-2D69-460E-A980-BBDBEE56661F}" type="pres">
      <dgm:prSet presAssocID="{255E8A2B-36B3-493C-9C32-8963DF9E8CD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D587DCE-9695-4922-BE87-8FF2D99131D1}" type="pres">
      <dgm:prSet presAssocID="{255E8A2B-36B3-493C-9C32-8963DF9E8CDA}" presName="descendantText" presStyleLbl="alignAcc1" presStyleIdx="1" presStyleCnt="4">
        <dgm:presLayoutVars>
          <dgm:bulletEnabled val="1"/>
        </dgm:presLayoutVars>
      </dgm:prSet>
      <dgm:spPr/>
    </dgm:pt>
    <dgm:pt modelId="{B6F34CE2-BCD5-4A5C-BBEA-DBF783DD17AF}" type="pres">
      <dgm:prSet presAssocID="{ABA8E1CB-0906-4F46-8835-FB9D8F33E8DD}" presName="sp" presStyleCnt="0"/>
      <dgm:spPr/>
    </dgm:pt>
    <dgm:pt modelId="{D66451B6-6EEA-46FA-BB3D-8236A356339A}" type="pres">
      <dgm:prSet presAssocID="{79D35D0B-0AFD-4B0A-9A25-E24CC0CAC2E9}" presName="composite" presStyleCnt="0"/>
      <dgm:spPr/>
    </dgm:pt>
    <dgm:pt modelId="{2AA7D03D-105A-4D52-86B3-E5922C60682C}" type="pres">
      <dgm:prSet presAssocID="{79D35D0B-0AFD-4B0A-9A25-E24CC0CAC2E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4FE5870-F1C0-4773-92B5-32D8F47AA354}" type="pres">
      <dgm:prSet presAssocID="{79D35D0B-0AFD-4B0A-9A25-E24CC0CAC2E9}" presName="descendantText" presStyleLbl="alignAcc1" presStyleIdx="2" presStyleCnt="4">
        <dgm:presLayoutVars>
          <dgm:bulletEnabled val="1"/>
        </dgm:presLayoutVars>
      </dgm:prSet>
      <dgm:spPr/>
    </dgm:pt>
    <dgm:pt modelId="{337F35F2-AD74-41CA-B4B4-502B4C6237EE}" type="pres">
      <dgm:prSet presAssocID="{98433F3C-0953-46B8-9561-4A5E2141FCE1}" presName="sp" presStyleCnt="0"/>
      <dgm:spPr/>
    </dgm:pt>
    <dgm:pt modelId="{6D73EB8B-50AC-431F-8E05-EF4C30ED1E9F}" type="pres">
      <dgm:prSet presAssocID="{0D5D33C3-7C3A-449B-A280-BAF570E701DF}" presName="composite" presStyleCnt="0"/>
      <dgm:spPr/>
    </dgm:pt>
    <dgm:pt modelId="{C4547D0F-8F3D-4402-9E41-4E2F221F58F4}" type="pres">
      <dgm:prSet presAssocID="{0D5D33C3-7C3A-449B-A280-BAF570E701D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E6E2F97-DE5B-45BA-A8E7-420DD47837B9}" type="pres">
      <dgm:prSet presAssocID="{0D5D33C3-7C3A-449B-A280-BAF570E701D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65AD90A-9831-4C5E-A7B3-085BEC669051}" type="presOf" srcId="{36F10F01-DBAE-4526-9FCB-6D1FA801F862}" destId="{E260E2DA-6770-4FF6-A598-3B62800CB691}" srcOrd="0" destOrd="0" presId="urn:microsoft.com/office/officeart/2005/8/layout/chevron2"/>
    <dgm:cxn modelId="{12AEF10B-2F40-4D16-BFA9-16AB45F689AA}" srcId="{255E8A2B-36B3-493C-9C32-8963DF9E8CDA}" destId="{C2B8A31F-A38F-40B2-8C0A-AF02F4ADCF40}" srcOrd="0" destOrd="0" parTransId="{E89ED6A3-2C58-40DC-9670-E663305EEAC1}" sibTransId="{39555EA7-0CD7-435A-B605-E2C8D09F8D79}"/>
    <dgm:cxn modelId="{6F750113-1DB0-422C-9ACE-C41FD248035A}" srcId="{C4D3BCB0-E934-4465-B095-3DF316B2AA8C}" destId="{0D5D33C3-7C3A-449B-A280-BAF570E701DF}" srcOrd="3" destOrd="0" parTransId="{1986861E-321F-481F-8A1E-F8E92B079F48}" sibTransId="{C619960C-1188-445D-81EB-2E46DDEC2A9D}"/>
    <dgm:cxn modelId="{550AFD21-3E3A-41C2-A241-773AD8B17422}" type="presOf" srcId="{5D4B3202-8E82-46D9-8C73-EBF9E6178C41}" destId="{4E6E2F97-DE5B-45BA-A8E7-420DD47837B9}" srcOrd="0" destOrd="0" presId="urn:microsoft.com/office/officeart/2005/8/layout/chevron2"/>
    <dgm:cxn modelId="{B089F126-1185-4E07-A312-D3FB5397CE67}" srcId="{0D5D33C3-7C3A-449B-A280-BAF570E701DF}" destId="{5D4B3202-8E82-46D9-8C73-EBF9E6178C41}" srcOrd="0" destOrd="0" parTransId="{12D714F4-255D-407A-9201-37E157F4E20B}" sibTransId="{4427582D-7D67-47B9-AA61-FDEB942094E4}"/>
    <dgm:cxn modelId="{21C60B5B-9802-45A1-8D1B-0B929CFE4053}" type="presOf" srcId="{255E8A2B-36B3-493C-9C32-8963DF9E8CDA}" destId="{B920A052-2D69-460E-A980-BBDBEE56661F}" srcOrd="0" destOrd="0" presId="urn:microsoft.com/office/officeart/2005/8/layout/chevron2"/>
    <dgm:cxn modelId="{EC39505B-EB17-47E3-9573-12E1DE2410F7}" srcId="{C4D3BCB0-E934-4465-B095-3DF316B2AA8C}" destId="{255E8A2B-36B3-493C-9C32-8963DF9E8CDA}" srcOrd="1" destOrd="0" parTransId="{B81654A7-ED26-4A60-AD23-6F89E77BFD41}" sibTransId="{ABA8E1CB-0906-4F46-8835-FB9D8F33E8DD}"/>
    <dgm:cxn modelId="{48951D5D-A4AC-4D4F-86E2-F795A14002AE}" type="presOf" srcId="{C4D3BCB0-E934-4465-B095-3DF316B2AA8C}" destId="{DE201BAA-BB78-4B50-AD5A-C52CF00672B4}" srcOrd="0" destOrd="0" presId="urn:microsoft.com/office/officeart/2005/8/layout/chevron2"/>
    <dgm:cxn modelId="{03F30174-84B4-45A2-BD36-2B19EF1C43D9}" srcId="{36F10F01-DBAE-4526-9FCB-6D1FA801F862}" destId="{1EFA3E00-9A80-4BC0-BF7D-A75D94D2757F}" srcOrd="0" destOrd="0" parTransId="{E263B133-1654-4895-8C41-05B2184ED7C6}" sibTransId="{5D4514F9-0A66-4B9C-A1EE-FBA7132D2EA0}"/>
    <dgm:cxn modelId="{4384AB75-1841-49DB-9D0B-2510FE863E6D}" type="presOf" srcId="{13269E47-26FE-4CAB-97F0-0F1A4A212722}" destId="{54FE5870-F1C0-4773-92B5-32D8F47AA354}" srcOrd="0" destOrd="0" presId="urn:microsoft.com/office/officeart/2005/8/layout/chevron2"/>
    <dgm:cxn modelId="{561B9058-BDA2-44F6-B218-24D7677CB85A}" type="presOf" srcId="{C2B8A31F-A38F-40B2-8C0A-AF02F4ADCF40}" destId="{FD587DCE-9695-4922-BE87-8FF2D99131D1}" srcOrd="0" destOrd="0" presId="urn:microsoft.com/office/officeart/2005/8/layout/chevron2"/>
    <dgm:cxn modelId="{411B9B82-BE7F-4335-ADB0-571FD46CA8BB}" srcId="{C4D3BCB0-E934-4465-B095-3DF316B2AA8C}" destId="{79D35D0B-0AFD-4B0A-9A25-E24CC0CAC2E9}" srcOrd="2" destOrd="0" parTransId="{6AD518D8-8F87-4047-806C-4148AF309A9C}" sibTransId="{98433F3C-0953-46B8-9561-4A5E2141FCE1}"/>
    <dgm:cxn modelId="{A8942D93-05C4-44EF-A96C-896804491504}" srcId="{79D35D0B-0AFD-4B0A-9A25-E24CC0CAC2E9}" destId="{13269E47-26FE-4CAB-97F0-0F1A4A212722}" srcOrd="0" destOrd="0" parTransId="{68F039D3-AFA5-4910-91A3-5945338D41D2}" sibTransId="{B5DFF3FD-4844-49AE-AE23-E06779609CCA}"/>
    <dgm:cxn modelId="{DCC3A693-98D7-4898-81CB-9BC30CF59288}" srcId="{C4D3BCB0-E934-4465-B095-3DF316B2AA8C}" destId="{36F10F01-DBAE-4526-9FCB-6D1FA801F862}" srcOrd="0" destOrd="0" parTransId="{395BCE6E-E425-4D24-A37E-5BD0925A41D8}" sibTransId="{90573CA3-9F64-46E3-861F-2134488E182F}"/>
    <dgm:cxn modelId="{ED82C095-D63E-4215-8F0F-AA470E42A85D}" type="presOf" srcId="{0D5D33C3-7C3A-449B-A280-BAF570E701DF}" destId="{C4547D0F-8F3D-4402-9E41-4E2F221F58F4}" srcOrd="0" destOrd="0" presId="urn:microsoft.com/office/officeart/2005/8/layout/chevron2"/>
    <dgm:cxn modelId="{385A93CB-8E67-468F-A73D-76ADE5A4F5C1}" type="presOf" srcId="{79D35D0B-0AFD-4B0A-9A25-E24CC0CAC2E9}" destId="{2AA7D03D-105A-4D52-86B3-E5922C60682C}" srcOrd="0" destOrd="0" presId="urn:microsoft.com/office/officeart/2005/8/layout/chevron2"/>
    <dgm:cxn modelId="{DF9F93CC-7AB7-41CD-B383-6FE472489F6D}" type="presOf" srcId="{1EFA3E00-9A80-4BC0-BF7D-A75D94D2757F}" destId="{DA78EE84-42A6-418D-9107-5DFDFC73C9E0}" srcOrd="0" destOrd="0" presId="urn:microsoft.com/office/officeart/2005/8/layout/chevron2"/>
    <dgm:cxn modelId="{3363059B-0487-4844-AC3B-27AD0649E833}" type="presParOf" srcId="{DE201BAA-BB78-4B50-AD5A-C52CF00672B4}" destId="{94551A6E-2823-4508-ACF0-1973FF6E6395}" srcOrd="0" destOrd="0" presId="urn:microsoft.com/office/officeart/2005/8/layout/chevron2"/>
    <dgm:cxn modelId="{7F796534-CC44-484F-BFC9-AEC1866ED005}" type="presParOf" srcId="{94551A6E-2823-4508-ACF0-1973FF6E6395}" destId="{E260E2DA-6770-4FF6-A598-3B62800CB691}" srcOrd="0" destOrd="0" presId="urn:microsoft.com/office/officeart/2005/8/layout/chevron2"/>
    <dgm:cxn modelId="{A9CAA015-600D-4EF8-A2B1-0069EB700790}" type="presParOf" srcId="{94551A6E-2823-4508-ACF0-1973FF6E6395}" destId="{DA78EE84-42A6-418D-9107-5DFDFC73C9E0}" srcOrd="1" destOrd="0" presId="urn:microsoft.com/office/officeart/2005/8/layout/chevron2"/>
    <dgm:cxn modelId="{EDA98A47-6A3A-4516-8D5D-3A2055E3D4C6}" type="presParOf" srcId="{DE201BAA-BB78-4B50-AD5A-C52CF00672B4}" destId="{5DC72E14-F6CD-4080-9784-C7B6BA754A0D}" srcOrd="1" destOrd="0" presId="urn:microsoft.com/office/officeart/2005/8/layout/chevron2"/>
    <dgm:cxn modelId="{6CE8D4DD-3C5A-4685-B453-271E90262068}" type="presParOf" srcId="{DE201BAA-BB78-4B50-AD5A-C52CF00672B4}" destId="{3748AF84-0A3A-4FB7-B940-C13942AEEB5E}" srcOrd="2" destOrd="0" presId="urn:microsoft.com/office/officeart/2005/8/layout/chevron2"/>
    <dgm:cxn modelId="{99C51C4D-5596-4563-9BF0-627170FC625B}" type="presParOf" srcId="{3748AF84-0A3A-4FB7-B940-C13942AEEB5E}" destId="{B920A052-2D69-460E-A980-BBDBEE56661F}" srcOrd="0" destOrd="0" presId="urn:microsoft.com/office/officeart/2005/8/layout/chevron2"/>
    <dgm:cxn modelId="{134AFB22-ECE9-4353-82FB-78CEBA07B449}" type="presParOf" srcId="{3748AF84-0A3A-4FB7-B940-C13942AEEB5E}" destId="{FD587DCE-9695-4922-BE87-8FF2D99131D1}" srcOrd="1" destOrd="0" presId="urn:microsoft.com/office/officeart/2005/8/layout/chevron2"/>
    <dgm:cxn modelId="{29E047A6-B230-460D-819E-720D4AE6F517}" type="presParOf" srcId="{DE201BAA-BB78-4B50-AD5A-C52CF00672B4}" destId="{B6F34CE2-BCD5-4A5C-BBEA-DBF783DD17AF}" srcOrd="3" destOrd="0" presId="urn:microsoft.com/office/officeart/2005/8/layout/chevron2"/>
    <dgm:cxn modelId="{E405DFC7-1A54-4908-B040-2E14D2FA312E}" type="presParOf" srcId="{DE201BAA-BB78-4B50-AD5A-C52CF00672B4}" destId="{D66451B6-6EEA-46FA-BB3D-8236A356339A}" srcOrd="4" destOrd="0" presId="urn:microsoft.com/office/officeart/2005/8/layout/chevron2"/>
    <dgm:cxn modelId="{43D8F2EA-68B8-42D7-BAD6-189352EA63CE}" type="presParOf" srcId="{D66451B6-6EEA-46FA-BB3D-8236A356339A}" destId="{2AA7D03D-105A-4D52-86B3-E5922C60682C}" srcOrd="0" destOrd="0" presId="urn:microsoft.com/office/officeart/2005/8/layout/chevron2"/>
    <dgm:cxn modelId="{45CEBA35-CA78-4405-BE0C-F98C017EDF94}" type="presParOf" srcId="{D66451B6-6EEA-46FA-BB3D-8236A356339A}" destId="{54FE5870-F1C0-4773-92B5-32D8F47AA354}" srcOrd="1" destOrd="0" presId="urn:microsoft.com/office/officeart/2005/8/layout/chevron2"/>
    <dgm:cxn modelId="{1CBAE04A-3581-4920-91F9-282F5500ECC9}" type="presParOf" srcId="{DE201BAA-BB78-4B50-AD5A-C52CF00672B4}" destId="{337F35F2-AD74-41CA-B4B4-502B4C6237EE}" srcOrd="5" destOrd="0" presId="urn:microsoft.com/office/officeart/2005/8/layout/chevron2"/>
    <dgm:cxn modelId="{576DEA42-838D-409C-82E4-48FFD9E8BDB9}" type="presParOf" srcId="{DE201BAA-BB78-4B50-AD5A-C52CF00672B4}" destId="{6D73EB8B-50AC-431F-8E05-EF4C30ED1E9F}" srcOrd="6" destOrd="0" presId="urn:microsoft.com/office/officeart/2005/8/layout/chevron2"/>
    <dgm:cxn modelId="{0B3EB1D8-C103-4617-AB3A-BF7474546DFE}" type="presParOf" srcId="{6D73EB8B-50AC-431F-8E05-EF4C30ED1E9F}" destId="{C4547D0F-8F3D-4402-9E41-4E2F221F58F4}" srcOrd="0" destOrd="0" presId="urn:microsoft.com/office/officeart/2005/8/layout/chevron2"/>
    <dgm:cxn modelId="{0A5680F9-B961-4E38-A5AB-6DA8A06CE34A}" type="presParOf" srcId="{6D73EB8B-50AC-431F-8E05-EF4C30ED1E9F}" destId="{4E6E2F97-DE5B-45BA-A8E7-420DD47837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89BE6-47D7-4601-A9DB-DC3DB530FD4C}" type="doc">
      <dgm:prSet loTypeId="urn:microsoft.com/office/officeart/2005/8/layout/vProcess5" loCatId="process" qsTypeId="urn:microsoft.com/office/officeart/2005/8/quickstyle/simple1#6" qsCatId="simple" csTypeId="urn:microsoft.com/office/officeart/2005/8/colors/accent1_4#3" csCatId="accent1" phldr="1"/>
      <dgm:spPr/>
      <dgm:t>
        <a:bodyPr/>
        <a:lstStyle/>
        <a:p>
          <a:endParaRPr lang="es-CO"/>
        </a:p>
      </dgm:t>
    </dgm:pt>
    <dgm:pt modelId="{9982BE18-6D83-45C4-B83C-5BA772A676D6}">
      <dgm:prSet phldrT="[Texto]" custT="1"/>
      <dgm:spPr/>
      <dgm:t>
        <a:bodyPr/>
        <a:lstStyle/>
        <a:p>
          <a:pPr algn="l"/>
          <a:r>
            <a:rPr lang="es-ES" sz="1600" dirty="0"/>
            <a:t>PASO 1: </a:t>
          </a:r>
        </a:p>
        <a:p>
          <a:pPr algn="l"/>
          <a:r>
            <a:rPr lang="es-ES" sz="1600" dirty="0"/>
            <a:t>El usuario comprador debe entrar a la TVEC , dar clic en </a:t>
          </a:r>
          <a:r>
            <a:rPr lang="es-ES" sz="1600" i="1" dirty="0"/>
            <a:t>Cotización </a:t>
          </a:r>
          <a:r>
            <a:rPr lang="es-ES" sz="1600" i="0" dirty="0"/>
            <a:t>y seleccionar </a:t>
          </a:r>
          <a:r>
            <a:rPr lang="es-ES" sz="1600" i="1" dirty="0"/>
            <a:t>Crear un evento.</a:t>
          </a:r>
          <a:r>
            <a:rPr lang="es-ES" sz="1600" dirty="0"/>
            <a:t>  </a:t>
          </a:r>
          <a:endParaRPr lang="es-CO" sz="1600" dirty="0"/>
        </a:p>
      </dgm:t>
    </dgm:pt>
    <dgm:pt modelId="{EA3F9549-4BEE-47EC-8997-CD9BDB3AFDC7}" type="parTrans" cxnId="{475F55E3-3C44-488B-9DBA-77FFD9658839}">
      <dgm:prSet/>
      <dgm:spPr/>
      <dgm:t>
        <a:bodyPr/>
        <a:lstStyle/>
        <a:p>
          <a:pPr algn="l"/>
          <a:endParaRPr lang="es-CO"/>
        </a:p>
      </dgm:t>
    </dgm:pt>
    <dgm:pt modelId="{D7A64132-ADC0-4019-9261-637E6BA10E2D}" type="sibTrans" cxnId="{475F55E3-3C44-488B-9DBA-77FFD9658839}">
      <dgm:prSet/>
      <dgm:spPr/>
      <dgm:t>
        <a:bodyPr/>
        <a:lstStyle/>
        <a:p>
          <a:pPr algn="l"/>
          <a:endParaRPr lang="es-CO" dirty="0"/>
        </a:p>
      </dgm:t>
    </dgm:pt>
    <dgm:pt modelId="{B76851D4-6E76-43DC-A36C-5A1D0DBE97DE}">
      <dgm:prSet phldrT="[Texto]" custT="1"/>
      <dgm:spPr/>
      <dgm:t>
        <a:bodyPr/>
        <a:lstStyle/>
        <a:p>
          <a:pPr algn="l"/>
          <a:r>
            <a:rPr lang="es-ES" sz="1600" dirty="0"/>
            <a:t>PASO 2: </a:t>
          </a:r>
        </a:p>
        <a:p>
          <a:pPr algn="l"/>
          <a:r>
            <a:rPr lang="es-CO" sz="1600" dirty="0"/>
            <a:t>Seleccionar crear a partir de una plantilla “cada AMP especifica el numero de plantilla que se debe seleccionar, dependiendo del servicio”.</a:t>
          </a:r>
        </a:p>
      </dgm:t>
    </dgm:pt>
    <dgm:pt modelId="{D55BC104-4F12-4FEF-8952-D812F61A5635}" type="parTrans" cxnId="{7007E9C9-44C0-4A95-B2F5-4B36F5BE5426}">
      <dgm:prSet/>
      <dgm:spPr/>
      <dgm:t>
        <a:bodyPr/>
        <a:lstStyle/>
        <a:p>
          <a:pPr algn="l"/>
          <a:endParaRPr lang="es-CO"/>
        </a:p>
      </dgm:t>
    </dgm:pt>
    <dgm:pt modelId="{BE5EB0B7-4126-4889-A29E-302A04B9CFCC}" type="sibTrans" cxnId="{7007E9C9-44C0-4A95-B2F5-4B36F5BE5426}">
      <dgm:prSet/>
      <dgm:spPr/>
      <dgm:t>
        <a:bodyPr/>
        <a:lstStyle/>
        <a:p>
          <a:pPr algn="l"/>
          <a:endParaRPr lang="es-CO" dirty="0"/>
        </a:p>
      </dgm:t>
    </dgm:pt>
    <dgm:pt modelId="{38EFC092-7735-44BE-9BEC-2069FA1DC76C}">
      <dgm:prSet phldrT="[Texto]" custT="1"/>
      <dgm:spPr/>
      <dgm:t>
        <a:bodyPr/>
        <a:lstStyle/>
        <a:p>
          <a:pPr algn="l"/>
          <a:br>
            <a:rPr lang="es-CO" sz="1600" dirty="0"/>
          </a:br>
          <a:r>
            <a:rPr lang="es-CO" sz="1600" dirty="0"/>
            <a:t>PASO 3: Adjuntar LOGO de la entidad en alta resolución.</a:t>
          </a:r>
        </a:p>
      </dgm:t>
    </dgm:pt>
    <dgm:pt modelId="{AC8F921F-086F-4B73-AD56-D09A580AE281}" type="parTrans" cxnId="{75CFF241-B5D1-48C6-ACA2-051C850AF0EF}">
      <dgm:prSet/>
      <dgm:spPr/>
      <dgm:t>
        <a:bodyPr/>
        <a:lstStyle/>
        <a:p>
          <a:pPr algn="l"/>
          <a:endParaRPr lang="es-CO"/>
        </a:p>
      </dgm:t>
    </dgm:pt>
    <dgm:pt modelId="{6B861973-339C-489A-91B9-B85C41AA2BE0}" type="sibTrans" cxnId="{75CFF241-B5D1-48C6-ACA2-051C850AF0EF}">
      <dgm:prSet/>
      <dgm:spPr/>
      <dgm:t>
        <a:bodyPr/>
        <a:lstStyle/>
        <a:p>
          <a:pPr algn="l"/>
          <a:endParaRPr lang="es-CO" dirty="0"/>
        </a:p>
      </dgm:t>
    </dgm:pt>
    <dgm:pt modelId="{E79FA1A8-0960-4664-9C80-6261C4C34127}">
      <dgm:prSet phldrT="[Texto]" custT="1"/>
      <dgm:spPr/>
      <dgm:t>
        <a:bodyPr/>
        <a:lstStyle/>
        <a:p>
          <a:pPr algn="l"/>
          <a:r>
            <a:rPr lang="es-ES" sz="1600" dirty="0"/>
            <a:t>PASO 4: Socios del Servicio, Es posible incluir usuarios de la entidad, que se encuentren activos en la TVEC, como observadores del proceso.</a:t>
          </a:r>
          <a:endParaRPr lang="es-CO" sz="1600" dirty="0"/>
        </a:p>
      </dgm:t>
    </dgm:pt>
    <dgm:pt modelId="{0F87D313-164D-4FDA-9FE8-47F230A21A2E}" type="parTrans" cxnId="{209A3EEE-D269-4DFC-A9C0-2176C2456B24}">
      <dgm:prSet/>
      <dgm:spPr/>
      <dgm:t>
        <a:bodyPr/>
        <a:lstStyle/>
        <a:p>
          <a:pPr algn="l"/>
          <a:endParaRPr lang="es-CO"/>
        </a:p>
      </dgm:t>
    </dgm:pt>
    <dgm:pt modelId="{153A36D9-7735-4F81-80EB-B8F9F13A13AB}" type="sibTrans" cxnId="{209A3EEE-D269-4DFC-A9C0-2176C2456B24}">
      <dgm:prSet/>
      <dgm:spPr/>
      <dgm:t>
        <a:bodyPr/>
        <a:lstStyle/>
        <a:p>
          <a:pPr algn="l"/>
          <a:endParaRPr lang="es-CO" dirty="0"/>
        </a:p>
      </dgm:t>
    </dgm:pt>
    <dgm:pt modelId="{67F6FAC8-8CA2-45E5-B456-8D996C7D74DE}">
      <dgm:prSet phldrT="[Texto]" custT="1"/>
      <dgm:spPr/>
      <dgm:t>
        <a:bodyPr/>
        <a:lstStyle/>
        <a:p>
          <a:pPr algn="l"/>
          <a:r>
            <a:rPr lang="es-ES" sz="1600" dirty="0"/>
            <a:t>PASO 5: Plazo del evento, cada AMP o IAD, establece el tiempo mínimo para recibir cotizaciones.</a:t>
          </a:r>
          <a:endParaRPr lang="es-CO" sz="1600" dirty="0"/>
        </a:p>
      </dgm:t>
    </dgm:pt>
    <dgm:pt modelId="{D2045C1A-2C4A-439C-A2FC-DC609F75DFA1}" type="parTrans" cxnId="{9C4E2A9D-6564-4DD3-B268-AC341578A85C}">
      <dgm:prSet/>
      <dgm:spPr/>
      <dgm:t>
        <a:bodyPr/>
        <a:lstStyle/>
        <a:p>
          <a:pPr algn="l"/>
          <a:endParaRPr lang="es-CO"/>
        </a:p>
      </dgm:t>
    </dgm:pt>
    <dgm:pt modelId="{AC2F3098-D943-425C-BF85-AC06E3184263}" type="sibTrans" cxnId="{9C4E2A9D-6564-4DD3-B268-AC341578A85C}">
      <dgm:prSet/>
      <dgm:spPr/>
      <dgm:t>
        <a:bodyPr/>
        <a:lstStyle/>
        <a:p>
          <a:pPr algn="l"/>
          <a:endParaRPr lang="es-CO"/>
        </a:p>
      </dgm:t>
    </dgm:pt>
    <dgm:pt modelId="{3D1762C9-3E6A-45A0-A5DD-069C3F1104C0}">
      <dgm:prSet phldrT="[Texto]"/>
      <dgm:spPr/>
      <dgm:t>
        <a:bodyPr/>
        <a:lstStyle/>
        <a:p>
          <a:endParaRPr lang="es-ES"/>
        </a:p>
      </dgm:t>
    </dgm:pt>
    <dgm:pt modelId="{8F7D4DC5-744A-4132-8A12-1204F98C992A}" type="parTrans" cxnId="{D80CD06C-7D75-4393-BE41-312E482230B8}">
      <dgm:prSet/>
      <dgm:spPr/>
      <dgm:t>
        <a:bodyPr/>
        <a:lstStyle/>
        <a:p>
          <a:pPr algn="l"/>
          <a:endParaRPr lang="es-CO"/>
        </a:p>
      </dgm:t>
    </dgm:pt>
    <dgm:pt modelId="{678834B0-7847-406D-AF4E-65A9177F789C}" type="sibTrans" cxnId="{D80CD06C-7D75-4393-BE41-312E482230B8}">
      <dgm:prSet/>
      <dgm:spPr/>
      <dgm:t>
        <a:bodyPr/>
        <a:lstStyle/>
        <a:p>
          <a:pPr algn="l"/>
          <a:endParaRPr lang="es-CO"/>
        </a:p>
      </dgm:t>
    </dgm:pt>
    <dgm:pt modelId="{E954528B-8E75-41AA-A720-B314D8905D33}">
      <dgm:prSet phldrT="[Texto]" phldr="1"/>
      <dgm:spPr/>
      <dgm:t>
        <a:bodyPr/>
        <a:lstStyle/>
        <a:p>
          <a:pPr algn="l"/>
          <a:endParaRPr lang="es-CO"/>
        </a:p>
      </dgm:t>
    </dgm:pt>
    <dgm:pt modelId="{AA1512D5-5E57-40DE-9A0F-3A2293424C6E}" type="parTrans" cxnId="{B5062048-EF32-4CBD-A0EC-B434256DFD1E}">
      <dgm:prSet/>
      <dgm:spPr/>
      <dgm:t>
        <a:bodyPr/>
        <a:lstStyle/>
        <a:p>
          <a:pPr algn="l"/>
          <a:endParaRPr lang="es-CO"/>
        </a:p>
      </dgm:t>
    </dgm:pt>
    <dgm:pt modelId="{82AC280F-C15C-45AE-8AA6-D4163E66D956}" type="sibTrans" cxnId="{B5062048-EF32-4CBD-A0EC-B434256DFD1E}">
      <dgm:prSet/>
      <dgm:spPr/>
      <dgm:t>
        <a:bodyPr/>
        <a:lstStyle/>
        <a:p>
          <a:pPr algn="l"/>
          <a:endParaRPr lang="es-CO"/>
        </a:p>
      </dgm:t>
    </dgm:pt>
    <dgm:pt modelId="{DFADA75E-7FB8-40E4-BF67-48DB5155E8B3}">
      <dgm:prSet phldrT="[Texto]"/>
      <dgm:spPr/>
      <dgm:t>
        <a:bodyPr/>
        <a:lstStyle/>
        <a:p>
          <a:endParaRPr lang="es-ES"/>
        </a:p>
      </dgm:t>
    </dgm:pt>
    <dgm:pt modelId="{0EE439FF-9CD6-4A11-A51B-FFA8D1D08475}" type="parTrans" cxnId="{A301DCBE-5B2A-4004-A743-4A093355DEBB}">
      <dgm:prSet/>
      <dgm:spPr/>
      <dgm:t>
        <a:bodyPr/>
        <a:lstStyle/>
        <a:p>
          <a:pPr algn="l"/>
          <a:endParaRPr lang="es-CO"/>
        </a:p>
      </dgm:t>
    </dgm:pt>
    <dgm:pt modelId="{22E79BE3-11F0-42A2-9FC7-ACB64EABCFAA}" type="sibTrans" cxnId="{A301DCBE-5B2A-4004-A743-4A093355DEBB}">
      <dgm:prSet/>
      <dgm:spPr/>
      <dgm:t>
        <a:bodyPr/>
        <a:lstStyle/>
        <a:p>
          <a:pPr algn="l"/>
          <a:endParaRPr lang="es-CO"/>
        </a:p>
      </dgm:t>
    </dgm:pt>
    <dgm:pt modelId="{652A7716-5801-4745-A688-C315733A3628}">
      <dgm:prSet phldrT="[Texto]" custScaleX="56926" custScaleY="65201" custLinFactY="-64405" custLinFactNeighborX="-20499" custLinFactNeighborY="-100000"/>
      <dgm:spPr/>
      <dgm:t>
        <a:bodyPr/>
        <a:lstStyle/>
        <a:p>
          <a:endParaRPr lang="es-ES"/>
        </a:p>
      </dgm:t>
    </dgm:pt>
    <dgm:pt modelId="{ECEB3766-6A80-45AF-BACF-379A6303C644}" type="parTrans" cxnId="{4C64C396-02A3-4152-A20A-0EFFC0FE8035}">
      <dgm:prSet/>
      <dgm:spPr/>
      <dgm:t>
        <a:bodyPr/>
        <a:lstStyle/>
        <a:p>
          <a:pPr algn="l"/>
          <a:endParaRPr lang="es-CO"/>
        </a:p>
      </dgm:t>
    </dgm:pt>
    <dgm:pt modelId="{61D85308-86C9-483A-86C1-4E81C267DC93}" type="sibTrans" cxnId="{4C64C396-02A3-4152-A20A-0EFFC0FE8035}">
      <dgm:prSet/>
      <dgm:spPr/>
      <dgm:t>
        <a:bodyPr/>
        <a:lstStyle/>
        <a:p>
          <a:pPr algn="l"/>
          <a:endParaRPr lang="es-CO"/>
        </a:p>
      </dgm:t>
    </dgm:pt>
    <dgm:pt modelId="{C89437FD-531B-42E8-8390-055F6AC44F9C}">
      <dgm:prSet phldrT="[Texto]" custScaleX="56926" custScaleY="65201" custLinFactY="-64405" custLinFactNeighborX="-20499" custLinFactNeighborY="-100000"/>
      <dgm:spPr/>
      <dgm:t>
        <a:bodyPr/>
        <a:lstStyle/>
        <a:p>
          <a:endParaRPr lang="es-ES"/>
        </a:p>
      </dgm:t>
    </dgm:pt>
    <dgm:pt modelId="{980C05BB-1DE8-4A2D-A4C5-EDBF2B32A51A}" type="parTrans" cxnId="{DF255088-5126-4C09-832D-304788117080}">
      <dgm:prSet/>
      <dgm:spPr/>
      <dgm:t>
        <a:bodyPr/>
        <a:lstStyle/>
        <a:p>
          <a:pPr algn="l"/>
          <a:endParaRPr lang="es-CO"/>
        </a:p>
      </dgm:t>
    </dgm:pt>
    <dgm:pt modelId="{A051F839-68E6-4D22-8AD9-1D8616273BEC}" type="sibTrans" cxnId="{DF255088-5126-4C09-832D-304788117080}">
      <dgm:prSet/>
      <dgm:spPr/>
      <dgm:t>
        <a:bodyPr/>
        <a:lstStyle/>
        <a:p>
          <a:pPr algn="l"/>
          <a:endParaRPr lang="es-CO"/>
        </a:p>
      </dgm:t>
    </dgm:pt>
    <dgm:pt modelId="{8CFAB947-D8EF-4B40-B241-6F2F5253387C}">
      <dgm:prSet phldrT="[Texto]" custScaleX="56926" custScaleY="65201" custLinFactY="-64405" custLinFactNeighborX="-20499" custLinFactNeighborY="-100000"/>
      <dgm:spPr/>
      <dgm:t>
        <a:bodyPr/>
        <a:lstStyle/>
        <a:p>
          <a:endParaRPr lang="es-ES"/>
        </a:p>
      </dgm:t>
    </dgm:pt>
    <dgm:pt modelId="{2AF32967-CB9F-4840-911F-D268E6CA9D33}" type="parTrans" cxnId="{448669B1-103F-4B99-B657-77C8AFAA93B4}">
      <dgm:prSet/>
      <dgm:spPr/>
      <dgm:t>
        <a:bodyPr/>
        <a:lstStyle/>
        <a:p>
          <a:pPr algn="l"/>
          <a:endParaRPr lang="es-CO"/>
        </a:p>
      </dgm:t>
    </dgm:pt>
    <dgm:pt modelId="{FA93E48E-3FEE-467A-BB9D-0BE934BE0A5A}" type="sibTrans" cxnId="{448669B1-103F-4B99-B657-77C8AFAA93B4}">
      <dgm:prSet/>
      <dgm:spPr/>
      <dgm:t>
        <a:bodyPr/>
        <a:lstStyle/>
        <a:p>
          <a:pPr algn="l"/>
          <a:endParaRPr lang="es-CO"/>
        </a:p>
      </dgm:t>
    </dgm:pt>
    <dgm:pt modelId="{12A91D81-B809-4B17-8AD6-E0FFFD3C17F6}" type="pres">
      <dgm:prSet presAssocID="{69A89BE6-47D7-4601-A9DB-DC3DB530FD4C}" presName="outerComposite" presStyleCnt="0">
        <dgm:presLayoutVars>
          <dgm:chMax val="5"/>
          <dgm:dir/>
          <dgm:resizeHandles val="exact"/>
        </dgm:presLayoutVars>
      </dgm:prSet>
      <dgm:spPr/>
    </dgm:pt>
    <dgm:pt modelId="{44A71DC5-F96B-4653-8CB8-3454E137DB63}" type="pres">
      <dgm:prSet presAssocID="{69A89BE6-47D7-4601-A9DB-DC3DB530FD4C}" presName="dummyMaxCanvas" presStyleCnt="0">
        <dgm:presLayoutVars/>
      </dgm:prSet>
      <dgm:spPr/>
    </dgm:pt>
    <dgm:pt modelId="{EEF6C751-9F88-4A2D-997F-18AA9FB6C426}" type="pres">
      <dgm:prSet presAssocID="{69A89BE6-47D7-4601-A9DB-DC3DB530FD4C}" presName="FiveNodes_1" presStyleLbl="node1" presStyleIdx="0" presStyleCnt="5" custScaleX="56135" custScaleY="103245" custLinFactNeighborX="43646" custLinFactNeighborY="-23287">
        <dgm:presLayoutVars>
          <dgm:bulletEnabled val="1"/>
        </dgm:presLayoutVars>
      </dgm:prSet>
      <dgm:spPr/>
    </dgm:pt>
    <dgm:pt modelId="{27AD50D9-3CDF-4BF4-93E4-57E75AF98841}" type="pres">
      <dgm:prSet presAssocID="{69A89BE6-47D7-4601-A9DB-DC3DB530FD4C}" presName="FiveNodes_2" presStyleLbl="node1" presStyleIdx="1" presStyleCnt="5" custScaleX="64295" custScaleY="108093" custLinFactNeighborX="33144" custLinFactNeighborY="-110">
        <dgm:presLayoutVars>
          <dgm:bulletEnabled val="1"/>
        </dgm:presLayoutVars>
      </dgm:prSet>
      <dgm:spPr/>
    </dgm:pt>
    <dgm:pt modelId="{5F15A1D1-31BF-4BF2-847F-05D8BA8C7667}" type="pres">
      <dgm:prSet presAssocID="{69A89BE6-47D7-4601-A9DB-DC3DB530FD4C}" presName="FiveNodes_3" presStyleLbl="node1" presStyleIdx="2" presStyleCnt="5" custScaleX="59419" custScaleY="55084" custLinFactNeighborX="28172" custLinFactNeighborY="-25040">
        <dgm:presLayoutVars>
          <dgm:bulletEnabled val="1"/>
        </dgm:presLayoutVars>
      </dgm:prSet>
      <dgm:spPr/>
    </dgm:pt>
    <dgm:pt modelId="{1337A121-C40D-4B62-8CA7-1BEFCABBD8F8}" type="pres">
      <dgm:prSet presAssocID="{69A89BE6-47D7-4601-A9DB-DC3DB530FD4C}" presName="FiveNodes_4" presStyleLbl="node1" presStyleIdx="3" presStyleCnt="5" custScaleX="53239" custScaleY="111331" custLinFactNeighborX="23194" custLinFactNeighborY="-44733">
        <dgm:presLayoutVars>
          <dgm:bulletEnabled val="1"/>
        </dgm:presLayoutVars>
      </dgm:prSet>
      <dgm:spPr/>
    </dgm:pt>
    <dgm:pt modelId="{FE70332F-E6A3-4C25-B984-6A0E88F608D0}" type="pres">
      <dgm:prSet presAssocID="{69A89BE6-47D7-4601-A9DB-DC3DB530FD4C}" presName="FiveNodes_5" presStyleLbl="node1" presStyleIdx="4" presStyleCnt="5" custScaleX="41944" custScaleY="112581" custLinFactNeighborX="20914" custLinFactNeighborY="-30958">
        <dgm:presLayoutVars>
          <dgm:bulletEnabled val="1"/>
        </dgm:presLayoutVars>
      </dgm:prSet>
      <dgm:spPr/>
    </dgm:pt>
    <dgm:pt modelId="{B571F46D-BB79-43EC-AE04-78366FD7DD6F}" type="pres">
      <dgm:prSet presAssocID="{69A89BE6-47D7-4601-A9DB-DC3DB530FD4C}" presName="FiveConn_1-2" presStyleLbl="fgAccFollowNode1" presStyleIdx="0" presStyleCnt="4" custScaleX="32821" custScaleY="100000" custLinFactX="87454" custLinFactNeighborX="100000" custLinFactNeighborY="15287">
        <dgm:presLayoutVars>
          <dgm:bulletEnabled val="1"/>
        </dgm:presLayoutVars>
      </dgm:prSet>
      <dgm:spPr/>
    </dgm:pt>
    <dgm:pt modelId="{57341A76-7809-423A-99F3-A83121B02601}" type="pres">
      <dgm:prSet presAssocID="{69A89BE6-47D7-4601-A9DB-DC3DB530FD4C}" presName="FiveConn_2-3" presStyleLbl="fgAccFollowNode1" presStyleIdx="1" presStyleCnt="4" custScaleX="43484" custScaleY="100000" custLinFactX="26525" custLinFactNeighborX="100000" custLinFactNeighborY="1010">
        <dgm:presLayoutVars>
          <dgm:bulletEnabled val="1"/>
        </dgm:presLayoutVars>
      </dgm:prSet>
      <dgm:spPr/>
    </dgm:pt>
    <dgm:pt modelId="{385A2CD3-5E14-486F-9345-F8CDABBA33B1}" type="pres">
      <dgm:prSet presAssocID="{69A89BE6-47D7-4601-A9DB-DC3DB530FD4C}" presName="FiveConn_3-4" presStyleLbl="fgAccFollowNode1" presStyleIdx="2" presStyleCnt="4" custScaleX="46824" custScaleY="100000" custLinFactNeighborX="54394" custLinFactNeighborY="-34410">
        <dgm:presLayoutVars>
          <dgm:bulletEnabled val="1"/>
        </dgm:presLayoutVars>
      </dgm:prSet>
      <dgm:spPr/>
    </dgm:pt>
    <dgm:pt modelId="{A0504FE1-3418-4CD5-A72E-DD24A82F2029}" type="pres">
      <dgm:prSet presAssocID="{69A89BE6-47D7-4601-A9DB-DC3DB530FD4C}" presName="FiveConn_4-5" presStyleLbl="fgAccFollowNode1" presStyleIdx="3" presStyleCnt="4" custScaleX="43863" custScaleY="100000" custLinFactNeighborX="-13787" custLinFactNeighborY="-53915">
        <dgm:presLayoutVars>
          <dgm:bulletEnabled val="1"/>
        </dgm:presLayoutVars>
      </dgm:prSet>
      <dgm:spPr/>
    </dgm:pt>
    <dgm:pt modelId="{7C00F28F-2CDB-4E8E-A9EE-BA340E823D99}" type="pres">
      <dgm:prSet presAssocID="{69A89BE6-47D7-4601-A9DB-DC3DB530FD4C}" presName="FiveNodes_1_text" presStyleLbl="node1" presStyleIdx="4" presStyleCnt="5">
        <dgm:presLayoutVars>
          <dgm:bulletEnabled val="1"/>
        </dgm:presLayoutVars>
      </dgm:prSet>
      <dgm:spPr/>
    </dgm:pt>
    <dgm:pt modelId="{F304EED0-4805-4BB2-A108-8F0423CCC932}" type="pres">
      <dgm:prSet presAssocID="{69A89BE6-47D7-4601-A9DB-DC3DB530FD4C}" presName="FiveNodes_2_text" presStyleLbl="node1" presStyleIdx="4" presStyleCnt="5">
        <dgm:presLayoutVars>
          <dgm:bulletEnabled val="1"/>
        </dgm:presLayoutVars>
      </dgm:prSet>
      <dgm:spPr/>
    </dgm:pt>
    <dgm:pt modelId="{1F8F3841-337D-48D1-8C74-A1F551846712}" type="pres">
      <dgm:prSet presAssocID="{69A89BE6-47D7-4601-A9DB-DC3DB530FD4C}" presName="FiveNodes_3_text" presStyleLbl="node1" presStyleIdx="4" presStyleCnt="5">
        <dgm:presLayoutVars>
          <dgm:bulletEnabled val="1"/>
        </dgm:presLayoutVars>
      </dgm:prSet>
      <dgm:spPr/>
    </dgm:pt>
    <dgm:pt modelId="{FFEB1F6B-464F-4DED-910F-DB4009A5914E}" type="pres">
      <dgm:prSet presAssocID="{69A89BE6-47D7-4601-A9DB-DC3DB530FD4C}" presName="FiveNodes_4_text" presStyleLbl="node1" presStyleIdx="4" presStyleCnt="5">
        <dgm:presLayoutVars>
          <dgm:bulletEnabled val="1"/>
        </dgm:presLayoutVars>
      </dgm:prSet>
      <dgm:spPr/>
    </dgm:pt>
    <dgm:pt modelId="{B1884AA8-3CAB-48D2-9D1F-3CD249DE8C14}" type="pres">
      <dgm:prSet presAssocID="{69A89BE6-47D7-4601-A9DB-DC3DB530FD4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E6C9B36-82D7-44D9-9A05-3DBA39C55B47}" type="presOf" srcId="{B76851D4-6E76-43DC-A36C-5A1D0DBE97DE}" destId="{F304EED0-4805-4BB2-A108-8F0423CCC932}" srcOrd="1" destOrd="0" presId="urn:microsoft.com/office/officeart/2005/8/layout/vProcess5"/>
    <dgm:cxn modelId="{75CFF241-B5D1-48C6-ACA2-051C850AF0EF}" srcId="{69A89BE6-47D7-4601-A9DB-DC3DB530FD4C}" destId="{38EFC092-7735-44BE-9BEC-2069FA1DC76C}" srcOrd="2" destOrd="0" parTransId="{AC8F921F-086F-4B73-AD56-D09A580AE281}" sibTransId="{6B861973-339C-489A-91B9-B85C41AA2BE0}"/>
    <dgm:cxn modelId="{16370C62-B916-498A-A9E2-E96EE90D9F52}" type="presOf" srcId="{67F6FAC8-8CA2-45E5-B456-8D996C7D74DE}" destId="{FE70332F-E6A3-4C25-B984-6A0E88F608D0}" srcOrd="0" destOrd="0" presId="urn:microsoft.com/office/officeart/2005/8/layout/vProcess5"/>
    <dgm:cxn modelId="{6E50A462-C61C-4729-A7D5-BE78707DC1AD}" type="presOf" srcId="{67F6FAC8-8CA2-45E5-B456-8D996C7D74DE}" destId="{B1884AA8-3CAB-48D2-9D1F-3CD249DE8C14}" srcOrd="1" destOrd="0" presId="urn:microsoft.com/office/officeart/2005/8/layout/vProcess5"/>
    <dgm:cxn modelId="{16402F63-42B1-459B-892A-67C6EF0D60D7}" type="presOf" srcId="{E79FA1A8-0960-4664-9C80-6261C4C34127}" destId="{1337A121-C40D-4B62-8CA7-1BEFCABBD8F8}" srcOrd="0" destOrd="0" presId="urn:microsoft.com/office/officeart/2005/8/layout/vProcess5"/>
    <dgm:cxn modelId="{BE70F567-A804-4C4F-88D0-E6C6B7602D3E}" type="presOf" srcId="{BE5EB0B7-4126-4889-A29E-302A04B9CFCC}" destId="{57341A76-7809-423A-99F3-A83121B02601}" srcOrd="0" destOrd="0" presId="urn:microsoft.com/office/officeart/2005/8/layout/vProcess5"/>
    <dgm:cxn modelId="{B5062048-EF32-4CBD-A0EC-B434256DFD1E}" srcId="{69A89BE6-47D7-4601-A9DB-DC3DB530FD4C}" destId="{E954528B-8E75-41AA-A720-B314D8905D33}" srcOrd="10" destOrd="0" parTransId="{AA1512D5-5E57-40DE-9A0F-3A2293424C6E}" sibTransId="{82AC280F-C15C-45AE-8AA6-D4163E66D956}"/>
    <dgm:cxn modelId="{97B1BA68-AEB9-4D5F-971D-1B2F262C4DA9}" type="presOf" srcId="{69A89BE6-47D7-4601-A9DB-DC3DB530FD4C}" destId="{12A91D81-B809-4B17-8AD6-E0FFFD3C17F6}" srcOrd="0" destOrd="0" presId="urn:microsoft.com/office/officeart/2005/8/layout/vProcess5"/>
    <dgm:cxn modelId="{D80CD06C-7D75-4393-BE41-312E482230B8}" srcId="{69A89BE6-47D7-4601-A9DB-DC3DB530FD4C}" destId="{3D1762C9-3E6A-45A0-A5DD-069C3F1104C0}" srcOrd="9" destOrd="0" parTransId="{8F7D4DC5-744A-4132-8A12-1204F98C992A}" sibTransId="{678834B0-7847-406D-AF4E-65A9177F789C}"/>
    <dgm:cxn modelId="{DF255088-5126-4C09-832D-304788117080}" srcId="{69A89BE6-47D7-4601-A9DB-DC3DB530FD4C}" destId="{C89437FD-531B-42E8-8390-055F6AC44F9C}" srcOrd="7" destOrd="0" parTransId="{980C05BB-1DE8-4A2D-A4C5-EDBF2B32A51A}" sibTransId="{A051F839-68E6-4D22-8AD9-1D8616273BEC}"/>
    <dgm:cxn modelId="{F4678189-22BB-4D79-A488-EBB7049F15E2}" type="presOf" srcId="{D7A64132-ADC0-4019-9261-637E6BA10E2D}" destId="{B571F46D-BB79-43EC-AE04-78366FD7DD6F}" srcOrd="0" destOrd="0" presId="urn:microsoft.com/office/officeart/2005/8/layout/vProcess5"/>
    <dgm:cxn modelId="{4C64C396-02A3-4152-A20A-0EFFC0FE8035}" srcId="{69A89BE6-47D7-4601-A9DB-DC3DB530FD4C}" destId="{652A7716-5801-4745-A688-C315733A3628}" srcOrd="6" destOrd="0" parTransId="{ECEB3766-6A80-45AF-BACF-379A6303C644}" sibTransId="{61D85308-86C9-483A-86C1-4E81C267DC93}"/>
    <dgm:cxn modelId="{ABE4379A-FEB5-462D-A10A-7DD49192DC0E}" type="presOf" srcId="{38EFC092-7735-44BE-9BEC-2069FA1DC76C}" destId="{5F15A1D1-31BF-4BF2-847F-05D8BA8C7667}" srcOrd="0" destOrd="0" presId="urn:microsoft.com/office/officeart/2005/8/layout/vProcess5"/>
    <dgm:cxn modelId="{44FE0E9D-195C-46D9-BDD3-073BC3965CF9}" type="presOf" srcId="{9982BE18-6D83-45C4-B83C-5BA772A676D6}" destId="{7C00F28F-2CDB-4E8E-A9EE-BA340E823D99}" srcOrd="1" destOrd="0" presId="urn:microsoft.com/office/officeart/2005/8/layout/vProcess5"/>
    <dgm:cxn modelId="{9C4E2A9D-6564-4DD3-B268-AC341578A85C}" srcId="{69A89BE6-47D7-4601-A9DB-DC3DB530FD4C}" destId="{67F6FAC8-8CA2-45E5-B456-8D996C7D74DE}" srcOrd="4" destOrd="0" parTransId="{D2045C1A-2C4A-439C-A2FC-DC609F75DFA1}" sibTransId="{AC2F3098-D943-425C-BF85-AC06E3184263}"/>
    <dgm:cxn modelId="{61E5D69D-0E95-4A09-AE10-6CFDFA77D1C7}" type="presOf" srcId="{38EFC092-7735-44BE-9BEC-2069FA1DC76C}" destId="{1F8F3841-337D-48D1-8C74-A1F551846712}" srcOrd="1" destOrd="0" presId="urn:microsoft.com/office/officeart/2005/8/layout/vProcess5"/>
    <dgm:cxn modelId="{DC455DA4-A98B-4339-A259-5FDD75839D6D}" type="presOf" srcId="{6B861973-339C-489A-91B9-B85C41AA2BE0}" destId="{385A2CD3-5E14-486F-9345-F8CDABBA33B1}" srcOrd="0" destOrd="0" presId="urn:microsoft.com/office/officeart/2005/8/layout/vProcess5"/>
    <dgm:cxn modelId="{73BF92AB-4C06-4083-A2D8-678E13C843D4}" type="presOf" srcId="{E79FA1A8-0960-4664-9C80-6261C4C34127}" destId="{FFEB1F6B-464F-4DED-910F-DB4009A5914E}" srcOrd="1" destOrd="0" presId="urn:microsoft.com/office/officeart/2005/8/layout/vProcess5"/>
    <dgm:cxn modelId="{143277B0-9D82-498E-867D-FE9B3903008F}" type="presOf" srcId="{153A36D9-7735-4F81-80EB-B8F9F13A13AB}" destId="{A0504FE1-3418-4CD5-A72E-DD24A82F2029}" srcOrd="0" destOrd="0" presId="urn:microsoft.com/office/officeart/2005/8/layout/vProcess5"/>
    <dgm:cxn modelId="{448669B1-103F-4B99-B657-77C8AFAA93B4}" srcId="{69A89BE6-47D7-4601-A9DB-DC3DB530FD4C}" destId="{8CFAB947-D8EF-4B40-B241-6F2F5253387C}" srcOrd="5" destOrd="0" parTransId="{2AF32967-CB9F-4840-911F-D268E6CA9D33}" sibTransId="{FA93E48E-3FEE-467A-BB9D-0BE934BE0A5A}"/>
    <dgm:cxn modelId="{828304BD-492B-48EA-8D17-271E2572E27B}" type="presOf" srcId="{9982BE18-6D83-45C4-B83C-5BA772A676D6}" destId="{EEF6C751-9F88-4A2D-997F-18AA9FB6C426}" srcOrd="0" destOrd="0" presId="urn:microsoft.com/office/officeart/2005/8/layout/vProcess5"/>
    <dgm:cxn modelId="{A301DCBE-5B2A-4004-A743-4A093355DEBB}" srcId="{69A89BE6-47D7-4601-A9DB-DC3DB530FD4C}" destId="{DFADA75E-7FB8-40E4-BF67-48DB5155E8B3}" srcOrd="8" destOrd="0" parTransId="{0EE439FF-9CD6-4A11-A51B-FFA8D1D08475}" sibTransId="{22E79BE3-11F0-42A2-9FC7-ACB64EABCFAA}"/>
    <dgm:cxn modelId="{1B2935C2-FC18-4888-AE60-EE2EFCEB21FD}" type="presOf" srcId="{B76851D4-6E76-43DC-A36C-5A1D0DBE97DE}" destId="{27AD50D9-3CDF-4BF4-93E4-57E75AF98841}" srcOrd="0" destOrd="0" presId="urn:microsoft.com/office/officeart/2005/8/layout/vProcess5"/>
    <dgm:cxn modelId="{7007E9C9-44C0-4A95-B2F5-4B36F5BE5426}" srcId="{69A89BE6-47D7-4601-A9DB-DC3DB530FD4C}" destId="{B76851D4-6E76-43DC-A36C-5A1D0DBE97DE}" srcOrd="1" destOrd="0" parTransId="{D55BC104-4F12-4FEF-8952-D812F61A5635}" sibTransId="{BE5EB0B7-4126-4889-A29E-302A04B9CFCC}"/>
    <dgm:cxn modelId="{475F55E3-3C44-488B-9DBA-77FFD9658839}" srcId="{69A89BE6-47D7-4601-A9DB-DC3DB530FD4C}" destId="{9982BE18-6D83-45C4-B83C-5BA772A676D6}" srcOrd="0" destOrd="0" parTransId="{EA3F9549-4BEE-47EC-8997-CD9BDB3AFDC7}" sibTransId="{D7A64132-ADC0-4019-9261-637E6BA10E2D}"/>
    <dgm:cxn modelId="{209A3EEE-D269-4DFC-A9C0-2176C2456B24}" srcId="{69A89BE6-47D7-4601-A9DB-DC3DB530FD4C}" destId="{E79FA1A8-0960-4664-9C80-6261C4C34127}" srcOrd="3" destOrd="0" parTransId="{0F87D313-164D-4FDA-9FE8-47F230A21A2E}" sibTransId="{153A36D9-7735-4F81-80EB-B8F9F13A13AB}"/>
    <dgm:cxn modelId="{D61B4A94-630B-45A2-B1F4-29C397A83725}" type="presParOf" srcId="{12A91D81-B809-4B17-8AD6-E0FFFD3C17F6}" destId="{44A71DC5-F96B-4653-8CB8-3454E137DB63}" srcOrd="0" destOrd="0" presId="urn:microsoft.com/office/officeart/2005/8/layout/vProcess5"/>
    <dgm:cxn modelId="{9D1F336B-75B2-4D70-A1BB-801888E34244}" type="presParOf" srcId="{12A91D81-B809-4B17-8AD6-E0FFFD3C17F6}" destId="{EEF6C751-9F88-4A2D-997F-18AA9FB6C426}" srcOrd="1" destOrd="0" presId="urn:microsoft.com/office/officeart/2005/8/layout/vProcess5"/>
    <dgm:cxn modelId="{6A52AFE8-87B3-4227-BF5F-CBCEDDD6828F}" type="presParOf" srcId="{12A91D81-B809-4B17-8AD6-E0FFFD3C17F6}" destId="{27AD50D9-3CDF-4BF4-93E4-57E75AF98841}" srcOrd="2" destOrd="0" presId="urn:microsoft.com/office/officeart/2005/8/layout/vProcess5"/>
    <dgm:cxn modelId="{44E48C67-B248-4D5C-AB14-E6BBA9E76EAF}" type="presParOf" srcId="{12A91D81-B809-4B17-8AD6-E0FFFD3C17F6}" destId="{5F15A1D1-31BF-4BF2-847F-05D8BA8C7667}" srcOrd="3" destOrd="0" presId="urn:microsoft.com/office/officeart/2005/8/layout/vProcess5"/>
    <dgm:cxn modelId="{CA23D6B2-6BB1-4CB9-89C1-E84C797D1E45}" type="presParOf" srcId="{12A91D81-B809-4B17-8AD6-E0FFFD3C17F6}" destId="{1337A121-C40D-4B62-8CA7-1BEFCABBD8F8}" srcOrd="4" destOrd="0" presId="urn:microsoft.com/office/officeart/2005/8/layout/vProcess5"/>
    <dgm:cxn modelId="{9035A87A-A833-482A-AE18-D0193829DC60}" type="presParOf" srcId="{12A91D81-B809-4B17-8AD6-E0FFFD3C17F6}" destId="{FE70332F-E6A3-4C25-B984-6A0E88F608D0}" srcOrd="5" destOrd="0" presId="urn:microsoft.com/office/officeart/2005/8/layout/vProcess5"/>
    <dgm:cxn modelId="{18313F9E-27B3-45AC-A415-D3E387DE09AD}" type="presParOf" srcId="{12A91D81-B809-4B17-8AD6-E0FFFD3C17F6}" destId="{B571F46D-BB79-43EC-AE04-78366FD7DD6F}" srcOrd="6" destOrd="0" presId="urn:microsoft.com/office/officeart/2005/8/layout/vProcess5"/>
    <dgm:cxn modelId="{3F74CFAE-9E00-471F-8FB1-F95EDF37C99B}" type="presParOf" srcId="{12A91D81-B809-4B17-8AD6-E0FFFD3C17F6}" destId="{57341A76-7809-423A-99F3-A83121B02601}" srcOrd="7" destOrd="0" presId="urn:microsoft.com/office/officeart/2005/8/layout/vProcess5"/>
    <dgm:cxn modelId="{C6B5E47E-FA47-4829-9A3C-1EEEBD0ED227}" type="presParOf" srcId="{12A91D81-B809-4B17-8AD6-E0FFFD3C17F6}" destId="{385A2CD3-5E14-486F-9345-F8CDABBA33B1}" srcOrd="8" destOrd="0" presId="urn:microsoft.com/office/officeart/2005/8/layout/vProcess5"/>
    <dgm:cxn modelId="{9E959038-4C29-4D66-B0A9-65B0121AA31D}" type="presParOf" srcId="{12A91D81-B809-4B17-8AD6-E0FFFD3C17F6}" destId="{A0504FE1-3418-4CD5-A72E-DD24A82F2029}" srcOrd="9" destOrd="0" presId="urn:microsoft.com/office/officeart/2005/8/layout/vProcess5"/>
    <dgm:cxn modelId="{38093AF8-D5B9-400F-94E1-7C3BDAE61FCC}" type="presParOf" srcId="{12A91D81-B809-4B17-8AD6-E0FFFD3C17F6}" destId="{7C00F28F-2CDB-4E8E-A9EE-BA340E823D99}" srcOrd="10" destOrd="0" presId="urn:microsoft.com/office/officeart/2005/8/layout/vProcess5"/>
    <dgm:cxn modelId="{2E8C2528-6DD2-416E-975D-FEC330D98543}" type="presParOf" srcId="{12A91D81-B809-4B17-8AD6-E0FFFD3C17F6}" destId="{F304EED0-4805-4BB2-A108-8F0423CCC932}" srcOrd="11" destOrd="0" presId="urn:microsoft.com/office/officeart/2005/8/layout/vProcess5"/>
    <dgm:cxn modelId="{DE8148FF-F741-4356-A926-B17E1CF3789B}" type="presParOf" srcId="{12A91D81-B809-4B17-8AD6-E0FFFD3C17F6}" destId="{1F8F3841-337D-48D1-8C74-A1F551846712}" srcOrd="12" destOrd="0" presId="urn:microsoft.com/office/officeart/2005/8/layout/vProcess5"/>
    <dgm:cxn modelId="{0FEDB3CC-343F-4C0D-844B-40BD7A0AEE9C}" type="presParOf" srcId="{12A91D81-B809-4B17-8AD6-E0FFFD3C17F6}" destId="{FFEB1F6B-464F-4DED-910F-DB4009A5914E}" srcOrd="13" destOrd="0" presId="urn:microsoft.com/office/officeart/2005/8/layout/vProcess5"/>
    <dgm:cxn modelId="{52671D4E-399E-483C-8614-21B9BAB5C73A}" type="presParOf" srcId="{12A91D81-B809-4B17-8AD6-E0FFFD3C17F6}" destId="{B1884AA8-3CAB-48D2-9D1F-3CD249DE8C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D27AD9-39DF-48DE-A611-3F5473B6DED7}" type="doc">
      <dgm:prSet loTypeId="urn:microsoft.com/office/officeart/2005/8/layout/vProcess5" loCatId="process" qsTypeId="urn:microsoft.com/office/officeart/2005/8/quickstyle/simple1#7" qsCatId="simple" csTypeId="urn:microsoft.com/office/officeart/2005/8/colors/accent1_4#4" csCatId="accent1" phldr="1"/>
      <dgm:spPr/>
      <dgm:t>
        <a:bodyPr/>
        <a:lstStyle/>
        <a:p>
          <a:endParaRPr lang="es-CO"/>
        </a:p>
      </dgm:t>
    </dgm:pt>
    <dgm:pt modelId="{E6A93F1E-1986-4F96-9370-107386F59EA8}">
      <dgm:prSet phldrT="[Texto]" custT="1"/>
      <dgm:spPr/>
      <dgm:t>
        <a:bodyPr/>
        <a:lstStyle/>
        <a:p>
          <a:pPr algn="l"/>
          <a:r>
            <a:rPr lang="es-ES" sz="1600" dirty="0"/>
            <a:t>PASO 6:</a:t>
          </a:r>
        </a:p>
        <a:p>
          <a:pPr algn="l"/>
          <a:r>
            <a:rPr lang="es-CO" sz="1600" dirty="0"/>
            <a:t>Cargar el archivo del simulador y documentos que se consideren necesarios.</a:t>
          </a:r>
        </a:p>
      </dgm:t>
    </dgm:pt>
    <dgm:pt modelId="{D5F48EFA-D837-40F6-9D98-31EEB4B0E057}" type="parTrans" cxnId="{22896294-2DA8-4F00-A4B1-F997C77FEDBB}">
      <dgm:prSet/>
      <dgm:spPr/>
      <dgm:t>
        <a:bodyPr/>
        <a:lstStyle/>
        <a:p>
          <a:pPr algn="l"/>
          <a:endParaRPr lang="es-CO" sz="1600"/>
        </a:p>
      </dgm:t>
    </dgm:pt>
    <dgm:pt modelId="{ACBD4594-15C7-4526-80CD-E54A7C9F32DD}" type="sibTrans" cxnId="{22896294-2DA8-4F00-A4B1-F997C77FEDBB}">
      <dgm:prSet custT="1"/>
      <dgm:spPr/>
      <dgm:t>
        <a:bodyPr/>
        <a:lstStyle/>
        <a:p>
          <a:pPr algn="l"/>
          <a:endParaRPr lang="es-CO" sz="1600" dirty="0"/>
        </a:p>
      </dgm:t>
    </dgm:pt>
    <dgm:pt modelId="{7B5F8326-5953-402D-94D3-80A70E27A156}">
      <dgm:prSet phldrT="[Texto]" custT="1"/>
      <dgm:spPr/>
      <dgm:t>
        <a:bodyPr/>
        <a:lstStyle/>
        <a:p>
          <a:pPr algn="l"/>
          <a:r>
            <a:rPr lang="es-ES" sz="1600" dirty="0"/>
            <a:t>PASO 7: </a:t>
          </a:r>
        </a:p>
        <a:p>
          <a:pPr algn="l"/>
          <a:r>
            <a:rPr lang="es-ES" sz="1600" dirty="0"/>
            <a:t>Artículos y lotes, se debe anexar el CSV seleccionando la opción de agregar nuevo</a:t>
          </a:r>
          <a:endParaRPr lang="es-CO" sz="1600" dirty="0"/>
        </a:p>
      </dgm:t>
    </dgm:pt>
    <dgm:pt modelId="{6458F3F8-CE94-4746-8552-4BFA7B0AE9B1}" type="parTrans" cxnId="{B70CBABB-CF2B-4A6C-B667-D6E58312E37E}">
      <dgm:prSet/>
      <dgm:spPr/>
      <dgm:t>
        <a:bodyPr/>
        <a:lstStyle/>
        <a:p>
          <a:pPr algn="l"/>
          <a:endParaRPr lang="es-CO" sz="1600"/>
        </a:p>
      </dgm:t>
    </dgm:pt>
    <dgm:pt modelId="{E120C042-CC1C-45BD-AB9C-C983268B5DC2}" type="sibTrans" cxnId="{B70CBABB-CF2B-4A6C-B667-D6E58312E37E}">
      <dgm:prSet custT="1"/>
      <dgm:spPr/>
      <dgm:t>
        <a:bodyPr/>
        <a:lstStyle/>
        <a:p>
          <a:pPr algn="l"/>
          <a:endParaRPr lang="es-CO" sz="1600" dirty="0"/>
        </a:p>
      </dgm:t>
    </dgm:pt>
    <dgm:pt modelId="{200E7ABA-E13B-4B83-8C5C-AED1D9935516}">
      <dgm:prSet phldrT="[Texto]" custT="1"/>
      <dgm:spPr/>
      <dgm:t>
        <a:bodyPr/>
        <a:lstStyle/>
        <a:p>
          <a:pPr algn="l"/>
          <a:r>
            <a:rPr lang="es-ES" sz="1600" dirty="0"/>
            <a:t>PASO 8: Enviar el evento a producción</a:t>
          </a:r>
          <a:endParaRPr lang="es-CO" sz="1600" dirty="0"/>
        </a:p>
      </dgm:t>
    </dgm:pt>
    <dgm:pt modelId="{4E1D7E2F-9844-4139-9134-A700C11DFCBA}" type="parTrans" cxnId="{FDCDCCC6-2406-45C7-9372-B63A1CD20546}">
      <dgm:prSet/>
      <dgm:spPr/>
      <dgm:t>
        <a:bodyPr/>
        <a:lstStyle/>
        <a:p>
          <a:pPr algn="l"/>
          <a:endParaRPr lang="es-CO" sz="1600"/>
        </a:p>
      </dgm:t>
    </dgm:pt>
    <dgm:pt modelId="{E317A158-341C-4AA9-8ED9-81D2B6097700}" type="sibTrans" cxnId="{FDCDCCC6-2406-45C7-9372-B63A1CD20546}">
      <dgm:prSet/>
      <dgm:spPr/>
      <dgm:t>
        <a:bodyPr/>
        <a:lstStyle/>
        <a:p>
          <a:pPr algn="l"/>
          <a:endParaRPr lang="es-CO" sz="1600"/>
        </a:p>
      </dgm:t>
    </dgm:pt>
    <dgm:pt modelId="{EA5B813D-6066-4E31-B70D-2E479F8DCDA4}" type="pres">
      <dgm:prSet presAssocID="{AFD27AD9-39DF-48DE-A611-3F5473B6DED7}" presName="outerComposite" presStyleCnt="0">
        <dgm:presLayoutVars>
          <dgm:chMax val="5"/>
          <dgm:dir/>
          <dgm:resizeHandles val="exact"/>
        </dgm:presLayoutVars>
      </dgm:prSet>
      <dgm:spPr/>
    </dgm:pt>
    <dgm:pt modelId="{E3C657FD-427E-46A1-91AE-E9DEF1F55562}" type="pres">
      <dgm:prSet presAssocID="{AFD27AD9-39DF-48DE-A611-3F5473B6DED7}" presName="dummyMaxCanvas" presStyleCnt="0">
        <dgm:presLayoutVars/>
      </dgm:prSet>
      <dgm:spPr/>
    </dgm:pt>
    <dgm:pt modelId="{DA48D637-D202-4E26-84CF-E2AAB1DE8162}" type="pres">
      <dgm:prSet presAssocID="{AFD27AD9-39DF-48DE-A611-3F5473B6DED7}" presName="ThreeNodes_1" presStyleLbl="node1" presStyleIdx="0" presStyleCnt="3" custScaleX="82504">
        <dgm:presLayoutVars>
          <dgm:bulletEnabled val="1"/>
        </dgm:presLayoutVars>
      </dgm:prSet>
      <dgm:spPr/>
    </dgm:pt>
    <dgm:pt modelId="{07B1A052-844E-44F3-9A9D-0E2221146194}" type="pres">
      <dgm:prSet presAssocID="{AFD27AD9-39DF-48DE-A611-3F5473B6DED7}" presName="ThreeNodes_2" presStyleLbl="node1" presStyleIdx="1" presStyleCnt="3" custScaleX="82033">
        <dgm:presLayoutVars>
          <dgm:bulletEnabled val="1"/>
        </dgm:presLayoutVars>
      </dgm:prSet>
      <dgm:spPr/>
    </dgm:pt>
    <dgm:pt modelId="{B5744D28-43BA-45E4-8F2E-11A27EB5CFE7}" type="pres">
      <dgm:prSet presAssocID="{AFD27AD9-39DF-48DE-A611-3F5473B6DED7}" presName="ThreeNodes_3" presStyleLbl="node1" presStyleIdx="2" presStyleCnt="3" custScaleX="73201">
        <dgm:presLayoutVars>
          <dgm:bulletEnabled val="1"/>
        </dgm:presLayoutVars>
      </dgm:prSet>
      <dgm:spPr/>
    </dgm:pt>
    <dgm:pt modelId="{7196F5E4-CAC6-4E44-919A-B32E051FAF18}" type="pres">
      <dgm:prSet presAssocID="{AFD27AD9-39DF-48DE-A611-3F5473B6DED7}" presName="ThreeConn_1-2" presStyleLbl="fgAccFollowNode1" presStyleIdx="0" presStyleCnt="2" custLinFactNeighborX="-31210">
        <dgm:presLayoutVars>
          <dgm:bulletEnabled val="1"/>
        </dgm:presLayoutVars>
      </dgm:prSet>
      <dgm:spPr/>
    </dgm:pt>
    <dgm:pt modelId="{06C2D91F-1576-4E82-AF5E-A7C33A678B95}" type="pres">
      <dgm:prSet presAssocID="{AFD27AD9-39DF-48DE-A611-3F5473B6DED7}" presName="ThreeConn_2-3" presStyleLbl="fgAccFollowNode1" presStyleIdx="1" presStyleCnt="2" custLinFactNeighborX="-24640" custLinFactNeighborY="9580">
        <dgm:presLayoutVars>
          <dgm:bulletEnabled val="1"/>
        </dgm:presLayoutVars>
      </dgm:prSet>
      <dgm:spPr/>
    </dgm:pt>
    <dgm:pt modelId="{575816F5-3620-4019-8C2D-92BD65281BBE}" type="pres">
      <dgm:prSet presAssocID="{AFD27AD9-39DF-48DE-A611-3F5473B6DED7}" presName="ThreeNodes_1_text" presStyleLbl="node1" presStyleIdx="2" presStyleCnt="3">
        <dgm:presLayoutVars>
          <dgm:bulletEnabled val="1"/>
        </dgm:presLayoutVars>
      </dgm:prSet>
      <dgm:spPr/>
    </dgm:pt>
    <dgm:pt modelId="{F49FF6DB-1E40-492A-A94C-A7E19B5E4A8D}" type="pres">
      <dgm:prSet presAssocID="{AFD27AD9-39DF-48DE-A611-3F5473B6DED7}" presName="ThreeNodes_2_text" presStyleLbl="node1" presStyleIdx="2" presStyleCnt="3">
        <dgm:presLayoutVars>
          <dgm:bulletEnabled val="1"/>
        </dgm:presLayoutVars>
      </dgm:prSet>
      <dgm:spPr/>
    </dgm:pt>
    <dgm:pt modelId="{2807EB69-CFDA-4A61-856E-C9D643C98482}" type="pres">
      <dgm:prSet presAssocID="{AFD27AD9-39DF-48DE-A611-3F5473B6DED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E6A113-1E9F-4F0E-BDD5-A1D594805504}" type="presOf" srcId="{7B5F8326-5953-402D-94D3-80A70E27A156}" destId="{F49FF6DB-1E40-492A-A94C-A7E19B5E4A8D}" srcOrd="1" destOrd="0" presId="urn:microsoft.com/office/officeart/2005/8/layout/vProcess5"/>
    <dgm:cxn modelId="{C226C03F-FF1C-4C1C-998A-BAAD6EF4AAB2}" type="presOf" srcId="{AFD27AD9-39DF-48DE-A611-3F5473B6DED7}" destId="{EA5B813D-6066-4E31-B70D-2E479F8DCDA4}" srcOrd="0" destOrd="0" presId="urn:microsoft.com/office/officeart/2005/8/layout/vProcess5"/>
    <dgm:cxn modelId="{86E8DA43-5DB7-403B-804F-59693B3EB129}" type="presOf" srcId="{200E7ABA-E13B-4B83-8C5C-AED1D9935516}" destId="{2807EB69-CFDA-4A61-856E-C9D643C98482}" srcOrd="1" destOrd="0" presId="urn:microsoft.com/office/officeart/2005/8/layout/vProcess5"/>
    <dgm:cxn modelId="{7E520087-5FAA-4DB4-9283-08C01DEB04AC}" type="presOf" srcId="{7B5F8326-5953-402D-94D3-80A70E27A156}" destId="{07B1A052-844E-44F3-9A9D-0E2221146194}" srcOrd="0" destOrd="0" presId="urn:microsoft.com/office/officeart/2005/8/layout/vProcess5"/>
    <dgm:cxn modelId="{22896294-2DA8-4F00-A4B1-F997C77FEDBB}" srcId="{AFD27AD9-39DF-48DE-A611-3F5473B6DED7}" destId="{E6A93F1E-1986-4F96-9370-107386F59EA8}" srcOrd="0" destOrd="0" parTransId="{D5F48EFA-D837-40F6-9D98-31EEB4B0E057}" sibTransId="{ACBD4594-15C7-4526-80CD-E54A7C9F32DD}"/>
    <dgm:cxn modelId="{1BD7B899-EBF3-4535-B530-69FE9D67082B}" type="presOf" srcId="{E120C042-CC1C-45BD-AB9C-C983268B5DC2}" destId="{06C2D91F-1576-4E82-AF5E-A7C33A678B95}" srcOrd="0" destOrd="0" presId="urn:microsoft.com/office/officeart/2005/8/layout/vProcess5"/>
    <dgm:cxn modelId="{BEE2A7A2-865E-4E34-955B-4D2A95CED26C}" type="presOf" srcId="{ACBD4594-15C7-4526-80CD-E54A7C9F32DD}" destId="{7196F5E4-CAC6-4E44-919A-B32E051FAF18}" srcOrd="0" destOrd="0" presId="urn:microsoft.com/office/officeart/2005/8/layout/vProcess5"/>
    <dgm:cxn modelId="{F752BAB0-126F-4BB9-AC7E-09FF331D5994}" type="presOf" srcId="{200E7ABA-E13B-4B83-8C5C-AED1D9935516}" destId="{B5744D28-43BA-45E4-8F2E-11A27EB5CFE7}" srcOrd="0" destOrd="0" presId="urn:microsoft.com/office/officeart/2005/8/layout/vProcess5"/>
    <dgm:cxn modelId="{B70CBABB-CF2B-4A6C-B667-D6E58312E37E}" srcId="{AFD27AD9-39DF-48DE-A611-3F5473B6DED7}" destId="{7B5F8326-5953-402D-94D3-80A70E27A156}" srcOrd="1" destOrd="0" parTransId="{6458F3F8-CE94-4746-8552-4BFA7B0AE9B1}" sibTransId="{E120C042-CC1C-45BD-AB9C-C983268B5DC2}"/>
    <dgm:cxn modelId="{FDCDCCC6-2406-45C7-9372-B63A1CD20546}" srcId="{AFD27AD9-39DF-48DE-A611-3F5473B6DED7}" destId="{200E7ABA-E13B-4B83-8C5C-AED1D9935516}" srcOrd="2" destOrd="0" parTransId="{4E1D7E2F-9844-4139-9134-A700C11DFCBA}" sibTransId="{E317A158-341C-4AA9-8ED9-81D2B6097700}"/>
    <dgm:cxn modelId="{1842A8F6-C74C-4D91-B881-CEDC47907314}" type="presOf" srcId="{E6A93F1E-1986-4F96-9370-107386F59EA8}" destId="{DA48D637-D202-4E26-84CF-E2AAB1DE8162}" srcOrd="0" destOrd="0" presId="urn:microsoft.com/office/officeart/2005/8/layout/vProcess5"/>
    <dgm:cxn modelId="{51A985F8-4727-4DA6-BC52-F3308A38EBE7}" type="presOf" srcId="{E6A93F1E-1986-4F96-9370-107386F59EA8}" destId="{575816F5-3620-4019-8C2D-92BD65281BBE}" srcOrd="1" destOrd="0" presId="urn:microsoft.com/office/officeart/2005/8/layout/vProcess5"/>
    <dgm:cxn modelId="{BB80ED1B-E717-4B7F-8EC0-CC3E16030597}" type="presParOf" srcId="{EA5B813D-6066-4E31-B70D-2E479F8DCDA4}" destId="{E3C657FD-427E-46A1-91AE-E9DEF1F55562}" srcOrd="0" destOrd="0" presId="urn:microsoft.com/office/officeart/2005/8/layout/vProcess5"/>
    <dgm:cxn modelId="{18D36DEC-F5E8-4DE7-AAB7-E382EE059AE4}" type="presParOf" srcId="{EA5B813D-6066-4E31-B70D-2E479F8DCDA4}" destId="{DA48D637-D202-4E26-84CF-E2AAB1DE8162}" srcOrd="1" destOrd="0" presId="urn:microsoft.com/office/officeart/2005/8/layout/vProcess5"/>
    <dgm:cxn modelId="{FCE870BD-62DA-4616-95CF-1F0B904B36BF}" type="presParOf" srcId="{EA5B813D-6066-4E31-B70D-2E479F8DCDA4}" destId="{07B1A052-844E-44F3-9A9D-0E2221146194}" srcOrd="2" destOrd="0" presId="urn:microsoft.com/office/officeart/2005/8/layout/vProcess5"/>
    <dgm:cxn modelId="{B0C4A9EE-A445-4FE2-AEBD-3035F056E3D8}" type="presParOf" srcId="{EA5B813D-6066-4E31-B70D-2E479F8DCDA4}" destId="{B5744D28-43BA-45E4-8F2E-11A27EB5CFE7}" srcOrd="3" destOrd="0" presId="urn:microsoft.com/office/officeart/2005/8/layout/vProcess5"/>
    <dgm:cxn modelId="{48FE9370-6882-41C3-B173-E8E82F26BCBC}" type="presParOf" srcId="{EA5B813D-6066-4E31-B70D-2E479F8DCDA4}" destId="{7196F5E4-CAC6-4E44-919A-B32E051FAF18}" srcOrd="4" destOrd="0" presId="urn:microsoft.com/office/officeart/2005/8/layout/vProcess5"/>
    <dgm:cxn modelId="{9C0AB98F-43B3-4358-AE05-674CF1BE7BF9}" type="presParOf" srcId="{EA5B813D-6066-4E31-B70D-2E479F8DCDA4}" destId="{06C2D91F-1576-4E82-AF5E-A7C33A678B95}" srcOrd="5" destOrd="0" presId="urn:microsoft.com/office/officeart/2005/8/layout/vProcess5"/>
    <dgm:cxn modelId="{A0D1596E-9C30-4904-8579-514413904BEC}" type="presParOf" srcId="{EA5B813D-6066-4E31-B70D-2E479F8DCDA4}" destId="{575816F5-3620-4019-8C2D-92BD65281BBE}" srcOrd="6" destOrd="0" presId="urn:microsoft.com/office/officeart/2005/8/layout/vProcess5"/>
    <dgm:cxn modelId="{E523F72A-6114-4189-8222-24BC718E3B74}" type="presParOf" srcId="{EA5B813D-6066-4E31-B70D-2E479F8DCDA4}" destId="{F49FF6DB-1E40-492A-A94C-A7E19B5E4A8D}" srcOrd="7" destOrd="0" presId="urn:microsoft.com/office/officeart/2005/8/layout/vProcess5"/>
    <dgm:cxn modelId="{3EBD8D81-AC04-489A-B49A-422AF09606C3}" type="presParOf" srcId="{EA5B813D-6066-4E31-B70D-2E479F8DCDA4}" destId="{2807EB69-CFDA-4A61-856E-C9D643C984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90BEAD-EDE1-45DD-956A-AC89E91D183E}" type="doc">
      <dgm:prSet loTypeId="urn:microsoft.com/office/officeart/2005/8/layout/hierarchy3#5" loCatId="list" qsTypeId="urn:microsoft.com/office/officeart/2005/8/quickstyle/simple1#8" qsCatId="simple" csTypeId="urn:microsoft.com/office/officeart/2005/8/colors/accent0_3#1" csCatId="mainScheme" phldr="1"/>
      <dgm:spPr/>
      <dgm:t>
        <a:bodyPr/>
        <a:lstStyle/>
        <a:p>
          <a:endParaRPr lang="es-CO"/>
        </a:p>
      </dgm:t>
    </dgm:pt>
    <dgm:pt modelId="{E8BB28EE-AA6E-42ED-A6AC-08974E8B7781}">
      <dgm:prSet phldrT="[Texto]" custT="1"/>
      <dgm:spPr/>
      <dgm:t>
        <a:bodyPr/>
        <a:lstStyle/>
        <a:p>
          <a:r>
            <a:rPr lang="es-ES" sz="1800" dirty="0"/>
            <a:t>La Entidad Compradora debe diligenciar los campos señalados con un asterisco rojo</a:t>
          </a:r>
          <a:endParaRPr lang="es-CO" sz="1800" dirty="0"/>
        </a:p>
      </dgm:t>
    </dgm:pt>
    <dgm:pt modelId="{CA08734B-C9BB-4BC2-B1A5-9A6884CE7126}" type="parTrans" cxnId="{4DD43FDD-EB7D-4BF7-AD6A-F079FB4AB21A}">
      <dgm:prSet/>
      <dgm:spPr/>
      <dgm:t>
        <a:bodyPr/>
        <a:lstStyle/>
        <a:p>
          <a:endParaRPr lang="es-CO" sz="1800"/>
        </a:p>
      </dgm:t>
    </dgm:pt>
    <dgm:pt modelId="{C9F40F20-486A-4A7F-9FEB-70FA64DE7950}" type="sibTrans" cxnId="{4DD43FDD-EB7D-4BF7-AD6A-F079FB4AB21A}">
      <dgm:prSet/>
      <dgm:spPr/>
      <dgm:t>
        <a:bodyPr/>
        <a:lstStyle/>
        <a:p>
          <a:endParaRPr lang="es-CO" sz="1800"/>
        </a:p>
      </dgm:t>
    </dgm:pt>
    <dgm:pt modelId="{8F94BCAC-E902-44D9-B73D-8A1066BCD8B7}">
      <dgm:prSet phldrT="[Texto]" custT="1"/>
      <dgm:spPr/>
      <dgm:t>
        <a:bodyPr/>
        <a:lstStyle/>
        <a:p>
          <a:r>
            <a:rPr lang="es-ES" sz="1800" dirty="0"/>
            <a:t>La dirección de entrega de la facturación </a:t>
          </a:r>
          <a:endParaRPr lang="es-CO" sz="1800" dirty="0"/>
        </a:p>
      </dgm:t>
    </dgm:pt>
    <dgm:pt modelId="{7FCBDCF8-22E8-4BD3-B969-181B66DC7608}" type="parTrans" cxnId="{D99020EB-5612-4D35-8BEB-1E923A9B87CE}">
      <dgm:prSet/>
      <dgm:spPr/>
      <dgm:t>
        <a:bodyPr/>
        <a:lstStyle/>
        <a:p>
          <a:endParaRPr lang="es-CO" sz="1800"/>
        </a:p>
      </dgm:t>
    </dgm:pt>
    <dgm:pt modelId="{1E33F322-5CF1-4429-B561-1285C1F1B76C}" type="sibTrans" cxnId="{D99020EB-5612-4D35-8BEB-1E923A9B87CE}">
      <dgm:prSet/>
      <dgm:spPr/>
      <dgm:t>
        <a:bodyPr/>
        <a:lstStyle/>
        <a:p>
          <a:endParaRPr lang="es-CO" sz="1800"/>
        </a:p>
      </dgm:t>
    </dgm:pt>
    <dgm:pt modelId="{EDA881CE-39D8-428A-B468-65C09498400B}">
      <dgm:prSet phldrT="[Texto]" custT="1"/>
      <dgm:spPr/>
      <dgm:t>
        <a:bodyPr/>
        <a:lstStyle/>
        <a:p>
          <a:r>
            <a:rPr lang="es-ES" sz="1800" dirty="0"/>
            <a:t>Adjuntos: Estudios y documentos previos, CDP, cotización ganadora.</a:t>
          </a:r>
          <a:endParaRPr lang="es-CO" sz="1800" dirty="0"/>
        </a:p>
      </dgm:t>
    </dgm:pt>
    <dgm:pt modelId="{CEAB13CB-74F0-4AA3-A72B-2C5BEB4766CA}" type="parTrans" cxnId="{5CAF37EC-2112-420D-AE4D-0ED7E8926962}">
      <dgm:prSet/>
      <dgm:spPr/>
      <dgm:t>
        <a:bodyPr/>
        <a:lstStyle/>
        <a:p>
          <a:endParaRPr lang="es-CO" sz="1800"/>
        </a:p>
      </dgm:t>
    </dgm:pt>
    <dgm:pt modelId="{EA278FD7-8155-418D-8ACA-529E634A670B}" type="sibTrans" cxnId="{5CAF37EC-2112-420D-AE4D-0ED7E8926962}">
      <dgm:prSet/>
      <dgm:spPr/>
      <dgm:t>
        <a:bodyPr/>
        <a:lstStyle/>
        <a:p>
          <a:endParaRPr lang="es-CO" sz="1800"/>
        </a:p>
      </dgm:t>
    </dgm:pt>
    <dgm:pt modelId="{0D47F07C-C3C8-4EA7-A9A4-3E80E222A0DB}">
      <dgm:prSet phldrT="[Texto]" custT="1"/>
      <dgm:spPr/>
      <dgm:t>
        <a:bodyPr/>
        <a:lstStyle/>
        <a:p>
          <a:r>
            <a:rPr lang="es-ES" sz="1800" dirty="0"/>
            <a:t>Vencimiento de la Orden de Compra</a:t>
          </a:r>
          <a:endParaRPr lang="es-CO" sz="1800" dirty="0"/>
        </a:p>
      </dgm:t>
    </dgm:pt>
    <dgm:pt modelId="{0266D5BE-0866-4118-A737-CCD64E1154C8}" type="parTrans" cxnId="{8DEE4D48-7A39-42FC-AC3B-517E5FE9B98A}">
      <dgm:prSet/>
      <dgm:spPr/>
      <dgm:t>
        <a:bodyPr/>
        <a:lstStyle/>
        <a:p>
          <a:endParaRPr lang="es-CO" sz="1800"/>
        </a:p>
      </dgm:t>
    </dgm:pt>
    <dgm:pt modelId="{98042F14-FEA7-41D7-8C3D-99876CBC4FD0}" type="sibTrans" cxnId="{8DEE4D48-7A39-42FC-AC3B-517E5FE9B98A}">
      <dgm:prSet/>
      <dgm:spPr/>
      <dgm:t>
        <a:bodyPr/>
        <a:lstStyle/>
        <a:p>
          <a:endParaRPr lang="es-CO" sz="1800"/>
        </a:p>
      </dgm:t>
    </dgm:pt>
    <dgm:pt modelId="{4CAA1D3D-CEDE-412F-881A-303B86D36D7D}">
      <dgm:prSet phldrT="[Texto]" custT="1"/>
      <dgm:spPr/>
      <dgm:t>
        <a:bodyPr/>
        <a:lstStyle/>
        <a:p>
          <a:r>
            <a:rPr lang="es-ES" sz="1800" dirty="0"/>
            <a:t>Datos del Supervisor</a:t>
          </a:r>
          <a:endParaRPr lang="es-CO" sz="1800" dirty="0"/>
        </a:p>
      </dgm:t>
    </dgm:pt>
    <dgm:pt modelId="{57E2A258-EF95-40E6-A860-D4B1A0A72A44}" type="parTrans" cxnId="{5E37BE8D-8317-4E31-915A-02C5780FD5AA}">
      <dgm:prSet/>
      <dgm:spPr/>
      <dgm:t>
        <a:bodyPr/>
        <a:lstStyle/>
        <a:p>
          <a:endParaRPr lang="es-CO" sz="1800"/>
        </a:p>
      </dgm:t>
    </dgm:pt>
    <dgm:pt modelId="{7E3DC751-905D-4924-94FF-5B02E0D05CDF}" type="sibTrans" cxnId="{5E37BE8D-8317-4E31-915A-02C5780FD5AA}">
      <dgm:prSet/>
      <dgm:spPr/>
      <dgm:t>
        <a:bodyPr/>
        <a:lstStyle/>
        <a:p>
          <a:endParaRPr lang="es-CO" sz="1800"/>
        </a:p>
      </dgm:t>
    </dgm:pt>
    <dgm:pt modelId="{ED2A9A63-3FC9-4C6F-8453-D69ADE2862AA}">
      <dgm:prSet phldrT="[Texto]" custT="1"/>
      <dgm:spPr/>
      <dgm:t>
        <a:bodyPr/>
        <a:lstStyle/>
        <a:p>
          <a:r>
            <a:rPr lang="es-ES" sz="1800" dirty="0"/>
            <a:t>Gravámenes adicionales.</a:t>
          </a:r>
          <a:endParaRPr lang="es-CO" sz="1800" dirty="0"/>
        </a:p>
      </dgm:t>
    </dgm:pt>
    <dgm:pt modelId="{3BB0F983-2582-4ADD-B440-09EB2962F360}" type="parTrans" cxnId="{3133C2E6-C99F-440C-9F40-378BF355C3D3}">
      <dgm:prSet/>
      <dgm:spPr/>
      <dgm:t>
        <a:bodyPr/>
        <a:lstStyle/>
        <a:p>
          <a:endParaRPr lang="es-CO" sz="1800"/>
        </a:p>
      </dgm:t>
    </dgm:pt>
    <dgm:pt modelId="{A04820FA-B239-41F5-A47E-3B105E83963A}" type="sibTrans" cxnId="{3133C2E6-C99F-440C-9F40-378BF355C3D3}">
      <dgm:prSet/>
      <dgm:spPr/>
      <dgm:t>
        <a:bodyPr/>
        <a:lstStyle/>
        <a:p>
          <a:endParaRPr lang="es-CO" sz="1800"/>
        </a:p>
      </dgm:t>
    </dgm:pt>
    <dgm:pt modelId="{65EB6490-6AD4-42FC-A6F9-E64CC76693F3}">
      <dgm:prSet phldrT="[Texto]" custT="1"/>
      <dgm:spPr/>
      <dgm:t>
        <a:bodyPr/>
        <a:lstStyle/>
        <a:p>
          <a:r>
            <a:rPr lang="es-ES" sz="1800" dirty="0"/>
            <a:t>Artículos del carrito</a:t>
          </a:r>
          <a:endParaRPr lang="es-CO" sz="1800" dirty="0"/>
        </a:p>
      </dgm:t>
    </dgm:pt>
    <dgm:pt modelId="{750B68BB-3104-45CA-98CD-4DFB22C9CDC3}" type="parTrans" cxnId="{F9321EEF-E909-4AE0-97E6-2EB14C17FD70}">
      <dgm:prSet/>
      <dgm:spPr/>
      <dgm:t>
        <a:bodyPr/>
        <a:lstStyle/>
        <a:p>
          <a:endParaRPr lang="es-CO" sz="1800"/>
        </a:p>
      </dgm:t>
    </dgm:pt>
    <dgm:pt modelId="{28779C3B-47CA-4EE4-88D4-7E4BBB0BE63D}" type="sibTrans" cxnId="{F9321EEF-E909-4AE0-97E6-2EB14C17FD70}">
      <dgm:prSet/>
      <dgm:spPr/>
      <dgm:t>
        <a:bodyPr/>
        <a:lstStyle/>
        <a:p>
          <a:endParaRPr lang="es-CO" sz="1800"/>
        </a:p>
      </dgm:t>
    </dgm:pt>
    <dgm:pt modelId="{105FE251-1177-4A83-98D8-803446D5B9E9}">
      <dgm:prSet phldrT="[Texto]"/>
      <dgm:spPr/>
      <dgm:t>
        <a:bodyPr/>
        <a:lstStyle/>
        <a:p>
          <a:r>
            <a:rPr lang="es-ES" dirty="0"/>
            <a:t>Presupuesto que soporta la compra</a:t>
          </a:r>
          <a:endParaRPr lang="es-CO" dirty="0"/>
        </a:p>
      </dgm:t>
    </dgm:pt>
    <dgm:pt modelId="{4C4DAEB2-6B0E-4839-A64D-795BED7B2D0B}" type="parTrans" cxnId="{F23C996C-C02B-4D48-9065-5855A6242B9C}">
      <dgm:prSet/>
      <dgm:spPr/>
      <dgm:t>
        <a:bodyPr/>
        <a:lstStyle/>
        <a:p>
          <a:endParaRPr lang="es-CO"/>
        </a:p>
      </dgm:t>
    </dgm:pt>
    <dgm:pt modelId="{130ADB97-115C-4CA0-AC38-364DA7A4C205}" type="sibTrans" cxnId="{F23C996C-C02B-4D48-9065-5855A6242B9C}">
      <dgm:prSet/>
      <dgm:spPr/>
      <dgm:t>
        <a:bodyPr/>
        <a:lstStyle/>
        <a:p>
          <a:endParaRPr lang="es-CO"/>
        </a:p>
      </dgm:t>
    </dgm:pt>
    <dgm:pt modelId="{D3E3F30E-523F-4F07-B165-DA417648FDEF}" type="pres">
      <dgm:prSet presAssocID="{2F90BEAD-EDE1-45DD-956A-AC89E91D18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AF8F6B-9EBA-4577-AF51-F6ABCFE6DDA3}" type="pres">
      <dgm:prSet presAssocID="{E8BB28EE-AA6E-42ED-A6AC-08974E8B7781}" presName="root" presStyleCnt="0"/>
      <dgm:spPr/>
    </dgm:pt>
    <dgm:pt modelId="{E5D244A7-9E52-4706-8711-8E9CADA8C385}" type="pres">
      <dgm:prSet presAssocID="{E8BB28EE-AA6E-42ED-A6AC-08974E8B7781}" presName="rootComposite" presStyleCnt="0"/>
      <dgm:spPr/>
    </dgm:pt>
    <dgm:pt modelId="{8D2E35C2-72A4-4809-B0C7-D08F075CA4C5}" type="pres">
      <dgm:prSet presAssocID="{E8BB28EE-AA6E-42ED-A6AC-08974E8B7781}" presName="rootText" presStyleLbl="node1" presStyleIdx="0" presStyleCnt="1" custScaleX="443405"/>
      <dgm:spPr/>
    </dgm:pt>
    <dgm:pt modelId="{B053AA5E-1351-47EE-8DBC-958BEADBD518}" type="pres">
      <dgm:prSet presAssocID="{E8BB28EE-AA6E-42ED-A6AC-08974E8B7781}" presName="rootConnector" presStyleLbl="node1" presStyleIdx="0" presStyleCnt="1"/>
      <dgm:spPr/>
    </dgm:pt>
    <dgm:pt modelId="{A7FFFB92-0E14-4350-9868-45BFFE3DBA32}" type="pres">
      <dgm:prSet presAssocID="{E8BB28EE-AA6E-42ED-A6AC-08974E8B7781}" presName="childShape" presStyleCnt="0"/>
      <dgm:spPr/>
    </dgm:pt>
    <dgm:pt modelId="{0CEBD27B-D3FF-4CC1-80D0-472265C9DE68}" type="pres">
      <dgm:prSet presAssocID="{7FCBDCF8-22E8-4BD3-B969-181B66DC7608}" presName="Name13" presStyleLbl="parChTrans1D2" presStyleIdx="0" presStyleCnt="7"/>
      <dgm:spPr/>
    </dgm:pt>
    <dgm:pt modelId="{EF775DB4-C8D2-4835-8455-9A02B3D8665A}" type="pres">
      <dgm:prSet presAssocID="{8F94BCAC-E902-44D9-B73D-8A1066BCD8B7}" presName="childText" presStyleLbl="bgAcc1" presStyleIdx="0" presStyleCnt="7" custScaleX="443767">
        <dgm:presLayoutVars>
          <dgm:bulletEnabled val="1"/>
        </dgm:presLayoutVars>
      </dgm:prSet>
      <dgm:spPr/>
    </dgm:pt>
    <dgm:pt modelId="{4CD9697D-5116-4615-91E5-26415F9418DE}" type="pres">
      <dgm:prSet presAssocID="{CEAB13CB-74F0-4AA3-A72B-2C5BEB4766CA}" presName="Name13" presStyleLbl="parChTrans1D2" presStyleIdx="1" presStyleCnt="7"/>
      <dgm:spPr/>
    </dgm:pt>
    <dgm:pt modelId="{DF1FDDB0-6012-4ABF-813A-6E8493DDD9DA}" type="pres">
      <dgm:prSet presAssocID="{EDA881CE-39D8-428A-B468-65C09498400B}" presName="childText" presStyleLbl="bgAcc1" presStyleIdx="1" presStyleCnt="7" custScaleX="419353" custLinFactNeighborX="1944" custLinFactNeighborY="-10945">
        <dgm:presLayoutVars>
          <dgm:bulletEnabled val="1"/>
        </dgm:presLayoutVars>
      </dgm:prSet>
      <dgm:spPr/>
    </dgm:pt>
    <dgm:pt modelId="{D6B77376-A597-4944-B4C4-3C08E4973C1A}" type="pres">
      <dgm:prSet presAssocID="{0266D5BE-0866-4118-A737-CCD64E1154C8}" presName="Name13" presStyleLbl="parChTrans1D2" presStyleIdx="2" presStyleCnt="7"/>
      <dgm:spPr/>
    </dgm:pt>
    <dgm:pt modelId="{C6506EDC-C275-4F42-9514-355C4590162F}" type="pres">
      <dgm:prSet presAssocID="{0D47F07C-C3C8-4EA7-A9A4-3E80E222A0DB}" presName="childText" presStyleLbl="bgAcc1" presStyleIdx="2" presStyleCnt="7" custScaleX="480270">
        <dgm:presLayoutVars>
          <dgm:bulletEnabled val="1"/>
        </dgm:presLayoutVars>
      </dgm:prSet>
      <dgm:spPr/>
    </dgm:pt>
    <dgm:pt modelId="{9D742EF7-7FEF-469B-8045-D9E9EA376256}" type="pres">
      <dgm:prSet presAssocID="{57E2A258-EF95-40E6-A860-D4B1A0A72A44}" presName="Name13" presStyleLbl="parChTrans1D2" presStyleIdx="3" presStyleCnt="7"/>
      <dgm:spPr/>
    </dgm:pt>
    <dgm:pt modelId="{3620D19A-7168-433F-94A7-D390706983EC}" type="pres">
      <dgm:prSet presAssocID="{4CAA1D3D-CEDE-412F-881A-303B86D36D7D}" presName="childText" presStyleLbl="bgAcc1" presStyleIdx="3" presStyleCnt="7" custScaleX="411477">
        <dgm:presLayoutVars>
          <dgm:bulletEnabled val="1"/>
        </dgm:presLayoutVars>
      </dgm:prSet>
      <dgm:spPr/>
    </dgm:pt>
    <dgm:pt modelId="{0F1D1CF4-7017-41DE-A516-66DC4687283E}" type="pres">
      <dgm:prSet presAssocID="{3BB0F983-2582-4ADD-B440-09EB2962F360}" presName="Name13" presStyleLbl="parChTrans1D2" presStyleIdx="4" presStyleCnt="7"/>
      <dgm:spPr/>
    </dgm:pt>
    <dgm:pt modelId="{9DDF9615-61D7-4D2B-B6FA-BB09B1BA2606}" type="pres">
      <dgm:prSet presAssocID="{ED2A9A63-3FC9-4C6F-8453-D69ADE2862AA}" presName="childText" presStyleLbl="bgAcc1" presStyleIdx="4" presStyleCnt="7" custScaleX="468638">
        <dgm:presLayoutVars>
          <dgm:bulletEnabled val="1"/>
        </dgm:presLayoutVars>
      </dgm:prSet>
      <dgm:spPr/>
    </dgm:pt>
    <dgm:pt modelId="{39467165-D39D-4332-97AC-F5DD92AA74DE}" type="pres">
      <dgm:prSet presAssocID="{750B68BB-3104-45CA-98CD-4DFB22C9CDC3}" presName="Name13" presStyleLbl="parChTrans1D2" presStyleIdx="5" presStyleCnt="7"/>
      <dgm:spPr/>
    </dgm:pt>
    <dgm:pt modelId="{4BD29FD6-1D4C-4CE3-87EF-6F92FDCA907F}" type="pres">
      <dgm:prSet presAssocID="{65EB6490-6AD4-42FC-A6F9-E64CC76693F3}" presName="childText" presStyleLbl="bgAcc1" presStyleIdx="5" presStyleCnt="7" custScaleX="417495">
        <dgm:presLayoutVars>
          <dgm:bulletEnabled val="1"/>
        </dgm:presLayoutVars>
      </dgm:prSet>
      <dgm:spPr/>
    </dgm:pt>
    <dgm:pt modelId="{220EC636-F752-40B0-AEA9-7A87BA7125DE}" type="pres">
      <dgm:prSet presAssocID="{4C4DAEB2-6B0E-4839-A64D-795BED7B2D0B}" presName="Name13" presStyleLbl="parChTrans1D2" presStyleIdx="6" presStyleCnt="7"/>
      <dgm:spPr/>
    </dgm:pt>
    <dgm:pt modelId="{493FE59D-9F03-4A05-B249-F67050099C0B}" type="pres">
      <dgm:prSet presAssocID="{105FE251-1177-4A83-98D8-803446D5B9E9}" presName="childText" presStyleLbl="bgAcc1" presStyleIdx="6" presStyleCnt="7" custScaleX="417495">
        <dgm:presLayoutVars>
          <dgm:bulletEnabled val="1"/>
        </dgm:presLayoutVars>
      </dgm:prSet>
      <dgm:spPr/>
    </dgm:pt>
  </dgm:ptLst>
  <dgm:cxnLst>
    <dgm:cxn modelId="{EFCCBB08-F647-49D7-AFE9-DC475A473F81}" type="presOf" srcId="{105FE251-1177-4A83-98D8-803446D5B9E9}" destId="{493FE59D-9F03-4A05-B249-F67050099C0B}" srcOrd="0" destOrd="0" presId="urn:microsoft.com/office/officeart/2005/8/layout/hierarchy3#5"/>
    <dgm:cxn modelId="{DDF2131E-9090-4D75-B571-0C8E68B35675}" type="presOf" srcId="{E8BB28EE-AA6E-42ED-A6AC-08974E8B7781}" destId="{B053AA5E-1351-47EE-8DBC-958BEADBD518}" srcOrd="1" destOrd="0" presId="urn:microsoft.com/office/officeart/2005/8/layout/hierarchy3#5"/>
    <dgm:cxn modelId="{ADC5A240-E029-469D-8EBA-D8A9690294AD}" type="presOf" srcId="{57E2A258-EF95-40E6-A860-D4B1A0A72A44}" destId="{9D742EF7-7FEF-469B-8045-D9E9EA376256}" srcOrd="0" destOrd="0" presId="urn:microsoft.com/office/officeart/2005/8/layout/hierarchy3#5"/>
    <dgm:cxn modelId="{751FC062-CE57-4C37-9A7F-6EA36AF4DA80}" type="presOf" srcId="{0D47F07C-C3C8-4EA7-A9A4-3E80E222A0DB}" destId="{C6506EDC-C275-4F42-9514-355C4590162F}" srcOrd="0" destOrd="0" presId="urn:microsoft.com/office/officeart/2005/8/layout/hierarchy3#5"/>
    <dgm:cxn modelId="{A75B1267-BD3B-4718-9799-EC7D95EFEEAF}" type="presOf" srcId="{65EB6490-6AD4-42FC-A6F9-E64CC76693F3}" destId="{4BD29FD6-1D4C-4CE3-87EF-6F92FDCA907F}" srcOrd="0" destOrd="0" presId="urn:microsoft.com/office/officeart/2005/8/layout/hierarchy3#5"/>
    <dgm:cxn modelId="{8DEE4D48-7A39-42FC-AC3B-517E5FE9B98A}" srcId="{E8BB28EE-AA6E-42ED-A6AC-08974E8B7781}" destId="{0D47F07C-C3C8-4EA7-A9A4-3E80E222A0DB}" srcOrd="2" destOrd="0" parTransId="{0266D5BE-0866-4118-A737-CCD64E1154C8}" sibTransId="{98042F14-FEA7-41D7-8C3D-99876CBC4FD0}"/>
    <dgm:cxn modelId="{89FAC16A-3F05-400C-8704-700FE5B18BF6}" type="presOf" srcId="{750B68BB-3104-45CA-98CD-4DFB22C9CDC3}" destId="{39467165-D39D-4332-97AC-F5DD92AA74DE}" srcOrd="0" destOrd="0" presId="urn:microsoft.com/office/officeart/2005/8/layout/hierarchy3#5"/>
    <dgm:cxn modelId="{E857AE4B-9AAC-495F-B2CA-9F97E8446201}" type="presOf" srcId="{CEAB13CB-74F0-4AA3-A72B-2C5BEB4766CA}" destId="{4CD9697D-5116-4615-91E5-26415F9418DE}" srcOrd="0" destOrd="0" presId="urn:microsoft.com/office/officeart/2005/8/layout/hierarchy3#5"/>
    <dgm:cxn modelId="{F23C996C-C02B-4D48-9065-5855A6242B9C}" srcId="{E8BB28EE-AA6E-42ED-A6AC-08974E8B7781}" destId="{105FE251-1177-4A83-98D8-803446D5B9E9}" srcOrd="6" destOrd="0" parTransId="{4C4DAEB2-6B0E-4839-A64D-795BED7B2D0B}" sibTransId="{130ADB97-115C-4CA0-AC38-364DA7A4C205}"/>
    <dgm:cxn modelId="{7DE0FF70-6C2B-4CD3-A764-AAE6D033318C}" type="presOf" srcId="{2F90BEAD-EDE1-45DD-956A-AC89E91D183E}" destId="{D3E3F30E-523F-4F07-B165-DA417648FDEF}" srcOrd="0" destOrd="0" presId="urn:microsoft.com/office/officeart/2005/8/layout/hierarchy3#5"/>
    <dgm:cxn modelId="{23AB1376-3FB9-43C7-8F5A-A3A87495BC4B}" type="presOf" srcId="{3BB0F983-2582-4ADD-B440-09EB2962F360}" destId="{0F1D1CF4-7017-41DE-A516-66DC4687283E}" srcOrd="0" destOrd="0" presId="urn:microsoft.com/office/officeart/2005/8/layout/hierarchy3#5"/>
    <dgm:cxn modelId="{5E37BE8D-8317-4E31-915A-02C5780FD5AA}" srcId="{E8BB28EE-AA6E-42ED-A6AC-08974E8B7781}" destId="{4CAA1D3D-CEDE-412F-881A-303B86D36D7D}" srcOrd="3" destOrd="0" parTransId="{57E2A258-EF95-40E6-A860-D4B1A0A72A44}" sibTransId="{7E3DC751-905D-4924-94FF-5B02E0D05CDF}"/>
    <dgm:cxn modelId="{F592F29E-BDA8-45D8-9D1B-EAB1FC9EBF0C}" type="presOf" srcId="{ED2A9A63-3FC9-4C6F-8453-D69ADE2862AA}" destId="{9DDF9615-61D7-4D2B-B6FA-BB09B1BA2606}" srcOrd="0" destOrd="0" presId="urn:microsoft.com/office/officeart/2005/8/layout/hierarchy3#5"/>
    <dgm:cxn modelId="{F8D09FC6-F158-48A4-8755-A2BB261DB755}" type="presOf" srcId="{E8BB28EE-AA6E-42ED-A6AC-08974E8B7781}" destId="{8D2E35C2-72A4-4809-B0C7-D08F075CA4C5}" srcOrd="0" destOrd="0" presId="urn:microsoft.com/office/officeart/2005/8/layout/hierarchy3#5"/>
    <dgm:cxn modelId="{73BE53D0-8122-4BB5-838B-2E098A15925B}" type="presOf" srcId="{0266D5BE-0866-4118-A737-CCD64E1154C8}" destId="{D6B77376-A597-4944-B4C4-3C08E4973C1A}" srcOrd="0" destOrd="0" presId="urn:microsoft.com/office/officeart/2005/8/layout/hierarchy3#5"/>
    <dgm:cxn modelId="{CE83A9D1-100A-4F43-819D-79BA6868551E}" type="presOf" srcId="{7FCBDCF8-22E8-4BD3-B969-181B66DC7608}" destId="{0CEBD27B-D3FF-4CC1-80D0-472265C9DE68}" srcOrd="0" destOrd="0" presId="urn:microsoft.com/office/officeart/2005/8/layout/hierarchy3#5"/>
    <dgm:cxn modelId="{C87E80D8-22FE-40B8-8596-AFF25ABBF073}" type="presOf" srcId="{4CAA1D3D-CEDE-412F-881A-303B86D36D7D}" destId="{3620D19A-7168-433F-94A7-D390706983EC}" srcOrd="0" destOrd="0" presId="urn:microsoft.com/office/officeart/2005/8/layout/hierarchy3#5"/>
    <dgm:cxn modelId="{4DD43FDD-EB7D-4BF7-AD6A-F079FB4AB21A}" srcId="{2F90BEAD-EDE1-45DD-956A-AC89E91D183E}" destId="{E8BB28EE-AA6E-42ED-A6AC-08974E8B7781}" srcOrd="0" destOrd="0" parTransId="{CA08734B-C9BB-4BC2-B1A5-9A6884CE7126}" sibTransId="{C9F40F20-486A-4A7F-9FEB-70FA64DE7950}"/>
    <dgm:cxn modelId="{3133C2E6-C99F-440C-9F40-378BF355C3D3}" srcId="{E8BB28EE-AA6E-42ED-A6AC-08974E8B7781}" destId="{ED2A9A63-3FC9-4C6F-8453-D69ADE2862AA}" srcOrd="4" destOrd="0" parTransId="{3BB0F983-2582-4ADD-B440-09EB2962F360}" sibTransId="{A04820FA-B239-41F5-A47E-3B105E83963A}"/>
    <dgm:cxn modelId="{1CE135E8-52F7-4498-93E0-006AA3661C41}" type="presOf" srcId="{EDA881CE-39D8-428A-B468-65C09498400B}" destId="{DF1FDDB0-6012-4ABF-813A-6E8493DDD9DA}" srcOrd="0" destOrd="0" presId="urn:microsoft.com/office/officeart/2005/8/layout/hierarchy3#5"/>
    <dgm:cxn modelId="{D99020EB-5612-4D35-8BEB-1E923A9B87CE}" srcId="{E8BB28EE-AA6E-42ED-A6AC-08974E8B7781}" destId="{8F94BCAC-E902-44D9-B73D-8A1066BCD8B7}" srcOrd="0" destOrd="0" parTransId="{7FCBDCF8-22E8-4BD3-B969-181B66DC7608}" sibTransId="{1E33F322-5CF1-4429-B561-1285C1F1B76C}"/>
    <dgm:cxn modelId="{5CAF37EC-2112-420D-AE4D-0ED7E8926962}" srcId="{E8BB28EE-AA6E-42ED-A6AC-08974E8B7781}" destId="{EDA881CE-39D8-428A-B468-65C09498400B}" srcOrd="1" destOrd="0" parTransId="{CEAB13CB-74F0-4AA3-A72B-2C5BEB4766CA}" sibTransId="{EA278FD7-8155-418D-8ACA-529E634A670B}"/>
    <dgm:cxn modelId="{F9321EEF-E909-4AE0-97E6-2EB14C17FD70}" srcId="{E8BB28EE-AA6E-42ED-A6AC-08974E8B7781}" destId="{65EB6490-6AD4-42FC-A6F9-E64CC76693F3}" srcOrd="5" destOrd="0" parTransId="{750B68BB-3104-45CA-98CD-4DFB22C9CDC3}" sibTransId="{28779C3B-47CA-4EE4-88D4-7E4BBB0BE63D}"/>
    <dgm:cxn modelId="{7D5839EF-A67F-4891-A97B-5C3230FB19A0}" type="presOf" srcId="{4C4DAEB2-6B0E-4839-A64D-795BED7B2D0B}" destId="{220EC636-F752-40B0-AEA9-7A87BA7125DE}" srcOrd="0" destOrd="0" presId="urn:microsoft.com/office/officeart/2005/8/layout/hierarchy3#5"/>
    <dgm:cxn modelId="{A5E8A2FA-D1B3-4A1D-B451-16F173331007}" type="presOf" srcId="{8F94BCAC-E902-44D9-B73D-8A1066BCD8B7}" destId="{EF775DB4-C8D2-4835-8455-9A02B3D8665A}" srcOrd="0" destOrd="0" presId="urn:microsoft.com/office/officeart/2005/8/layout/hierarchy3#5"/>
    <dgm:cxn modelId="{66021640-E485-4BA7-ACC4-6015A26A2F25}" type="presParOf" srcId="{D3E3F30E-523F-4F07-B165-DA417648FDEF}" destId="{8BAF8F6B-9EBA-4577-AF51-F6ABCFE6DDA3}" srcOrd="0" destOrd="0" presId="urn:microsoft.com/office/officeart/2005/8/layout/hierarchy3#5"/>
    <dgm:cxn modelId="{9040987D-0E19-4BBE-B21B-BC0AA2D6A58A}" type="presParOf" srcId="{8BAF8F6B-9EBA-4577-AF51-F6ABCFE6DDA3}" destId="{E5D244A7-9E52-4706-8711-8E9CADA8C385}" srcOrd="0" destOrd="0" presId="urn:microsoft.com/office/officeart/2005/8/layout/hierarchy3#5"/>
    <dgm:cxn modelId="{2432C058-15A4-49EE-80E0-2AF896AC3889}" type="presParOf" srcId="{E5D244A7-9E52-4706-8711-8E9CADA8C385}" destId="{8D2E35C2-72A4-4809-B0C7-D08F075CA4C5}" srcOrd="0" destOrd="0" presId="urn:microsoft.com/office/officeart/2005/8/layout/hierarchy3#5"/>
    <dgm:cxn modelId="{E4BA4DE1-32DD-4301-924E-9A2A4D0AF550}" type="presParOf" srcId="{E5D244A7-9E52-4706-8711-8E9CADA8C385}" destId="{B053AA5E-1351-47EE-8DBC-958BEADBD518}" srcOrd="1" destOrd="0" presId="urn:microsoft.com/office/officeart/2005/8/layout/hierarchy3#5"/>
    <dgm:cxn modelId="{E35F044D-E9DA-4827-B264-1FE90D68D7E5}" type="presParOf" srcId="{8BAF8F6B-9EBA-4577-AF51-F6ABCFE6DDA3}" destId="{A7FFFB92-0E14-4350-9868-45BFFE3DBA32}" srcOrd="1" destOrd="0" presId="urn:microsoft.com/office/officeart/2005/8/layout/hierarchy3#5"/>
    <dgm:cxn modelId="{55FDDCCF-8B95-4AB3-964B-844ED7FFA1CE}" type="presParOf" srcId="{A7FFFB92-0E14-4350-9868-45BFFE3DBA32}" destId="{0CEBD27B-D3FF-4CC1-80D0-472265C9DE68}" srcOrd="0" destOrd="0" presId="urn:microsoft.com/office/officeart/2005/8/layout/hierarchy3#5"/>
    <dgm:cxn modelId="{0DE1750C-2329-47AE-BABB-D7BA6D3BDD28}" type="presParOf" srcId="{A7FFFB92-0E14-4350-9868-45BFFE3DBA32}" destId="{EF775DB4-C8D2-4835-8455-9A02B3D8665A}" srcOrd="1" destOrd="0" presId="urn:microsoft.com/office/officeart/2005/8/layout/hierarchy3#5"/>
    <dgm:cxn modelId="{04C410E1-5709-43C8-B97B-543058DD82F4}" type="presParOf" srcId="{A7FFFB92-0E14-4350-9868-45BFFE3DBA32}" destId="{4CD9697D-5116-4615-91E5-26415F9418DE}" srcOrd="2" destOrd="0" presId="urn:microsoft.com/office/officeart/2005/8/layout/hierarchy3#5"/>
    <dgm:cxn modelId="{33A6E090-08DE-4EDE-9E0C-DE3D6AD11DF5}" type="presParOf" srcId="{A7FFFB92-0E14-4350-9868-45BFFE3DBA32}" destId="{DF1FDDB0-6012-4ABF-813A-6E8493DDD9DA}" srcOrd="3" destOrd="0" presId="urn:microsoft.com/office/officeart/2005/8/layout/hierarchy3#5"/>
    <dgm:cxn modelId="{E8EBECDB-A054-4340-9462-8FFF868927A6}" type="presParOf" srcId="{A7FFFB92-0E14-4350-9868-45BFFE3DBA32}" destId="{D6B77376-A597-4944-B4C4-3C08E4973C1A}" srcOrd="4" destOrd="0" presId="urn:microsoft.com/office/officeart/2005/8/layout/hierarchy3#5"/>
    <dgm:cxn modelId="{338D3E00-6652-4A85-B50E-66AC5723A1F4}" type="presParOf" srcId="{A7FFFB92-0E14-4350-9868-45BFFE3DBA32}" destId="{C6506EDC-C275-4F42-9514-355C4590162F}" srcOrd="5" destOrd="0" presId="urn:microsoft.com/office/officeart/2005/8/layout/hierarchy3#5"/>
    <dgm:cxn modelId="{491E9D5F-2765-4351-84B9-B3D4F6B3DB4A}" type="presParOf" srcId="{A7FFFB92-0E14-4350-9868-45BFFE3DBA32}" destId="{9D742EF7-7FEF-469B-8045-D9E9EA376256}" srcOrd="6" destOrd="0" presId="urn:microsoft.com/office/officeart/2005/8/layout/hierarchy3#5"/>
    <dgm:cxn modelId="{020EBACB-109B-4EB3-B2FE-62C92F529392}" type="presParOf" srcId="{A7FFFB92-0E14-4350-9868-45BFFE3DBA32}" destId="{3620D19A-7168-433F-94A7-D390706983EC}" srcOrd="7" destOrd="0" presId="urn:microsoft.com/office/officeart/2005/8/layout/hierarchy3#5"/>
    <dgm:cxn modelId="{7F157716-DCCF-46E6-8A3B-76DA5323CF4B}" type="presParOf" srcId="{A7FFFB92-0E14-4350-9868-45BFFE3DBA32}" destId="{0F1D1CF4-7017-41DE-A516-66DC4687283E}" srcOrd="8" destOrd="0" presId="urn:microsoft.com/office/officeart/2005/8/layout/hierarchy3#5"/>
    <dgm:cxn modelId="{6C3EE8DB-00DD-4707-AC2E-FA75DA2ED035}" type="presParOf" srcId="{A7FFFB92-0E14-4350-9868-45BFFE3DBA32}" destId="{9DDF9615-61D7-4D2B-B6FA-BB09B1BA2606}" srcOrd="9" destOrd="0" presId="urn:microsoft.com/office/officeart/2005/8/layout/hierarchy3#5"/>
    <dgm:cxn modelId="{53408306-6D5C-4B56-9F3B-D7F89213A05A}" type="presParOf" srcId="{A7FFFB92-0E14-4350-9868-45BFFE3DBA32}" destId="{39467165-D39D-4332-97AC-F5DD92AA74DE}" srcOrd="10" destOrd="0" presId="urn:microsoft.com/office/officeart/2005/8/layout/hierarchy3#5"/>
    <dgm:cxn modelId="{F73ACF87-90B3-4648-8552-51F072900F3B}" type="presParOf" srcId="{A7FFFB92-0E14-4350-9868-45BFFE3DBA32}" destId="{4BD29FD6-1D4C-4CE3-87EF-6F92FDCA907F}" srcOrd="11" destOrd="0" presId="urn:microsoft.com/office/officeart/2005/8/layout/hierarchy3#5"/>
    <dgm:cxn modelId="{99DCCE14-0E1E-4B1B-AFCA-B3D077F3F4BF}" type="presParOf" srcId="{A7FFFB92-0E14-4350-9868-45BFFE3DBA32}" destId="{220EC636-F752-40B0-AEA9-7A87BA7125DE}" srcOrd="12" destOrd="0" presId="urn:microsoft.com/office/officeart/2005/8/layout/hierarchy3#5"/>
    <dgm:cxn modelId="{1FE1A0B6-616F-4549-ADB9-10C55AB5AB44}" type="presParOf" srcId="{A7FFFB92-0E14-4350-9868-45BFFE3DBA32}" destId="{493FE59D-9F03-4A05-B249-F67050099C0B}" srcOrd="13" destOrd="0" presId="urn:microsoft.com/office/officeart/2005/8/layout/hierarchy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A13B5-8647-494E-A6DD-441F91102BC5}">
      <dsp:nvSpPr>
        <dsp:cNvPr id="0" name=""/>
        <dsp:cNvSpPr/>
      </dsp:nvSpPr>
      <dsp:spPr>
        <a:xfrm>
          <a:off x="1284" y="556582"/>
          <a:ext cx="5214476" cy="642199"/>
        </a:xfrm>
        <a:prstGeom prst="roundRect">
          <a:avLst>
            <a:gd name="adj" fmla="val 10000"/>
          </a:avLst>
        </a:prstGeom>
        <a:solidFill>
          <a:srgbClr val="2939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En el minisitio de la TVEC, encontramos: </a:t>
          </a:r>
          <a:endParaRPr lang="es-CO" sz="2400" kern="1200" dirty="0"/>
        </a:p>
      </dsp:txBody>
      <dsp:txXfrm>
        <a:off x="20093" y="575391"/>
        <a:ext cx="5176858" cy="604581"/>
      </dsp:txXfrm>
    </dsp:sp>
    <dsp:sp modelId="{DCCC3D82-84C8-44B0-BE44-3A6462A98B92}">
      <dsp:nvSpPr>
        <dsp:cNvPr id="0" name=""/>
        <dsp:cNvSpPr/>
      </dsp:nvSpPr>
      <dsp:spPr>
        <a:xfrm>
          <a:off x="522732" y="1198781"/>
          <a:ext cx="521447" cy="373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92"/>
              </a:lnTo>
              <a:lnTo>
                <a:pt x="521447" y="373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9B2A6-2633-45A3-87E7-056D546789BC}">
      <dsp:nvSpPr>
        <dsp:cNvPr id="0" name=""/>
        <dsp:cNvSpPr/>
      </dsp:nvSpPr>
      <dsp:spPr>
        <a:xfrm>
          <a:off x="1044179" y="1397425"/>
          <a:ext cx="4458327" cy="350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Enlace para el registro y actualización de usuarios.</a:t>
          </a:r>
          <a:endParaRPr lang="es-CO" sz="1500" kern="1200" dirty="0"/>
        </a:p>
      </dsp:txBody>
      <dsp:txXfrm>
        <a:off x="1054433" y="1407679"/>
        <a:ext cx="4437819" cy="329589"/>
      </dsp:txXfrm>
    </dsp:sp>
    <dsp:sp modelId="{3FA48B4D-9739-4235-B35B-76FF699D973E}">
      <dsp:nvSpPr>
        <dsp:cNvPr id="0" name=""/>
        <dsp:cNvSpPr/>
      </dsp:nvSpPr>
      <dsp:spPr>
        <a:xfrm>
          <a:off x="522732" y="1198781"/>
          <a:ext cx="521447" cy="922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2433"/>
              </a:lnTo>
              <a:lnTo>
                <a:pt x="521447" y="922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F6C15-EA4D-40B9-9BA0-879EFEE6A954}">
      <dsp:nvSpPr>
        <dsp:cNvPr id="0" name=""/>
        <dsp:cNvSpPr/>
      </dsp:nvSpPr>
      <dsp:spPr>
        <a:xfrm>
          <a:off x="1044179" y="1946166"/>
          <a:ext cx="6219219" cy="350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Todos los AMP, Los instrumentos de Agregación y Grandes Superficies.</a:t>
          </a:r>
          <a:endParaRPr lang="es-CO" sz="1500" kern="1200" dirty="0"/>
        </a:p>
      </dsp:txBody>
      <dsp:txXfrm>
        <a:off x="1054433" y="1956420"/>
        <a:ext cx="6198711" cy="329589"/>
      </dsp:txXfrm>
    </dsp:sp>
    <dsp:sp modelId="{0D8D7A26-02BA-409E-AE53-FA9BDC5A8266}">
      <dsp:nvSpPr>
        <dsp:cNvPr id="0" name=""/>
        <dsp:cNvSpPr/>
      </dsp:nvSpPr>
      <dsp:spPr>
        <a:xfrm>
          <a:off x="522732" y="1198781"/>
          <a:ext cx="521447" cy="146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111"/>
              </a:lnTo>
              <a:lnTo>
                <a:pt x="521447" y="146411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4B997-9AC5-4CEF-B47A-9AC87A6423F4}">
      <dsp:nvSpPr>
        <dsp:cNvPr id="0" name=""/>
        <dsp:cNvSpPr/>
      </dsp:nvSpPr>
      <dsp:spPr>
        <a:xfrm>
          <a:off x="1044179" y="2494908"/>
          <a:ext cx="3566687" cy="335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enlace para ingresar a la TVEC</a:t>
          </a:r>
          <a:endParaRPr lang="es-CO" sz="1500" kern="1200" dirty="0"/>
        </a:p>
      </dsp:txBody>
      <dsp:txXfrm>
        <a:off x="1054019" y="2504748"/>
        <a:ext cx="3547007" cy="316290"/>
      </dsp:txXfrm>
    </dsp:sp>
    <dsp:sp modelId="{B0A99129-A33C-4E7A-9A17-028DF95CF41D}">
      <dsp:nvSpPr>
        <dsp:cNvPr id="0" name=""/>
        <dsp:cNvSpPr/>
      </dsp:nvSpPr>
      <dsp:spPr>
        <a:xfrm>
          <a:off x="522732" y="1198781"/>
          <a:ext cx="521447" cy="1997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716"/>
              </a:lnTo>
              <a:lnTo>
                <a:pt x="521447" y="19977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5F89C-AE73-40EC-84B0-B5EB813914D6}">
      <dsp:nvSpPr>
        <dsp:cNvPr id="0" name=""/>
        <dsp:cNvSpPr/>
      </dsp:nvSpPr>
      <dsp:spPr>
        <a:xfrm>
          <a:off x="1044179" y="3029521"/>
          <a:ext cx="5273065" cy="333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enlace para modificar las Ordenes de Compra.</a:t>
          </a:r>
          <a:endParaRPr lang="es-CO" sz="1500" kern="1200" dirty="0"/>
        </a:p>
      </dsp:txBody>
      <dsp:txXfrm>
        <a:off x="1053960" y="3039302"/>
        <a:ext cx="5253503" cy="314389"/>
      </dsp:txXfrm>
    </dsp:sp>
    <dsp:sp modelId="{45C2CA7C-DE94-4731-9E05-D6A8F615D189}">
      <dsp:nvSpPr>
        <dsp:cNvPr id="0" name=""/>
        <dsp:cNvSpPr/>
      </dsp:nvSpPr>
      <dsp:spPr>
        <a:xfrm>
          <a:off x="522732" y="1198781"/>
          <a:ext cx="521447" cy="2502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445"/>
              </a:lnTo>
              <a:lnTo>
                <a:pt x="521447" y="2502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510C2-9C88-4DFE-89E2-EAEE743165B1}">
      <dsp:nvSpPr>
        <dsp:cNvPr id="0" name=""/>
        <dsp:cNvSpPr/>
      </dsp:nvSpPr>
      <dsp:spPr>
        <a:xfrm>
          <a:off x="1044179" y="3562117"/>
          <a:ext cx="6200315" cy="27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El modulo de consulta de Solicitudes  de cotización y ordenes de compra</a:t>
          </a:r>
          <a:endParaRPr lang="es-CO" sz="1500" kern="1200" dirty="0"/>
        </a:p>
      </dsp:txBody>
      <dsp:txXfrm>
        <a:off x="1052328" y="3570266"/>
        <a:ext cx="6184017" cy="261922"/>
      </dsp:txXfrm>
    </dsp:sp>
    <dsp:sp modelId="{C994D330-30D0-4B64-9332-F10DEFBA8619}">
      <dsp:nvSpPr>
        <dsp:cNvPr id="0" name=""/>
        <dsp:cNvSpPr/>
      </dsp:nvSpPr>
      <dsp:spPr>
        <a:xfrm>
          <a:off x="522732" y="1198781"/>
          <a:ext cx="521447" cy="300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4688"/>
              </a:lnTo>
              <a:lnTo>
                <a:pt x="521447" y="3004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2F3CF-35DD-48BD-B321-37C238DEE360}">
      <dsp:nvSpPr>
        <dsp:cNvPr id="0" name=""/>
        <dsp:cNvSpPr/>
      </dsp:nvSpPr>
      <dsp:spPr>
        <a:xfrm>
          <a:off x="1044179" y="4038981"/>
          <a:ext cx="3119500" cy="328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Indisponibilidad de la TVEC.</a:t>
          </a:r>
          <a:endParaRPr lang="es-CO" sz="1500" kern="1200" dirty="0"/>
        </a:p>
      </dsp:txBody>
      <dsp:txXfrm>
        <a:off x="1053814" y="4048616"/>
        <a:ext cx="3100230" cy="309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9710F-CDDF-4E8E-A325-6CFD1AE8B989}">
      <dsp:nvSpPr>
        <dsp:cNvPr id="0" name=""/>
        <dsp:cNvSpPr/>
      </dsp:nvSpPr>
      <dsp:spPr>
        <a:xfrm>
          <a:off x="1417" y="298524"/>
          <a:ext cx="2605853" cy="514718"/>
        </a:xfrm>
        <a:prstGeom prst="roundRect">
          <a:avLst>
            <a:gd name="adj" fmla="val 10000"/>
          </a:avLst>
        </a:prstGeom>
        <a:solidFill>
          <a:srgbClr val="2939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Documentos para el registro.</a:t>
          </a:r>
          <a:endParaRPr lang="es-CO" sz="1600" kern="1200" dirty="0"/>
        </a:p>
      </dsp:txBody>
      <dsp:txXfrm>
        <a:off x="16493" y="313600"/>
        <a:ext cx="2575701" cy="484566"/>
      </dsp:txXfrm>
    </dsp:sp>
    <dsp:sp modelId="{EEC1B390-7722-4014-82CB-1FC64F3928FC}">
      <dsp:nvSpPr>
        <dsp:cNvPr id="0" name=""/>
        <dsp:cNvSpPr/>
      </dsp:nvSpPr>
      <dsp:spPr>
        <a:xfrm>
          <a:off x="262002" y="813242"/>
          <a:ext cx="260585" cy="227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502"/>
              </a:lnTo>
              <a:lnTo>
                <a:pt x="260585" y="22750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CCB1A-809F-4A99-B733-29252F5BD1DA}">
      <dsp:nvSpPr>
        <dsp:cNvPr id="0" name=""/>
        <dsp:cNvSpPr/>
      </dsp:nvSpPr>
      <dsp:spPr>
        <a:xfrm>
          <a:off x="522587" y="941921"/>
          <a:ext cx="1799043" cy="1976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Rut de la Entidad</a:t>
          </a:r>
          <a:endParaRPr lang="es-CO" sz="1100" kern="1200" dirty="0"/>
        </a:p>
      </dsp:txBody>
      <dsp:txXfrm>
        <a:off x="528376" y="947710"/>
        <a:ext cx="1787465" cy="186068"/>
      </dsp:txXfrm>
    </dsp:sp>
    <dsp:sp modelId="{799EB43A-362F-43AD-9282-D85E1615CED3}">
      <dsp:nvSpPr>
        <dsp:cNvPr id="0" name=""/>
        <dsp:cNvSpPr/>
      </dsp:nvSpPr>
      <dsp:spPr>
        <a:xfrm>
          <a:off x="262002" y="813242"/>
          <a:ext cx="260585" cy="552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946"/>
              </a:lnTo>
              <a:lnTo>
                <a:pt x="260585" y="55294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95CBB-84BC-4146-AC41-9F95FEDB202C}">
      <dsp:nvSpPr>
        <dsp:cNvPr id="0" name=""/>
        <dsp:cNvSpPr/>
      </dsp:nvSpPr>
      <dsp:spPr>
        <a:xfrm>
          <a:off x="522587" y="1268248"/>
          <a:ext cx="1694534" cy="195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Logo (JPG)</a:t>
          </a:r>
          <a:endParaRPr lang="es-CO" sz="1100" kern="1200" dirty="0"/>
        </a:p>
      </dsp:txBody>
      <dsp:txXfrm>
        <a:off x="528324" y="1273985"/>
        <a:ext cx="1683060" cy="184407"/>
      </dsp:txXfrm>
    </dsp:sp>
    <dsp:sp modelId="{46DFCFC4-3ECE-4F5D-9CAE-A31A3D9B7CDE}">
      <dsp:nvSpPr>
        <dsp:cNvPr id="0" name=""/>
        <dsp:cNvSpPr/>
      </dsp:nvSpPr>
      <dsp:spPr>
        <a:xfrm>
          <a:off x="262002" y="813242"/>
          <a:ext cx="260585" cy="99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050"/>
              </a:lnTo>
              <a:lnTo>
                <a:pt x="260585" y="99505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14B4A-A997-43A3-BA49-7157A4E8A332}">
      <dsp:nvSpPr>
        <dsp:cNvPr id="0" name=""/>
        <dsp:cNvSpPr/>
      </dsp:nvSpPr>
      <dsp:spPr>
        <a:xfrm>
          <a:off x="522587" y="1592808"/>
          <a:ext cx="3895882" cy="430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Fotocopia del documento de identificación del Ordenador del Gasto y del usuario comprador.</a:t>
          </a:r>
          <a:endParaRPr lang="es-CO" sz="1100" kern="1200" dirty="0"/>
        </a:p>
      </dsp:txBody>
      <dsp:txXfrm>
        <a:off x="535210" y="1605431"/>
        <a:ext cx="3870636" cy="405722"/>
      </dsp:txXfrm>
    </dsp:sp>
    <dsp:sp modelId="{16FA4CDA-5258-40C5-A74E-FB2AA8C9B06B}">
      <dsp:nvSpPr>
        <dsp:cNvPr id="0" name=""/>
        <dsp:cNvSpPr/>
      </dsp:nvSpPr>
      <dsp:spPr>
        <a:xfrm>
          <a:off x="262002" y="813242"/>
          <a:ext cx="260585" cy="145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4532"/>
              </a:lnTo>
              <a:lnTo>
                <a:pt x="260585" y="14545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B6F80-E833-4B61-8457-24A692A18B8F}">
      <dsp:nvSpPr>
        <dsp:cNvPr id="0" name=""/>
        <dsp:cNvSpPr/>
      </dsp:nvSpPr>
      <dsp:spPr>
        <a:xfrm>
          <a:off x="522587" y="2152456"/>
          <a:ext cx="2957587" cy="230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Acta de nombramiento del Ordenador del Gasto.</a:t>
          </a:r>
          <a:endParaRPr lang="es-CO" sz="1100" kern="1200" dirty="0"/>
        </a:p>
      </dsp:txBody>
      <dsp:txXfrm>
        <a:off x="529342" y="2159211"/>
        <a:ext cx="2944077" cy="217124"/>
      </dsp:txXfrm>
    </dsp:sp>
    <dsp:sp modelId="{FBC5774A-6340-4FA9-839C-878317407148}">
      <dsp:nvSpPr>
        <dsp:cNvPr id="0" name=""/>
        <dsp:cNvSpPr/>
      </dsp:nvSpPr>
      <dsp:spPr>
        <a:xfrm>
          <a:off x="262002" y="813242"/>
          <a:ext cx="260585" cy="1818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630"/>
              </a:lnTo>
              <a:lnTo>
                <a:pt x="260585" y="181863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DB309-6454-4C05-BA85-99C41251064E}">
      <dsp:nvSpPr>
        <dsp:cNvPr id="0" name=""/>
        <dsp:cNvSpPr/>
      </dsp:nvSpPr>
      <dsp:spPr>
        <a:xfrm>
          <a:off x="522587" y="2511771"/>
          <a:ext cx="2760207" cy="240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Acta de Posesión del del Ordenador del Gasto.</a:t>
          </a:r>
          <a:endParaRPr lang="es-CO" sz="1100" kern="1200" dirty="0"/>
        </a:p>
      </dsp:txBody>
      <dsp:txXfrm>
        <a:off x="529622" y="2518806"/>
        <a:ext cx="2746137" cy="226133"/>
      </dsp:txXfrm>
    </dsp:sp>
    <dsp:sp modelId="{3CA23444-E342-4F26-BACC-B99ED3CDC268}">
      <dsp:nvSpPr>
        <dsp:cNvPr id="0" name=""/>
        <dsp:cNvSpPr/>
      </dsp:nvSpPr>
      <dsp:spPr>
        <a:xfrm>
          <a:off x="262002" y="813242"/>
          <a:ext cx="260585" cy="2202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703"/>
              </a:lnTo>
              <a:lnTo>
                <a:pt x="260585" y="220270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9A892-3153-41B7-99D2-949F561D9C92}">
      <dsp:nvSpPr>
        <dsp:cNvPr id="0" name=""/>
        <dsp:cNvSpPr/>
      </dsp:nvSpPr>
      <dsp:spPr>
        <a:xfrm>
          <a:off x="522587" y="2880654"/>
          <a:ext cx="2040960" cy="270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Acta de delegación (opcional)</a:t>
          </a:r>
          <a:endParaRPr lang="es-CO" sz="1100" kern="1200" dirty="0"/>
        </a:p>
      </dsp:txBody>
      <dsp:txXfrm>
        <a:off x="530512" y="2888579"/>
        <a:ext cx="2025110" cy="254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0E2DA-6770-4FF6-A598-3B62800CB691}">
      <dsp:nvSpPr>
        <dsp:cNvPr id="0" name=""/>
        <dsp:cNvSpPr/>
      </dsp:nvSpPr>
      <dsp:spPr>
        <a:xfrm rot="5400000">
          <a:off x="-190969" y="192431"/>
          <a:ext cx="1273130" cy="891191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PASO 1</a:t>
          </a:r>
          <a:endParaRPr lang="es-CO" sz="2300" kern="1200" dirty="0"/>
        </a:p>
      </dsp:txBody>
      <dsp:txXfrm rot="-5400000">
        <a:off x="1" y="447058"/>
        <a:ext cx="891191" cy="381939"/>
      </dsp:txXfrm>
    </dsp:sp>
    <dsp:sp modelId="{DA78EE84-42A6-418D-9107-5DFDFC73C9E0}">
      <dsp:nvSpPr>
        <dsp:cNvPr id="0" name=""/>
        <dsp:cNvSpPr/>
      </dsp:nvSpPr>
      <dsp:spPr>
        <a:xfrm rot="5400000">
          <a:off x="3165967" y="-2273314"/>
          <a:ext cx="827534" cy="5377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Diligenciar el formulario con la información de la Entidad compradora</a:t>
          </a:r>
          <a:endParaRPr lang="es-CO" sz="1600" kern="1200" dirty="0"/>
        </a:p>
      </dsp:txBody>
      <dsp:txXfrm rot="-5400000">
        <a:off x="891192" y="41858"/>
        <a:ext cx="5336689" cy="746740"/>
      </dsp:txXfrm>
    </dsp:sp>
    <dsp:sp modelId="{B920A052-2D69-460E-A980-BBDBEE56661F}">
      <dsp:nvSpPr>
        <dsp:cNvPr id="0" name=""/>
        <dsp:cNvSpPr/>
      </dsp:nvSpPr>
      <dsp:spPr>
        <a:xfrm rot="5400000">
          <a:off x="-190969" y="1319086"/>
          <a:ext cx="1273130" cy="891191"/>
        </a:xfrm>
        <a:prstGeom prst="chevr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PASO 2</a:t>
          </a:r>
          <a:endParaRPr lang="es-CO" sz="2300" kern="1200" dirty="0"/>
        </a:p>
      </dsp:txBody>
      <dsp:txXfrm rot="-5400000">
        <a:off x="1" y="1573713"/>
        <a:ext cx="891191" cy="381939"/>
      </dsp:txXfrm>
    </dsp:sp>
    <dsp:sp modelId="{FD587DCE-9695-4922-BE87-8FF2D99131D1}">
      <dsp:nvSpPr>
        <dsp:cNvPr id="0" name=""/>
        <dsp:cNvSpPr/>
      </dsp:nvSpPr>
      <dsp:spPr>
        <a:xfrm rot="5400000">
          <a:off x="3165967" y="-1146659"/>
          <a:ext cx="827534" cy="5377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Ingresar</a:t>
          </a:r>
          <a:r>
            <a:rPr lang="es-ES" sz="1600" kern="1200" baseline="0" dirty="0"/>
            <a:t> los datos de la persona de contacto de la Entidad, (esta persona recibirá copia de las notificaciones de creación, actualización y retiro de los usuarios de la TVEC.</a:t>
          </a:r>
          <a:endParaRPr lang="es-CO" sz="1600" kern="1200" dirty="0"/>
        </a:p>
      </dsp:txBody>
      <dsp:txXfrm rot="-5400000">
        <a:off x="891192" y="1168513"/>
        <a:ext cx="5336689" cy="746740"/>
      </dsp:txXfrm>
    </dsp:sp>
    <dsp:sp modelId="{2AA7D03D-105A-4D52-86B3-E5922C60682C}">
      <dsp:nvSpPr>
        <dsp:cNvPr id="0" name=""/>
        <dsp:cNvSpPr/>
      </dsp:nvSpPr>
      <dsp:spPr>
        <a:xfrm rot="5400000">
          <a:off x="-190969" y="2445741"/>
          <a:ext cx="1273130" cy="891191"/>
        </a:xfrm>
        <a:prstGeom prst="chevr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PASO 3</a:t>
          </a:r>
          <a:endParaRPr lang="es-CO" sz="2300" kern="1200" dirty="0"/>
        </a:p>
      </dsp:txBody>
      <dsp:txXfrm rot="-5400000">
        <a:off x="1" y="2700368"/>
        <a:ext cx="891191" cy="381939"/>
      </dsp:txXfrm>
    </dsp:sp>
    <dsp:sp modelId="{54FE5870-F1C0-4773-92B5-32D8F47AA354}">
      <dsp:nvSpPr>
        <dsp:cNvPr id="0" name=""/>
        <dsp:cNvSpPr/>
      </dsp:nvSpPr>
      <dsp:spPr>
        <a:xfrm rot="5400000">
          <a:off x="3165967" y="-20004"/>
          <a:ext cx="827534" cy="5377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Registrar la información del Ordenador del gasto.</a:t>
          </a:r>
          <a:endParaRPr lang="es-CO" sz="1600" kern="1200" dirty="0"/>
        </a:p>
      </dsp:txBody>
      <dsp:txXfrm rot="-5400000">
        <a:off x="891192" y="2295169"/>
        <a:ext cx="5336689" cy="746740"/>
      </dsp:txXfrm>
    </dsp:sp>
    <dsp:sp modelId="{C4547D0F-8F3D-4402-9E41-4E2F221F58F4}">
      <dsp:nvSpPr>
        <dsp:cNvPr id="0" name=""/>
        <dsp:cNvSpPr/>
      </dsp:nvSpPr>
      <dsp:spPr>
        <a:xfrm rot="5400000">
          <a:off x="-190969" y="3572396"/>
          <a:ext cx="1273130" cy="891191"/>
        </a:xfrm>
        <a:prstGeom prst="chevr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PASO 4</a:t>
          </a:r>
          <a:endParaRPr lang="es-CO" sz="2300" kern="1200" dirty="0"/>
        </a:p>
      </dsp:txBody>
      <dsp:txXfrm rot="-5400000">
        <a:off x="1" y="3827023"/>
        <a:ext cx="891191" cy="381939"/>
      </dsp:txXfrm>
    </dsp:sp>
    <dsp:sp modelId="{4E6E2F97-DE5B-45BA-A8E7-420DD47837B9}">
      <dsp:nvSpPr>
        <dsp:cNvPr id="0" name=""/>
        <dsp:cNvSpPr/>
      </dsp:nvSpPr>
      <dsp:spPr>
        <a:xfrm rot="5400000">
          <a:off x="3165967" y="1106651"/>
          <a:ext cx="827534" cy="5377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Registrar la información del usuario comprador.</a:t>
          </a:r>
          <a:endParaRPr lang="es-CO" sz="1600" kern="1200" dirty="0"/>
        </a:p>
      </dsp:txBody>
      <dsp:txXfrm rot="-5400000">
        <a:off x="891192" y="3421824"/>
        <a:ext cx="5336689" cy="746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6C751-9F88-4A2D-997F-18AA9FB6C426}">
      <dsp:nvSpPr>
        <dsp:cNvPr id="0" name=""/>
        <dsp:cNvSpPr/>
      </dsp:nvSpPr>
      <dsp:spPr>
        <a:xfrm>
          <a:off x="4332072" y="-44196"/>
          <a:ext cx="3708241" cy="115331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1: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usuario comprador debe entrar a la TVEC , dar clic en </a:t>
          </a:r>
          <a:r>
            <a:rPr lang="es-ES" sz="1600" i="1" kern="1200" dirty="0"/>
            <a:t>Cotización </a:t>
          </a:r>
          <a:r>
            <a:rPr lang="es-ES" sz="1600" i="0" kern="1200" dirty="0"/>
            <a:t>y seleccionar </a:t>
          </a:r>
          <a:r>
            <a:rPr lang="es-ES" sz="1600" i="1" kern="1200" dirty="0"/>
            <a:t>Crear un evento.</a:t>
          </a:r>
          <a:r>
            <a:rPr lang="es-ES" sz="1600" kern="1200" dirty="0"/>
            <a:t>  </a:t>
          </a:r>
          <a:endParaRPr lang="es-CO" sz="1600" kern="1200" dirty="0"/>
        </a:p>
      </dsp:txBody>
      <dsp:txXfrm>
        <a:off x="4365852" y="-10416"/>
        <a:ext cx="2927393" cy="1085757"/>
      </dsp:txXfrm>
    </dsp:sp>
    <dsp:sp modelId="{27AD50D9-3CDF-4BF4-93E4-57E75AF98841}">
      <dsp:nvSpPr>
        <dsp:cNvPr id="0" name=""/>
        <dsp:cNvSpPr/>
      </dsp:nvSpPr>
      <dsp:spPr>
        <a:xfrm>
          <a:off x="3862095" y="1199713"/>
          <a:ext cx="4247285" cy="12074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2: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Seleccionar crear a partir de una plantilla “cada AMP especifica el numero de plantilla que se debe seleccionar, dependiendo del servicio”.</a:t>
          </a:r>
        </a:p>
      </dsp:txBody>
      <dsp:txXfrm>
        <a:off x="3897461" y="1235079"/>
        <a:ext cx="3392543" cy="1136740"/>
      </dsp:txXfrm>
    </dsp:sp>
    <dsp:sp modelId="{5F15A1D1-31BF-4BF2-847F-05D8BA8C7667}">
      <dsp:nvSpPr>
        <dsp:cNvPr id="0" name=""/>
        <dsp:cNvSpPr/>
      </dsp:nvSpPr>
      <dsp:spPr>
        <a:xfrm>
          <a:off x="4188001" y="2489518"/>
          <a:ext cx="3925180" cy="615325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CO" sz="1600" kern="1200" dirty="0"/>
          </a:br>
          <a:r>
            <a:rPr lang="es-CO" sz="1600" kern="1200" dirty="0"/>
            <a:t>PASO 3: Adjuntar LOGO de la entidad en alta resolución.</a:t>
          </a:r>
        </a:p>
      </dsp:txBody>
      <dsp:txXfrm>
        <a:off x="4206023" y="2507540"/>
        <a:ext cx="3164584" cy="579281"/>
      </dsp:txXfrm>
    </dsp:sp>
    <dsp:sp modelId="{1337A121-C40D-4B62-8CA7-1BEFCABBD8F8}">
      <dsp:nvSpPr>
        <dsp:cNvPr id="0" name=""/>
        <dsp:cNvSpPr/>
      </dsp:nvSpPr>
      <dsp:spPr>
        <a:xfrm>
          <a:off x="4556582" y="3227591"/>
          <a:ext cx="3516933" cy="1243643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4: Socios del Servicio, Es posible incluir usuarios de la entidad, que se encuentren activos en la TVEC, como observadores del proceso.</a:t>
          </a:r>
          <a:endParaRPr lang="es-CO" sz="1600" kern="1200" dirty="0"/>
        </a:p>
      </dsp:txBody>
      <dsp:txXfrm>
        <a:off x="4593007" y="3264016"/>
        <a:ext cx="2794890" cy="1170793"/>
      </dsp:txXfrm>
    </dsp:sp>
    <dsp:sp modelId="{FE70332F-E6A3-4C25-B984-6A0E88F608D0}">
      <dsp:nvSpPr>
        <dsp:cNvPr id="0" name=""/>
        <dsp:cNvSpPr/>
      </dsp:nvSpPr>
      <dsp:spPr>
        <a:xfrm>
          <a:off x="5272337" y="4646703"/>
          <a:ext cx="2770793" cy="125760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5: Plazo del evento, cada AMP o IAD, establece el tiempo mínimo para recibir cotizaciones.</a:t>
          </a:r>
          <a:endParaRPr lang="es-CO" sz="1600" kern="1200" dirty="0"/>
        </a:p>
      </dsp:txBody>
      <dsp:txXfrm>
        <a:off x="5309171" y="4683537"/>
        <a:ext cx="2185662" cy="1183938"/>
      </dsp:txXfrm>
    </dsp:sp>
    <dsp:sp modelId="{B571F46D-BB79-43EC-AE04-78366FD7DD6F}">
      <dsp:nvSpPr>
        <dsp:cNvPr id="0" name=""/>
        <dsp:cNvSpPr/>
      </dsp:nvSpPr>
      <dsp:spPr>
        <a:xfrm>
          <a:off x="7484824" y="901006"/>
          <a:ext cx="238311" cy="726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 dirty="0"/>
        </a:p>
      </dsp:txBody>
      <dsp:txXfrm>
        <a:off x="7538444" y="901006"/>
        <a:ext cx="131071" cy="667112"/>
      </dsp:txXfrm>
    </dsp:sp>
    <dsp:sp modelId="{57341A76-7809-423A-99F3-A83121B02601}">
      <dsp:nvSpPr>
        <dsp:cNvPr id="0" name=""/>
        <dsp:cNvSpPr/>
      </dsp:nvSpPr>
      <dsp:spPr>
        <a:xfrm>
          <a:off x="7497011" y="2069558"/>
          <a:ext cx="315734" cy="726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 dirty="0"/>
        </a:p>
      </dsp:txBody>
      <dsp:txXfrm>
        <a:off x="7568051" y="2069558"/>
        <a:ext cx="173654" cy="647950"/>
      </dsp:txXfrm>
    </dsp:sp>
    <dsp:sp modelId="{385A2CD3-5E14-486F-9345-F8CDABBA33B1}">
      <dsp:nvSpPr>
        <dsp:cNvPr id="0" name=""/>
        <dsp:cNvSpPr/>
      </dsp:nvSpPr>
      <dsp:spPr>
        <a:xfrm>
          <a:off x="7454446" y="3065974"/>
          <a:ext cx="339986" cy="726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 dirty="0"/>
        </a:p>
      </dsp:txBody>
      <dsp:txXfrm>
        <a:off x="7530943" y="3065974"/>
        <a:ext cx="186992" cy="641947"/>
      </dsp:txXfrm>
    </dsp:sp>
    <dsp:sp modelId="{A0504FE1-3418-4CD5-A72E-DD24A82F2029}">
      <dsp:nvSpPr>
        <dsp:cNvPr id="0" name=""/>
        <dsp:cNvSpPr/>
      </dsp:nvSpPr>
      <dsp:spPr>
        <a:xfrm>
          <a:off x="7463438" y="4208978"/>
          <a:ext cx="318486" cy="726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 dirty="0"/>
        </a:p>
      </dsp:txBody>
      <dsp:txXfrm>
        <a:off x="7535097" y="4208978"/>
        <a:ext cx="175168" cy="647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8D637-D202-4E26-84CF-E2AAB1DE8162}">
      <dsp:nvSpPr>
        <dsp:cNvPr id="0" name=""/>
        <dsp:cNvSpPr/>
      </dsp:nvSpPr>
      <dsp:spPr>
        <a:xfrm>
          <a:off x="332738" y="0"/>
          <a:ext cx="3138117" cy="14696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6: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Cargar el archivo del simulador y documentos que se consideren necesarios.</a:t>
          </a:r>
        </a:p>
      </dsp:txBody>
      <dsp:txXfrm>
        <a:off x="375783" y="43045"/>
        <a:ext cx="1814627" cy="1383587"/>
      </dsp:txXfrm>
    </dsp:sp>
    <dsp:sp modelId="{07B1A052-844E-44F3-9A9D-0E2221146194}">
      <dsp:nvSpPr>
        <dsp:cNvPr id="0" name=""/>
        <dsp:cNvSpPr/>
      </dsp:nvSpPr>
      <dsp:spPr>
        <a:xfrm>
          <a:off x="677307" y="1714623"/>
          <a:ext cx="3120202" cy="14696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7: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Artículos y lotes, se debe anexar el CSV seleccionando la opción de agregar nuevo</a:t>
          </a:r>
          <a:endParaRPr lang="es-CO" sz="1600" kern="1200" dirty="0"/>
        </a:p>
      </dsp:txBody>
      <dsp:txXfrm>
        <a:off x="720352" y="1757668"/>
        <a:ext cx="1975147" cy="1383587"/>
      </dsp:txXfrm>
    </dsp:sp>
    <dsp:sp modelId="{B5744D28-43BA-45E4-8F2E-11A27EB5CFE7}">
      <dsp:nvSpPr>
        <dsp:cNvPr id="0" name=""/>
        <dsp:cNvSpPr/>
      </dsp:nvSpPr>
      <dsp:spPr>
        <a:xfrm>
          <a:off x="1180885" y="3429247"/>
          <a:ext cx="2784269" cy="1469677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PASO 8: Enviar el evento a producción</a:t>
          </a:r>
          <a:endParaRPr lang="es-CO" sz="1600" kern="1200" dirty="0"/>
        </a:p>
      </dsp:txBody>
      <dsp:txXfrm>
        <a:off x="1223930" y="3472292"/>
        <a:ext cx="1753226" cy="1383587"/>
      </dsp:txXfrm>
    </dsp:sp>
    <dsp:sp modelId="{7196F5E4-CAC6-4E44-919A-B32E051FAF18}">
      <dsp:nvSpPr>
        <dsp:cNvPr id="0" name=""/>
        <dsp:cNvSpPr/>
      </dsp:nvSpPr>
      <dsp:spPr>
        <a:xfrm>
          <a:off x="2550157" y="1114505"/>
          <a:ext cx="955290" cy="955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/>
        </a:p>
      </dsp:txBody>
      <dsp:txXfrm>
        <a:off x="2765097" y="1114505"/>
        <a:ext cx="525410" cy="718856"/>
      </dsp:txXfrm>
    </dsp:sp>
    <dsp:sp modelId="{06C2D91F-1576-4E82-AF5E-A7C33A678B95}">
      <dsp:nvSpPr>
        <dsp:cNvPr id="0" name=""/>
        <dsp:cNvSpPr/>
      </dsp:nvSpPr>
      <dsp:spPr>
        <a:xfrm>
          <a:off x="2948531" y="2910848"/>
          <a:ext cx="955290" cy="9552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 dirty="0"/>
        </a:p>
      </dsp:txBody>
      <dsp:txXfrm>
        <a:off x="3163471" y="2910848"/>
        <a:ext cx="525410" cy="7188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E35C2-72A4-4809-B0C7-D08F075CA4C5}">
      <dsp:nvSpPr>
        <dsp:cNvPr id="0" name=""/>
        <dsp:cNvSpPr/>
      </dsp:nvSpPr>
      <dsp:spPr>
        <a:xfrm>
          <a:off x="381133" y="3028"/>
          <a:ext cx="4905420" cy="5531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Entidad Compradora debe diligenciar los campos señalados con un asterisco rojo</a:t>
          </a:r>
          <a:endParaRPr lang="es-CO" sz="1800" kern="1200" dirty="0"/>
        </a:p>
      </dsp:txBody>
      <dsp:txXfrm>
        <a:off x="397334" y="19229"/>
        <a:ext cx="4873018" cy="520751"/>
      </dsp:txXfrm>
    </dsp:sp>
    <dsp:sp modelId="{0CEBD27B-D3FF-4CC1-80D0-472265C9DE68}">
      <dsp:nvSpPr>
        <dsp:cNvPr id="0" name=""/>
        <dsp:cNvSpPr/>
      </dsp:nvSpPr>
      <dsp:spPr>
        <a:xfrm>
          <a:off x="871675" y="556182"/>
          <a:ext cx="490542" cy="414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65"/>
              </a:lnTo>
              <a:lnTo>
                <a:pt x="490542" y="41486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75DB4-C8D2-4835-8455-9A02B3D8665A}">
      <dsp:nvSpPr>
        <dsp:cNvPr id="0" name=""/>
        <dsp:cNvSpPr/>
      </dsp:nvSpPr>
      <dsp:spPr>
        <a:xfrm>
          <a:off x="1362217" y="694470"/>
          <a:ext cx="3927539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dirección de entrega de la facturación </a:t>
          </a:r>
          <a:endParaRPr lang="es-CO" sz="1800" kern="1200" dirty="0"/>
        </a:p>
      </dsp:txBody>
      <dsp:txXfrm>
        <a:off x="1378418" y="710671"/>
        <a:ext cx="3895137" cy="520751"/>
      </dsp:txXfrm>
    </dsp:sp>
    <dsp:sp modelId="{4CD9697D-5116-4615-91E5-26415F9418DE}">
      <dsp:nvSpPr>
        <dsp:cNvPr id="0" name=""/>
        <dsp:cNvSpPr/>
      </dsp:nvSpPr>
      <dsp:spPr>
        <a:xfrm>
          <a:off x="871675" y="556182"/>
          <a:ext cx="507747" cy="104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764"/>
              </a:lnTo>
              <a:lnTo>
                <a:pt x="507747" y="104576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DDB0-6012-4ABF-813A-6E8493DDD9DA}">
      <dsp:nvSpPr>
        <dsp:cNvPr id="0" name=""/>
        <dsp:cNvSpPr/>
      </dsp:nvSpPr>
      <dsp:spPr>
        <a:xfrm>
          <a:off x="1379422" y="1325369"/>
          <a:ext cx="3711464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Adjuntos: Estudios y documentos previos, CDP, cotización ganadora.</a:t>
          </a:r>
          <a:endParaRPr lang="es-CO" sz="1800" kern="1200" dirty="0"/>
        </a:p>
      </dsp:txBody>
      <dsp:txXfrm>
        <a:off x="1395623" y="1341570"/>
        <a:ext cx="3679062" cy="520751"/>
      </dsp:txXfrm>
    </dsp:sp>
    <dsp:sp modelId="{D6B77376-A597-4944-B4C4-3C08E4973C1A}">
      <dsp:nvSpPr>
        <dsp:cNvPr id="0" name=""/>
        <dsp:cNvSpPr/>
      </dsp:nvSpPr>
      <dsp:spPr>
        <a:xfrm>
          <a:off x="871675" y="556182"/>
          <a:ext cx="490542" cy="179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748"/>
              </a:lnTo>
              <a:lnTo>
                <a:pt x="490542" y="179774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06EDC-C275-4F42-9514-355C4590162F}">
      <dsp:nvSpPr>
        <dsp:cNvPr id="0" name=""/>
        <dsp:cNvSpPr/>
      </dsp:nvSpPr>
      <dsp:spPr>
        <a:xfrm>
          <a:off x="1362217" y="2077354"/>
          <a:ext cx="4250608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Vencimiento de la Orden de Compra</a:t>
          </a:r>
          <a:endParaRPr lang="es-CO" sz="1800" kern="1200" dirty="0"/>
        </a:p>
      </dsp:txBody>
      <dsp:txXfrm>
        <a:off x="1378418" y="2093555"/>
        <a:ext cx="4218206" cy="520751"/>
      </dsp:txXfrm>
    </dsp:sp>
    <dsp:sp modelId="{9D742EF7-7FEF-469B-8045-D9E9EA376256}">
      <dsp:nvSpPr>
        <dsp:cNvPr id="0" name=""/>
        <dsp:cNvSpPr/>
      </dsp:nvSpPr>
      <dsp:spPr>
        <a:xfrm>
          <a:off x="871675" y="556182"/>
          <a:ext cx="490542" cy="2489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190"/>
              </a:lnTo>
              <a:lnTo>
                <a:pt x="490542" y="248919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0D19A-7168-433F-94A7-D390706983EC}">
      <dsp:nvSpPr>
        <dsp:cNvPr id="0" name=""/>
        <dsp:cNvSpPr/>
      </dsp:nvSpPr>
      <dsp:spPr>
        <a:xfrm>
          <a:off x="1362217" y="2768796"/>
          <a:ext cx="3641758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Datos del Supervisor</a:t>
          </a:r>
          <a:endParaRPr lang="es-CO" sz="1800" kern="1200" dirty="0"/>
        </a:p>
      </dsp:txBody>
      <dsp:txXfrm>
        <a:off x="1378418" y="2784997"/>
        <a:ext cx="3609356" cy="520751"/>
      </dsp:txXfrm>
    </dsp:sp>
    <dsp:sp modelId="{0F1D1CF4-7017-41DE-A516-66DC4687283E}">
      <dsp:nvSpPr>
        <dsp:cNvPr id="0" name=""/>
        <dsp:cNvSpPr/>
      </dsp:nvSpPr>
      <dsp:spPr>
        <a:xfrm>
          <a:off x="871675" y="556182"/>
          <a:ext cx="490542" cy="3180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632"/>
              </a:lnTo>
              <a:lnTo>
                <a:pt x="490542" y="318063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F9615-61D7-4D2B-B6FA-BB09B1BA2606}">
      <dsp:nvSpPr>
        <dsp:cNvPr id="0" name=""/>
        <dsp:cNvSpPr/>
      </dsp:nvSpPr>
      <dsp:spPr>
        <a:xfrm>
          <a:off x="1362217" y="3460237"/>
          <a:ext cx="4147659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Gravámenes adicionales.</a:t>
          </a:r>
          <a:endParaRPr lang="es-CO" sz="1800" kern="1200" dirty="0"/>
        </a:p>
      </dsp:txBody>
      <dsp:txXfrm>
        <a:off x="1378418" y="3476438"/>
        <a:ext cx="4115257" cy="520751"/>
      </dsp:txXfrm>
    </dsp:sp>
    <dsp:sp modelId="{39467165-D39D-4332-97AC-F5DD92AA74DE}">
      <dsp:nvSpPr>
        <dsp:cNvPr id="0" name=""/>
        <dsp:cNvSpPr/>
      </dsp:nvSpPr>
      <dsp:spPr>
        <a:xfrm>
          <a:off x="871675" y="556182"/>
          <a:ext cx="490542" cy="3872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074"/>
              </a:lnTo>
              <a:lnTo>
                <a:pt x="490542" y="387207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29FD6-1D4C-4CE3-87EF-6F92FDCA907F}">
      <dsp:nvSpPr>
        <dsp:cNvPr id="0" name=""/>
        <dsp:cNvSpPr/>
      </dsp:nvSpPr>
      <dsp:spPr>
        <a:xfrm>
          <a:off x="1362217" y="4151679"/>
          <a:ext cx="3695020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Artículos del carrito</a:t>
          </a:r>
          <a:endParaRPr lang="es-CO" sz="1800" kern="1200" dirty="0"/>
        </a:p>
      </dsp:txBody>
      <dsp:txXfrm>
        <a:off x="1378418" y="4167880"/>
        <a:ext cx="3662618" cy="520751"/>
      </dsp:txXfrm>
    </dsp:sp>
    <dsp:sp modelId="{220EC636-F752-40B0-AEA9-7A87BA7125DE}">
      <dsp:nvSpPr>
        <dsp:cNvPr id="0" name=""/>
        <dsp:cNvSpPr/>
      </dsp:nvSpPr>
      <dsp:spPr>
        <a:xfrm>
          <a:off x="871675" y="556182"/>
          <a:ext cx="490542" cy="4563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3515"/>
              </a:lnTo>
              <a:lnTo>
                <a:pt x="490542" y="456351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FE59D-9F03-4A05-B249-F67050099C0B}">
      <dsp:nvSpPr>
        <dsp:cNvPr id="0" name=""/>
        <dsp:cNvSpPr/>
      </dsp:nvSpPr>
      <dsp:spPr>
        <a:xfrm>
          <a:off x="1362217" y="4843121"/>
          <a:ext cx="3695020" cy="5531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Presupuesto que soporta la compra</a:t>
          </a:r>
          <a:endParaRPr lang="es-CO" sz="1900" kern="1200" dirty="0"/>
        </a:p>
      </dsp:txBody>
      <dsp:txXfrm>
        <a:off x="1378418" y="4859322"/>
        <a:ext cx="3662618" cy="52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#4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#5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464F-9D3B-465D-A02A-743941F4B9FF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522E-78D1-4F8D-917E-D5A9372BCB8A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8FF9-A828-1E48-AE2F-E40848A2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E6F26F-1F03-3F4C-8E88-A739D7C7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744640E-601D-5140-822B-1559597E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0074B74-656D-704A-AA1A-A9055A2BD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13CCB16-79C9-0048-A9ED-B832224B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284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91E6D-14D6-BC4A-BBA0-5591B850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0B823-4243-974D-85F9-2FBCDA2AF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C90C75A-17B5-4E4C-9351-EB0888EFD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13AD375-ECE9-3241-AFFD-449F640A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7B96AF3-3FEB-174D-8F73-F13694C9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91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66FCF-1361-0548-AF81-A9062B9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05B6497-4A04-5E44-B081-BC2790C55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F1AC763-473C-EC45-A3C3-7A21AED4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D7DE0170-8C99-864E-95C3-7163BB0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C180B28-A729-2849-B72A-C6648E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551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40ADF-286D-7942-B7D0-B8EF5600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A47E9-6AC9-A549-A69B-C64F7C9CB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EEB786-FC04-8346-8002-7341300D1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A1F995BD-937F-5F42-BCA1-4D8786DD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A0B2D6AF-3478-F94D-9AA6-EC6F0F0E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598C241-5D66-1D4B-BDEF-9BCA8CB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866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E6977-C0B9-CA44-8821-DF93E2E9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C50DC02-5AFD-5744-A7B6-66D6EBBB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A34740-6E09-514A-B88D-77FA6CB6E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18AA90F-942B-2041-ABAC-6AF27B819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EAAE11-075A-7142-845E-3FBBC393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59AF36F7-16EE-9349-82E5-3C99138E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7694E1A0-7188-5A48-B1DE-16236277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1699D4E-366A-284C-87C5-7D6B3E83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6481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8E303-07FF-DF4A-A712-DC32C78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20B34CE-DE21-8646-A584-8F40DEA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1C45E175-D407-464B-A27B-58F0CF56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E359D17A-BAA7-8447-903F-B4449087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797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70D1E1C1-822D-0F4A-AE96-30A12220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06D4791-EEA0-B148-A077-5C9006F3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6413B50-4B9E-1440-97BE-DD6BC668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538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8495-594E-1B4B-B9C9-7CA1344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E98973-D151-A341-B352-4A83623C0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05FCC3F-2FAC-CF4E-BADC-02DF71F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3A7725-2012-9746-9D55-62BD8FF2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570BD13-BEFD-2F47-B516-5112AF46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7AC1379-00C5-CA4C-B11F-B8F9E009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9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5946A-2B77-B549-9A47-653DFB5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BFA3C9-E59D-4547-813B-A88BC2D3F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F12B385-0D37-FD4E-9C7E-4EABFAB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D0227A4-5DDC-084B-B222-88B0C579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47CF718B-9006-DD44-A933-46BC8853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8D4B2520-22E8-9447-97C6-E9BB2ADF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922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404F3-A222-A947-B41F-F8DAF439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83229F20-DA7A-004F-8A6E-793717A73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DDC0E78-C28D-CE4F-8049-04C0683B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FB96825-0442-0C4F-A501-E2C7D5F3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A7DAE1C-67F5-AE45-AB65-D17AE3BA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16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B2CD0D-9951-684C-9D99-6E14FC31D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0659C9E-4C08-E943-8D44-56B9B7596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AA26D4A-659A-2F40-9B43-9635C5C4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428DE11-FFA5-C940-9F66-71538554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134FA66-7ECC-EC44-996F-85D42C7A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411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80F0-DD82-486A-AE60-1D6E78E263A2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3CE2-D24E-4421-A1D0-EA6B8C33675C}" type="slidenum">
              <a:rPr lang="es-CO" smtClean="0"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3B69EF2F-4B75-B345-8DB1-A4CA4421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C28B396-D529-414A-AE21-082E15F80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7FB1F8A-AFAA-D249-ABE5-A63F563E4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D85E-CBD0-8249-B218-EF896459116E}" type="datetimeFigureOut">
              <a:rPr lang="es-ES_tradnl" smtClean="0"/>
              <a:t>08/06/2023</a:t>
            </a:fld>
            <a:endParaRPr lang="es-ES_tradn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27C2F5C-D8E0-F143-9E93-CD62CEC7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47755F7-101B-2147-A24D-AB0A6A591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E109-0620-E54E-82EE-E435FD462EA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40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contratacioncolegios@educacionbogota.gov.c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about:blank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7.png"/><Relationship Id="rId10" Type="http://schemas.openxmlformats.org/officeDocument/2006/relationships/diagramData" Target="../diagrams/data3.xml"/><Relationship Id="rId4" Type="http://schemas.openxmlformats.org/officeDocument/2006/relationships/hyperlink" Target="about:blank" TargetMode="Externa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7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6.png"/><Relationship Id="rId4" Type="http://schemas.openxmlformats.org/officeDocument/2006/relationships/diagramData" Target="../diagrams/data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3.png"/><Relationship Id="rId4" Type="http://schemas.openxmlformats.org/officeDocument/2006/relationships/image" Target="../media/image4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ACE6BD5-F23A-BB47-9448-6A9C4730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25"/>
          <a:stretch/>
        </p:blipFill>
        <p:spPr>
          <a:xfrm>
            <a:off x="5789493" y="0"/>
            <a:ext cx="6402507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3344FE-08DD-1946-8329-080DFE9E2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" y="9331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CA7EDA4-2B2E-5F44-8299-7E83B2D5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5196168"/>
            <a:ext cx="3157568" cy="17761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F345DB-0946-4EFB-ED7B-F33E20E2D059}"/>
              </a:ext>
            </a:extLst>
          </p:cNvPr>
          <p:cNvSpPr txBox="1"/>
          <p:nvPr/>
        </p:nvSpPr>
        <p:spPr>
          <a:xfrm>
            <a:off x="355399" y="2571006"/>
            <a:ext cx="62206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ASPECTOS TECNICOS Y OPERATIVOS DE LA </a:t>
            </a:r>
            <a:r>
              <a:rPr lang="it-IT" sz="3200" b="1" dirty="0">
                <a:solidFill>
                  <a:schemeClr val="bg1"/>
                </a:solidFill>
              </a:rPr>
              <a:t>TVEC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AF75DB-D612-68E3-8A57-D441A10EF770}"/>
              </a:ext>
            </a:extLst>
          </p:cNvPr>
          <p:cNvSpPr/>
          <p:nvPr/>
        </p:nvSpPr>
        <p:spPr>
          <a:xfrm>
            <a:off x="1691406" y="979926"/>
            <a:ext cx="323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JORNADAS DE ORIENTACIÓN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D5E14C-DA7D-08BA-BBA2-D9D2BAE17A26}"/>
              </a:ext>
            </a:extLst>
          </p:cNvPr>
          <p:cNvSpPr/>
          <p:nvPr/>
        </p:nvSpPr>
        <p:spPr>
          <a:xfrm>
            <a:off x="678219" y="4139002"/>
            <a:ext cx="51911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5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Dirección de Contratación</a:t>
            </a:r>
          </a:p>
          <a:p>
            <a:pPr algn="ctr"/>
            <a:r>
              <a:rPr lang="es-ES" sz="25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Oficina de Apoyo Precontractual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6957F1-0189-D49E-540A-E994D22E6170}"/>
              </a:ext>
            </a:extLst>
          </p:cNvPr>
          <p:cNvSpPr txBox="1"/>
          <p:nvPr/>
        </p:nvSpPr>
        <p:spPr>
          <a:xfrm>
            <a:off x="109656" y="5563568"/>
            <a:ext cx="6248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1800" dirty="0">
              <a:solidFill>
                <a:schemeClr val="bg1"/>
              </a:solidFill>
              <a:latin typeface="Abadi MT Condensed Light" panose="020B0306030101010103" pitchFamily="34" charset="77"/>
              <a:ea typeface="Arial Rounded MT Bold" charset="0"/>
              <a:cs typeface="Arial Rounded MT Bold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Abadi MT Condensed Light" panose="020B0306030101010103" pitchFamily="34" charset="77"/>
                <a:ea typeface="Arial Rounded MT Bold" charset="0"/>
                <a:cs typeface="Arial Rounded MT Bold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42064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009D82-19F2-5049-A5F5-642778F3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0" y="5384212"/>
            <a:ext cx="5111750" cy="8641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85398D-84D8-2840-B016-A28B29ED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9DFA90-89D7-4AE3-A117-7D3777AAF01D}"/>
              </a:ext>
            </a:extLst>
          </p:cNvPr>
          <p:cNvSpPr txBox="1"/>
          <p:nvPr/>
        </p:nvSpPr>
        <p:spPr>
          <a:xfrm>
            <a:off x="1842052" y="4237528"/>
            <a:ext cx="859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CO" dirty="0">
                <a:solidFill>
                  <a:prstClr val="white"/>
                </a:solidFill>
              </a:rPr>
              <a:t>Correo consultas contratación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CO" dirty="0">
                <a:solidFill>
                  <a:prstClr val="black"/>
                </a:solidFill>
                <a:hlinkClick r:id="rId4"/>
              </a:rPr>
              <a:t>contratacioncolegios@educacionbogota.gov.co</a:t>
            </a:r>
            <a:endParaRPr lang="es-CO" dirty="0">
              <a:solidFill>
                <a:prstClr val="black"/>
              </a:solidFill>
            </a:endParaRPr>
          </a:p>
          <a:p>
            <a:pPr lvl="0"/>
            <a:r>
              <a:rPr lang="es-CO" dirty="0">
                <a:solidFill>
                  <a:prstClr val="white"/>
                </a:solidFill>
              </a:rPr>
              <a:t>Enlace Intrased FSE</a:t>
            </a:r>
            <a:r>
              <a:rPr lang="es-CO" dirty="0">
                <a:solidFill>
                  <a:prstClr val="black"/>
                </a:solidFill>
              </a:rPr>
              <a:t>: 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r>
              <a:rPr lang="es-ES_tradnl" u="sng" dirty="0">
                <a:solidFill>
                  <a:prstClr val="black"/>
                </a:solidFill>
                <a:hlinkClick r:id="rId5"/>
              </a:rPr>
              <a:t>https://www.educacionbogota.edu.co/intrased/servicios-intrased/</a:t>
            </a:r>
            <a:r>
              <a:rPr lang="es-ES_tradnl" dirty="0">
                <a:solidFill>
                  <a:prstClr val="black"/>
                </a:solidFill>
              </a:rPr>
              <a:t> </a:t>
            </a:r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3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3559" y="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1</a:t>
              </a:r>
              <a:endPara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4" y="76065"/>
            <a:ext cx="726468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 - MINISITIO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99402" y="1175662"/>
            <a:ext cx="6871433" cy="3385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ES" sz="1500" dirty="0"/>
              <a:t>Ruta de acceso:  </a:t>
            </a:r>
            <a:r>
              <a:rPr lang="es-CO" sz="1600" dirty="0">
                <a:hlinkClick r:id="rId3"/>
              </a:rPr>
              <a:t>https://www.colombiacompra.gov.co/content/tienda-virtual</a:t>
            </a:r>
            <a:endParaRPr lang="es-CO" sz="15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639803" y="879520"/>
            <a:ext cx="2567224" cy="348960"/>
            <a:chOff x="903322" y="21"/>
            <a:chExt cx="3356726" cy="348960"/>
          </a:xfrm>
        </p:grpSpPr>
        <p:sp>
          <p:nvSpPr>
            <p:cNvPr id="12" name="Rectángulo: esquinas redondeadas 11"/>
            <p:cNvSpPr/>
            <p:nvPr/>
          </p:nvSpPr>
          <p:spPr>
            <a:xfrm>
              <a:off x="903322" y="21"/>
              <a:ext cx="3356726" cy="348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/>
            <p:cNvSpPr txBox="1"/>
            <p:nvPr/>
          </p:nvSpPr>
          <p:spPr>
            <a:xfrm>
              <a:off x="913543" y="10242"/>
              <a:ext cx="3336284" cy="328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dirty="0"/>
                <a:t>Minisitio TVEC</a:t>
              </a:r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59" y="1344939"/>
            <a:ext cx="3967616" cy="5069113"/>
          </a:xfrm>
          <a:prstGeom prst="rect">
            <a:avLst/>
          </a:prstGeom>
          <a:ln>
            <a:solidFill>
              <a:srgbClr val="283852"/>
            </a:solidFill>
          </a:ln>
        </p:spPr>
      </p:pic>
      <p:graphicFrame>
        <p:nvGraphicFramePr>
          <p:cNvPr id="20" name="Diagrama 19"/>
          <p:cNvGraphicFramePr/>
          <p:nvPr/>
        </p:nvGraphicFramePr>
        <p:xfrm>
          <a:off x="4126025" y="1228480"/>
          <a:ext cx="7264684" cy="4924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354062"/>
            <a:ext cx="12192000" cy="1665337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2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7" name="1 Título"/>
          <p:cNvSpPr txBox="1"/>
          <p:nvPr/>
        </p:nvSpPr>
        <p:spPr>
          <a:xfrm>
            <a:off x="1584475" y="76065"/>
            <a:ext cx="7625786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 - REGISTRO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39803" y="879520"/>
            <a:ext cx="2567224" cy="348960"/>
            <a:chOff x="903322" y="21"/>
            <a:chExt cx="3356726" cy="348960"/>
          </a:xfrm>
        </p:grpSpPr>
        <p:sp>
          <p:nvSpPr>
            <p:cNvPr id="12" name="Rectángulo: esquinas redondeadas 11"/>
            <p:cNvSpPr/>
            <p:nvPr/>
          </p:nvSpPr>
          <p:spPr>
            <a:xfrm>
              <a:off x="903322" y="21"/>
              <a:ext cx="3356726" cy="348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4"/>
            <p:cNvSpPr txBox="1"/>
            <p:nvPr/>
          </p:nvSpPr>
          <p:spPr>
            <a:xfrm>
              <a:off x="913543" y="10242"/>
              <a:ext cx="3336284" cy="328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dirty="0"/>
                <a:t>Registro en la TVEC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458817" y="761613"/>
            <a:ext cx="7726018" cy="5539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ES" sz="1500" dirty="0"/>
              <a:t>Ruta de acceso:  </a:t>
            </a:r>
            <a:r>
              <a:rPr lang="es-CO" sz="1500" dirty="0">
                <a:hlinkClick r:id="rId4"/>
              </a:rPr>
              <a:t>https://www.colombiacompra.gov.co/tienda-virtual-del-estado-colombiano/instrumentos</a:t>
            </a:r>
            <a:endParaRPr lang="es-CO" sz="1500" dirty="0"/>
          </a:p>
        </p:txBody>
      </p:sp>
      <p:graphicFrame>
        <p:nvGraphicFramePr>
          <p:cNvPr id="18" name="Diagrama 17"/>
          <p:cNvGraphicFramePr/>
          <p:nvPr/>
        </p:nvGraphicFramePr>
        <p:xfrm>
          <a:off x="522565" y="3408239"/>
          <a:ext cx="4419887" cy="344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Diagrama 20"/>
          <p:cNvGraphicFramePr/>
          <p:nvPr/>
        </p:nvGraphicFramePr>
        <p:xfrm>
          <a:off x="5234609" y="1482315"/>
          <a:ext cx="6268278" cy="465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150" y="1510946"/>
            <a:ext cx="2518103" cy="2082875"/>
          </a:xfrm>
          <a:prstGeom prst="rect">
            <a:avLst/>
          </a:prstGeom>
          <a:ln>
            <a:solidFill>
              <a:srgbClr val="28385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711687"/>
            <a:ext cx="12192000" cy="130771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3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6048777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TVEC- EVENTO DE COTIZACIÓN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2868" r="4371"/>
          <a:stretch>
            <a:fillRect/>
          </a:stretch>
        </p:blipFill>
        <p:spPr>
          <a:xfrm>
            <a:off x="311012" y="956577"/>
            <a:ext cx="4751318" cy="5286595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12" name="Marcador de contenido 2"/>
          <p:cNvSpPr txBox="1"/>
          <p:nvPr/>
        </p:nvSpPr>
        <p:spPr>
          <a:xfrm>
            <a:off x="5222052" y="739038"/>
            <a:ext cx="6466365" cy="26339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/>
              <a:t>Al ingresar a minisitio del AMP o el IAD, se debe verificar la vigencia, las fichas técnicas y el catálogo.</a:t>
            </a:r>
          </a:p>
          <a:p>
            <a:r>
              <a:rPr lang="es-ES" sz="1500" dirty="0"/>
              <a:t>Una vez identifiquemos que los bienes y servicios requeridos por la entidad se encuentran en el catálogo y sus especificaciones técnicas concuerdan con las necesidades de la entidad, debemos descargar el simulador.</a:t>
            </a:r>
          </a:p>
          <a:p>
            <a:r>
              <a:rPr lang="es-ES" sz="1500" dirty="0"/>
              <a:t>Seguidamente se debe descargar la Guía para comprar en la Tienda virtual del Estado Colombiano, dado que esta guía es diferente para cada AMP e IAD.</a:t>
            </a:r>
          </a:p>
          <a:p>
            <a:r>
              <a:rPr lang="es-ES" sz="1500" dirty="0"/>
              <a:t>Una vez se diligencie el simulador siguiendo los pasos de la Guía, se debe generar el CSV que será cargado en el evento de cotización-.</a:t>
            </a:r>
          </a:p>
          <a:p>
            <a:pPr marL="0" indent="0">
              <a:buNone/>
            </a:pPr>
            <a:endParaRPr lang="es-ES" sz="1500" dirty="0"/>
          </a:p>
          <a:p>
            <a:endParaRPr lang="es-ES" sz="1500" dirty="0"/>
          </a:p>
        </p:txBody>
      </p:sp>
      <p:sp>
        <p:nvSpPr>
          <p:cNvPr id="9" name="Rectángulo 8"/>
          <p:cNvSpPr/>
          <p:nvPr/>
        </p:nvSpPr>
        <p:spPr>
          <a:xfrm>
            <a:off x="7765774" y="4465983"/>
            <a:ext cx="742122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449" y="3695803"/>
            <a:ext cx="7093226" cy="2547369"/>
          </a:xfrm>
          <a:prstGeom prst="rect">
            <a:avLst/>
          </a:prstGeom>
          <a:ln>
            <a:solidFill>
              <a:srgbClr val="28385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832577"/>
            <a:ext cx="12192000" cy="1186822"/>
          </a:xfrm>
          <a:prstGeom prst="rect">
            <a:avLst/>
          </a:prstGeom>
        </p:spPr>
      </p:pic>
      <p:graphicFrame>
        <p:nvGraphicFramePr>
          <p:cNvPr id="20" name="Diagrama 19"/>
          <p:cNvGraphicFramePr/>
          <p:nvPr/>
        </p:nvGraphicFramePr>
        <p:xfrm>
          <a:off x="3347821" y="652065"/>
          <a:ext cx="8579136" cy="620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4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TVEC- EVENTO DE COTIZACIÓN</a:t>
            </a:r>
          </a:p>
        </p:txBody>
      </p:sp>
      <p:sp>
        <p:nvSpPr>
          <p:cNvPr id="12" name="Marcador de contenido 2"/>
          <p:cNvSpPr txBox="1"/>
          <p:nvPr/>
        </p:nvSpPr>
        <p:spPr>
          <a:xfrm>
            <a:off x="342269" y="1574917"/>
            <a:ext cx="2275675" cy="46124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/>
              <a:t>El archivo Excel que contiene:</a:t>
            </a:r>
          </a:p>
          <a:p>
            <a:pPr marL="0" indent="0">
              <a:buNone/>
            </a:pPr>
            <a:r>
              <a:rPr lang="es-ES" sz="1500" dirty="0"/>
              <a:t>a. En su primera hoja, el simulador con los servicios solicitados.</a:t>
            </a:r>
          </a:p>
          <a:p>
            <a:pPr marL="0" indent="0">
              <a:buNone/>
            </a:pPr>
            <a:r>
              <a:rPr lang="es-ES" sz="1500" dirty="0"/>
              <a:t>b. En su segunda hoja, el anexo técnico obligatorio que proporciona información adicional al Proveedor y que debe tener en cuenta para la Cotización del servicio.</a:t>
            </a:r>
          </a:p>
          <a:p>
            <a:r>
              <a:rPr lang="es-ES" sz="1500" dirty="0"/>
              <a:t>El archivo CSV generado a partir del simulador.</a:t>
            </a:r>
          </a:p>
          <a:p>
            <a:r>
              <a:rPr lang="es-ES" sz="1500" dirty="0"/>
              <a:t>Otros anexos técnicos complementarios, los cuales deben ser acordes con el anexo técnico obligatorio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265043" y="826276"/>
            <a:ext cx="2394947" cy="645721"/>
            <a:chOff x="903322" y="21"/>
            <a:chExt cx="3356726" cy="348960"/>
          </a:xfrm>
        </p:grpSpPr>
        <p:sp>
          <p:nvSpPr>
            <p:cNvPr id="18" name="Rectángulo: esquinas redondeadas 17"/>
            <p:cNvSpPr/>
            <p:nvPr/>
          </p:nvSpPr>
          <p:spPr>
            <a:xfrm>
              <a:off x="903322" y="21"/>
              <a:ext cx="3356726" cy="3489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: esquinas redondeadas 4"/>
            <p:cNvSpPr txBox="1"/>
            <p:nvPr/>
          </p:nvSpPr>
          <p:spPr>
            <a:xfrm>
              <a:off x="913543" y="10242"/>
              <a:ext cx="3336284" cy="328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es-ES" sz="2000" dirty="0"/>
                <a:t>Para crear el Evento se debe tener: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3793" y="817996"/>
            <a:ext cx="4514415" cy="75084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3793" y="1726212"/>
            <a:ext cx="4160537" cy="130621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972" y="3136184"/>
            <a:ext cx="3160981" cy="94448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2"/>
          <a:srcRect t="-1" b="6645"/>
          <a:stretch>
            <a:fillRect/>
          </a:stretch>
        </p:blipFill>
        <p:spPr>
          <a:xfrm>
            <a:off x="3557734" y="4244400"/>
            <a:ext cx="4214192" cy="94448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3793" y="5362885"/>
            <a:ext cx="5211073" cy="11868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577281"/>
            <a:ext cx="12192000" cy="144211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5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TVEC- EVENTO DE COTIZACIÓN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7353517" y="887893"/>
          <a:ext cx="4474817" cy="48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530" y="769382"/>
            <a:ext cx="7407345" cy="1391580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530" y="2304513"/>
            <a:ext cx="7651126" cy="1647825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1"/>
          <a:srcRect l="21359"/>
          <a:stretch>
            <a:fillRect/>
          </a:stretch>
        </p:blipFill>
        <p:spPr>
          <a:xfrm>
            <a:off x="185530" y="4309387"/>
            <a:ext cx="8051176" cy="1442118"/>
          </a:xfrm>
          <a:prstGeom prst="rect">
            <a:avLst/>
          </a:prstGeom>
          <a:ln>
            <a:solidFill>
              <a:srgbClr val="28385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6012811"/>
            <a:ext cx="12192000" cy="910743"/>
          </a:xfrm>
          <a:prstGeom prst="rect">
            <a:avLst/>
          </a:prstGeom>
        </p:spPr>
      </p:pic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TVEC- GRANDES SUPERFICIES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8" y="875814"/>
            <a:ext cx="2809461" cy="2456624"/>
          </a:xfrm>
          <a:prstGeom prst="rect">
            <a:avLst/>
          </a:prstGeom>
          <a:ln>
            <a:solidFill>
              <a:srgbClr val="293952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499" y="875814"/>
            <a:ext cx="2919934" cy="2456624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313" y="875814"/>
            <a:ext cx="2610678" cy="1920395"/>
          </a:xfrm>
          <a:prstGeom prst="rect">
            <a:avLst/>
          </a:prstGeom>
          <a:ln>
            <a:solidFill>
              <a:srgbClr val="283852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/>
          <a:srcRect l="64961" t="12752" r="4230" b="37635"/>
          <a:stretch>
            <a:fillRect/>
          </a:stretch>
        </p:blipFill>
        <p:spPr>
          <a:xfrm>
            <a:off x="7407965" y="3650684"/>
            <a:ext cx="3962340" cy="2882638"/>
          </a:xfrm>
          <a:prstGeom prst="rect">
            <a:avLst/>
          </a:prstGeom>
          <a:ln>
            <a:solidFill>
              <a:srgbClr val="283852"/>
            </a:solidFill>
          </a:ln>
        </p:spPr>
      </p:pic>
      <p:sp>
        <p:nvSpPr>
          <p:cNvPr id="20" name="Marcador de contenido 2"/>
          <p:cNvSpPr txBox="1"/>
          <p:nvPr/>
        </p:nvSpPr>
        <p:spPr>
          <a:xfrm>
            <a:off x="198783" y="3556186"/>
            <a:ext cx="7063408" cy="3225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/>
              <a:t>La TVEC, permite consultar los bienes y servicios del Gran Almacén por categorías o digitando una palabra clave.</a:t>
            </a:r>
          </a:p>
          <a:p>
            <a:r>
              <a:rPr lang="es-ES" sz="1500" dirty="0"/>
              <a:t>Identificar la necesidad, revisar la información y los precios en el Catálogo para cada uno de los bienes que pretende adquirir y así seleccionar el Gran Almacén que ofrece el menor precio por el total de los bienes requeridos.</a:t>
            </a:r>
          </a:p>
          <a:p>
            <a:r>
              <a:rPr lang="es-ES" sz="1500" dirty="0"/>
              <a:t>Se debe generar una Solicitud de Compra por cada Gran Almacén, en los casos en que los bienes y servicios mas favorables para la institución se encuentren en almacenes diferentes.</a:t>
            </a:r>
          </a:p>
          <a:p>
            <a:r>
              <a:rPr lang="es-ES" sz="1500" dirty="0"/>
              <a:t> Para la primera compra a cada Gran Almacén, la Entidad Compradora debe anexar en la solicitud de compra el formulario para creación de la Entidad Compradora en el Gran Almacén.</a:t>
            </a:r>
          </a:p>
          <a:p>
            <a:r>
              <a:rPr lang="es-ES" sz="1500" dirty="0">
                <a:hlinkClick r:id="rId7"/>
              </a:rPr>
              <a:t>https://www.colombiacompra.gov.co/sites/cce_public/files/cce_tienda_virtual/20150707_creacion_de_entidad_compradora_en_gs.xlsx</a:t>
            </a:r>
            <a:endParaRPr lang="es-ES" sz="1500" dirty="0"/>
          </a:p>
          <a:p>
            <a:endParaRPr lang="es-ES" sz="1500" dirty="0"/>
          </a:p>
          <a:p>
            <a:endParaRPr lang="es-ES" sz="1500" dirty="0"/>
          </a:p>
          <a:p>
            <a:endParaRPr lang="es-ES" sz="1500" dirty="0"/>
          </a:p>
        </p:txBody>
      </p:sp>
      <p:sp>
        <p:nvSpPr>
          <p:cNvPr id="22" name="Flecha: hacia abajo 21"/>
          <p:cNvSpPr/>
          <p:nvPr/>
        </p:nvSpPr>
        <p:spPr>
          <a:xfrm>
            <a:off x="8974417" y="2796209"/>
            <a:ext cx="421373" cy="1265583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" name="Flecha: hacia abajo 23"/>
          <p:cNvSpPr/>
          <p:nvPr/>
        </p:nvSpPr>
        <p:spPr>
          <a:xfrm rot="16200000">
            <a:off x="3469275" y="1417737"/>
            <a:ext cx="335234" cy="836546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Flecha: hacia abajo 25"/>
          <p:cNvSpPr/>
          <p:nvPr/>
        </p:nvSpPr>
        <p:spPr>
          <a:xfrm rot="16200000">
            <a:off x="7323873" y="1415953"/>
            <a:ext cx="335234" cy="840115"/>
          </a:xfrm>
          <a:prstGeom prst="downArrow">
            <a:avLst/>
          </a:prstGeom>
          <a:solidFill>
            <a:srgbClr val="FF702A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2" name="Grupo 11"/>
          <p:cNvGrpSpPr/>
          <p:nvPr/>
        </p:nvGrpSpPr>
        <p:grpSpPr>
          <a:xfrm>
            <a:off x="198783" y="-20656"/>
            <a:ext cx="1532615" cy="769441"/>
            <a:chOff x="1611644" y="2555492"/>
            <a:chExt cx="1386593" cy="835907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11644" y="2649908"/>
              <a:ext cx="1386593" cy="647077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ova Cond" panose="020B0506020202020204" pitchFamily="34" charset="0"/>
                </a:rPr>
                <a:t>6</a:t>
              </a:r>
              <a:endPara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 Cond" panose="020B0506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886541"/>
            <a:ext cx="12192000" cy="113285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65" y="738973"/>
            <a:ext cx="5429854" cy="4249899"/>
          </a:xfrm>
          <a:prstGeom prst="rect">
            <a:avLst/>
          </a:prstGeom>
          <a:ln>
            <a:solidFill>
              <a:srgbClr val="283852"/>
            </a:solidFill>
          </a:ln>
        </p:spPr>
      </p:pic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7</a:t>
              </a: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TVEC- SOLICITUD DE COMPRA</a:t>
            </a:r>
          </a:p>
        </p:txBody>
      </p:sp>
      <p:graphicFrame>
        <p:nvGraphicFramePr>
          <p:cNvPr id="12" name="Diagrama 11"/>
          <p:cNvGraphicFramePr/>
          <p:nvPr/>
        </p:nvGraphicFramePr>
        <p:xfrm>
          <a:off x="5243883" y="971459"/>
          <a:ext cx="5993959" cy="539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165" y="5047082"/>
            <a:ext cx="5429854" cy="1287326"/>
          </a:xfrm>
          <a:prstGeom prst="rect">
            <a:avLst/>
          </a:prstGeom>
          <a:ln>
            <a:solidFill>
              <a:srgbClr val="28385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75717"/>
          <a:stretch>
            <a:fillRect/>
          </a:stretch>
        </p:blipFill>
        <p:spPr>
          <a:xfrm>
            <a:off x="0" y="5541688"/>
            <a:ext cx="12192000" cy="147771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54731" y="-5790"/>
            <a:ext cx="1386589" cy="769441"/>
            <a:chOff x="1611644" y="2555492"/>
            <a:chExt cx="1386593" cy="83590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644" y="2649907"/>
              <a:ext cx="1386593" cy="647077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2304940" y="2555492"/>
              <a:ext cx="595745" cy="835907"/>
            </a:xfrm>
            <a:prstGeom prst="rect">
              <a:avLst/>
            </a:prstGeom>
            <a:ln w="57150">
              <a:noFill/>
            </a:ln>
          </p:spPr>
          <p:txBody>
            <a:bodyPr wrap="square" anchor="ctr" anchorCtr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s-ES" sz="4400" b="1" dirty="0">
                  <a:solidFill>
                    <a:schemeClr val="bg1"/>
                  </a:solidFill>
                  <a:latin typeface="Arial Nova Cond" panose="020B0506020202020204" pitchFamily="34" charset="0"/>
                </a:rPr>
                <a:t>8</a:t>
              </a:r>
            </a:p>
          </p:txBody>
        </p:sp>
      </p:grpSp>
      <p:sp>
        <p:nvSpPr>
          <p:cNvPr id="5" name="1 Título"/>
          <p:cNvSpPr txBox="1"/>
          <p:nvPr/>
        </p:nvSpPr>
        <p:spPr>
          <a:xfrm>
            <a:off x="1584475" y="76065"/>
            <a:ext cx="5429855" cy="576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chemeClr val="bg1"/>
                </a:solidFill>
                <a:latin typeface="Arial Nova Cond" panose="020B0506020202020204" pitchFamily="34" charset="0"/>
                <a:ea typeface="Arial Rounded MT Bold" panose="020F0704030504030204" charset="0"/>
                <a:cs typeface="Arial Rounded MT Bold" panose="020F0704030504030204" charset="0"/>
              </a:rPr>
              <a:t>TIENDA VIRTUAL DEL ESTADO COLOMBIA TVEC- SOLICITUD DE COMPRA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48" y="973785"/>
            <a:ext cx="3978895" cy="172965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49" y="3119818"/>
            <a:ext cx="3978894" cy="308230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3552" t="66545" b="-206"/>
          <a:stretch>
            <a:fillRect/>
          </a:stretch>
        </p:blipFill>
        <p:spPr>
          <a:xfrm>
            <a:off x="7732409" y="3890882"/>
            <a:ext cx="3978894" cy="17931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623" y="1316312"/>
            <a:ext cx="3952875" cy="2133600"/>
          </a:xfrm>
          <a:prstGeom prst="rect">
            <a:avLst/>
          </a:prstGeom>
        </p:spPr>
      </p:pic>
      <p:sp>
        <p:nvSpPr>
          <p:cNvPr id="20" name="Marcador de contenido 2"/>
          <p:cNvSpPr txBox="1"/>
          <p:nvPr/>
        </p:nvSpPr>
        <p:spPr>
          <a:xfrm>
            <a:off x="4329843" y="1647347"/>
            <a:ext cx="3018933" cy="35123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/>
              <a:t>Una se diligencie la solicitud de compra, el usuario comprador debe dar clic en </a:t>
            </a:r>
            <a:r>
              <a:rPr lang="es-ES" sz="1500" i="1" dirty="0"/>
              <a:t>Guardar</a:t>
            </a:r>
            <a:r>
              <a:rPr lang="es-ES" sz="1500" dirty="0"/>
              <a:t> y </a:t>
            </a:r>
            <a:r>
              <a:rPr lang="es-ES" sz="1500" i="1" dirty="0"/>
              <a:t>enviar para aprobación </a:t>
            </a:r>
            <a:r>
              <a:rPr lang="es-ES" sz="1500" dirty="0"/>
              <a:t>del Ordenador del Gasto</a:t>
            </a:r>
          </a:p>
          <a:p>
            <a:r>
              <a:rPr lang="es-ES" sz="1500" dirty="0"/>
              <a:t>Al Ordenador del gasto puede aprobar o rechazar la solicitud de compra, ingresando a la notificación que la TVEC envía al correo electrónico.</a:t>
            </a:r>
          </a:p>
          <a:p>
            <a:r>
              <a:rPr lang="es-ES" sz="1500" dirty="0"/>
              <a:t>Si la solicitud de compra es aprobada la TVEC, creará automáticamente la Orden de compra y esta podrá ser enviada por correo o ser imprimida.</a:t>
            </a:r>
          </a:p>
        </p:txBody>
      </p:sp>
      <p:sp>
        <p:nvSpPr>
          <p:cNvPr id="21" name="Flecha: hacia abajo 20"/>
          <p:cNvSpPr/>
          <p:nvPr/>
        </p:nvSpPr>
        <p:spPr>
          <a:xfrm>
            <a:off x="2286939" y="2637803"/>
            <a:ext cx="416504" cy="547656"/>
          </a:xfrm>
          <a:prstGeom prst="down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Flecha: hacia abajo 22"/>
          <p:cNvSpPr/>
          <p:nvPr/>
        </p:nvSpPr>
        <p:spPr>
          <a:xfrm rot="10800000">
            <a:off x="9592499" y="3196707"/>
            <a:ext cx="482389" cy="691967"/>
          </a:xfrm>
          <a:prstGeom prst="down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Flecha: doblada hacia arriba 25"/>
          <p:cNvSpPr/>
          <p:nvPr/>
        </p:nvSpPr>
        <p:spPr>
          <a:xfrm>
            <a:off x="4177443" y="5330924"/>
            <a:ext cx="5880957" cy="715617"/>
          </a:xfrm>
          <a:prstGeom prst="bentUpArrow">
            <a:avLst/>
          </a:prstGeom>
          <a:solidFill>
            <a:srgbClr val="FF702A"/>
          </a:solidFill>
          <a:ln>
            <a:solidFill>
              <a:srgbClr val="2939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234249" y="739387"/>
            <a:ext cx="769405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CO" sz="1400" b="0" i="0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https://www.colombiacompra.gov.co/tienda-virtual-del-estado-colombiano/ordenes-compra/</a:t>
            </a:r>
            <a:r>
              <a:rPr lang="es-CO" sz="1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hlinkClick r:id="rId8"/>
              </a:rPr>
              <a:t>44781</a:t>
            </a:r>
            <a:endParaRPr lang="es-CO" sz="1400" b="1" dirty="0">
              <a:solidFill>
                <a:srgbClr val="FF0000"/>
              </a:solidFill>
            </a:endParaRPr>
          </a:p>
          <a:p>
            <a:endParaRPr lang="es-CO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994</Words>
  <Application>Microsoft Office PowerPoint</Application>
  <PresentationFormat>Panorámica</PresentationFormat>
  <Paragraphs>91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 MT Condensed Light</vt:lpstr>
      <vt:lpstr>Arial</vt:lpstr>
      <vt:lpstr>Arial Nova Cond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León Leon</dc:creator>
  <cp:lastModifiedBy>ELIANA PAOLA CLAVIJO HERRAN</cp:lastModifiedBy>
  <cp:revision>378</cp:revision>
  <dcterms:created xsi:type="dcterms:W3CDTF">2020-06-29T17:44:00Z</dcterms:created>
  <dcterms:modified xsi:type="dcterms:W3CDTF">2023-06-08T21:08:15Z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0x01010073C48FEA596160489EBD8042F92E9415</vt:lpwstr>
  </property>
  <property fmtid="{D5CDD505-2E9C-101B-9397-08002B2CF9AE}" pid="3" name="KSOProductBuildVer">
    <vt:lpwstr>1033-11.2.0.10132</vt:lpwstr>
  </property>
</Properties>
</file>