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61" r:id="rId3"/>
    <p:sldId id="275" r:id="rId4"/>
    <p:sldId id="257" r:id="rId5"/>
    <p:sldId id="262" r:id="rId6"/>
    <p:sldId id="263" r:id="rId7"/>
    <p:sldId id="276" r:id="rId8"/>
    <p:sldId id="510" r:id="rId9"/>
    <p:sldId id="511" r:id="rId10"/>
    <p:sldId id="277" r:id="rId11"/>
    <p:sldId id="266" r:id="rId12"/>
    <p:sldId id="267" r:id="rId13"/>
    <p:sldId id="472" r:id="rId14"/>
    <p:sldId id="512" r:id="rId15"/>
    <p:sldId id="473" r:id="rId16"/>
    <p:sldId id="475" r:id="rId17"/>
    <p:sldId id="471" r:id="rId18"/>
    <p:sldId id="465" r:id="rId19"/>
    <p:sldId id="287" r:id="rId20"/>
    <p:sldId id="269" r:id="rId21"/>
    <p:sldId id="270" r:id="rId22"/>
    <p:sldId id="280" r:id="rId23"/>
    <p:sldId id="281" r:id="rId24"/>
    <p:sldId id="272" r:id="rId25"/>
    <p:sldId id="271" r:id="rId26"/>
    <p:sldId id="274" r:id="rId27"/>
    <p:sldId id="278" r:id="rId28"/>
    <p:sldId id="282" r:id="rId29"/>
    <p:sldId id="279" r:id="rId30"/>
    <p:sldId id="283" r:id="rId31"/>
    <p:sldId id="284" r:id="rId32"/>
    <p:sldId id="285" r:id="rId33"/>
    <p:sldId id="513" r:id="rId34"/>
    <p:sldId id="286" r:id="rId35"/>
    <p:sldId id="467" r:id="rId36"/>
    <p:sldId id="468" r:id="rId37"/>
    <p:sldId id="268" r:id="rId38"/>
    <p:sldId id="469" r:id="rId39"/>
    <p:sldId id="260" r:id="rId40"/>
    <p:sldId id="259" r:id="rId41"/>
    <p:sldId id="470" r:id="rId42"/>
    <p:sldId id="507" r:id="rId43"/>
    <p:sldId id="445" r:id="rId44"/>
    <p:sldId id="495" r:id="rId45"/>
    <p:sldId id="497" r:id="rId4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6F82A4A-74A9-49A6-A172-7021FDB663FA}">
          <p14:sldIdLst>
            <p14:sldId id="256"/>
            <p14:sldId id="261"/>
            <p14:sldId id="275"/>
            <p14:sldId id="257"/>
            <p14:sldId id="262"/>
            <p14:sldId id="263"/>
            <p14:sldId id="276"/>
            <p14:sldId id="510"/>
            <p14:sldId id="511"/>
            <p14:sldId id="277"/>
            <p14:sldId id="266"/>
            <p14:sldId id="267"/>
            <p14:sldId id="472"/>
            <p14:sldId id="512"/>
            <p14:sldId id="473"/>
            <p14:sldId id="475"/>
            <p14:sldId id="471"/>
            <p14:sldId id="465"/>
            <p14:sldId id="287"/>
            <p14:sldId id="269"/>
            <p14:sldId id="270"/>
            <p14:sldId id="280"/>
            <p14:sldId id="281"/>
            <p14:sldId id="272"/>
            <p14:sldId id="271"/>
            <p14:sldId id="274"/>
            <p14:sldId id="278"/>
            <p14:sldId id="282"/>
            <p14:sldId id="279"/>
            <p14:sldId id="283"/>
            <p14:sldId id="284"/>
            <p14:sldId id="285"/>
            <p14:sldId id="513"/>
            <p14:sldId id="286"/>
            <p14:sldId id="467"/>
            <p14:sldId id="468"/>
            <p14:sldId id="268"/>
            <p14:sldId id="469"/>
            <p14:sldId id="260"/>
            <p14:sldId id="259"/>
            <p14:sldId id="470"/>
            <p14:sldId id="507"/>
            <p14:sldId id="445"/>
            <p14:sldId id="495"/>
            <p14:sldId id="4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DEFCB6"/>
    <a:srgbClr val="D2FB99"/>
    <a:srgbClr val="D6E1F1"/>
    <a:srgbClr val="A9C5E7"/>
    <a:srgbClr val="A8ECE6"/>
    <a:srgbClr val="A7F69F"/>
    <a:srgbClr val="FFDA95"/>
    <a:srgbClr val="A0F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3992" autoAdjust="0"/>
  </p:normalViewPr>
  <p:slideViewPr>
    <p:cSldViewPr snapToGrid="0" snapToObjects="1">
      <p:cViewPr varScale="1">
        <p:scale>
          <a:sx n="50" d="100"/>
          <a:sy n="50" d="100"/>
        </p:scale>
        <p:origin x="29" y="9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ata10.xml.rels><?xml version="1.0" encoding="UTF-8" standalone="yes"?>
<Relationships xmlns="http://schemas.openxmlformats.org/package/2006/relationships"><Relationship Id="rId1" Type="http://schemas.openxmlformats.org/officeDocument/2006/relationships/image" Target="../media/image19.jpg"/></Relationships>
</file>

<file path=ppt/diagrams/_rels/data1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ata22.xml.rels><?xml version="1.0" encoding="UTF-8" standalone="yes"?>
<Relationships xmlns="http://schemas.openxmlformats.org/package/2006/relationships"><Relationship Id="rId1" Type="http://schemas.openxmlformats.org/officeDocument/2006/relationships/image" Target="../media/image32.jpg"/></Relationships>
</file>

<file path=ppt/diagrams/_rels/data30.xml.rels><?xml version="1.0" encoding="UTF-8" standalone="yes"?>
<Relationships xmlns="http://schemas.openxmlformats.org/package/2006/relationships"><Relationship Id="rId1" Type="http://schemas.openxmlformats.org/officeDocument/2006/relationships/image" Target="../media/image34.jpg"/></Relationships>
</file>

<file path=ppt/diagrams/_rels/data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g"/></Relationships>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ata8.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22.xml.rels><?xml version="1.0" encoding="UTF-8" standalone="yes"?>
<Relationships xmlns="http://schemas.openxmlformats.org/package/2006/relationships"><Relationship Id="rId1" Type="http://schemas.openxmlformats.org/officeDocument/2006/relationships/image" Target="../media/image32.jpg"/></Relationships>
</file>

<file path=ppt/diagrams/_rels/drawing30.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a:solidFill>
          <a:srgbClr val="EFBC00"/>
        </a:solidFill>
      </dgm:spPr>
      <dgm:t>
        <a:bodyPr/>
        <a:lstStyle/>
        <a:p>
          <a:pPr rtl="0"/>
          <a:r>
            <a:rPr lang="es-MX" sz="3500" b="1" dirty="0">
              <a:latin typeface="Abadi MT Condensed Extra Bold" panose="020B0306030101010103"/>
            </a:rPr>
            <a:t>INTRODUCCIÓN</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dgm:t>
        <a:bodyPr/>
        <a:lstStyle/>
        <a:p>
          <a:pPr rtl="0"/>
          <a:r>
            <a:rPr lang="es-CO" sz="3500" b="1" dirty="0">
              <a:latin typeface="Abadi MT Condensed Extra Bold" panose="020B0306030101010103"/>
            </a:rPr>
            <a:t>ETAPA PRECONTRACTUAL</a:t>
          </a: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93BF2B-BCE7-415F-8AD9-230BABA3A097}"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CO"/>
        </a:p>
      </dgm:t>
    </dgm:pt>
    <dgm:pt modelId="{05DA732B-F462-47FA-A1E1-11E411B62C8C}">
      <dgm:prSet phldrT="[Texto]"/>
      <dgm:spPr>
        <a:solidFill>
          <a:srgbClr val="FFD689"/>
        </a:solidFill>
      </dgm:spPr>
      <dgm:t>
        <a:bodyPr/>
        <a:lstStyle/>
        <a:p>
          <a:r>
            <a:rPr lang="es-MX" dirty="0"/>
            <a:t>La necesidad que se va a contratar, las calidades, especificaciones y características técnicas (anexo o ficha técnica) y las cantidades del bien obra o servicio, entre otros. </a:t>
          </a:r>
          <a:endParaRPr lang="es-CO" dirty="0"/>
        </a:p>
      </dgm:t>
    </dgm:pt>
    <dgm:pt modelId="{C8272B41-D5A7-4C66-81E1-3460AE16AA9B}" type="parTrans" cxnId="{E6E32C35-38AE-47C0-9CB5-0337D06F27B4}">
      <dgm:prSet/>
      <dgm:spPr/>
      <dgm:t>
        <a:bodyPr/>
        <a:lstStyle/>
        <a:p>
          <a:endParaRPr lang="es-CO"/>
        </a:p>
      </dgm:t>
    </dgm:pt>
    <dgm:pt modelId="{96736A1A-9A03-4E58-B8D2-5DBE14CBF062}" type="sibTrans" cxnId="{E6E32C35-38AE-47C0-9CB5-0337D06F27B4}">
      <dgm:prSet/>
      <dgm:spPr/>
      <dgm:t>
        <a:bodyPr/>
        <a:lstStyle/>
        <a:p>
          <a:endParaRPr lang="es-CO"/>
        </a:p>
      </dgm:t>
    </dgm:pt>
    <dgm:pt modelId="{55E7D10F-E9B7-4555-8085-3DE83424CE89}">
      <dgm:prSet phldrT="[Texto]"/>
      <dgm:spPr/>
      <dgm:t>
        <a:bodyPr/>
        <a:lstStyle/>
        <a:p>
          <a:r>
            <a:rPr lang="es-MX" dirty="0"/>
            <a:t>El estudios del sector y de costos referente a las alternativas del mercado, le permitirá, identificar l</a:t>
          </a:r>
          <a:r>
            <a:rPr lang="es-MX" b="0" i="0" dirty="0"/>
            <a:t>a existencia de la disponibilidad de proveedores y de los procedimientos, trámites y requisitos que deberá cumplir el futuro contratista, como determinar el valor del contrato.</a:t>
          </a:r>
          <a:endParaRPr lang="es-CO" dirty="0"/>
        </a:p>
      </dgm:t>
    </dgm:pt>
    <dgm:pt modelId="{308CD3F1-0883-4DED-A532-CCBB3706E48B}" type="parTrans" cxnId="{6DA7F210-0369-41EB-A704-3A3105CE8DB4}">
      <dgm:prSet/>
      <dgm:spPr/>
      <dgm:t>
        <a:bodyPr/>
        <a:lstStyle/>
        <a:p>
          <a:endParaRPr lang="es-CO"/>
        </a:p>
      </dgm:t>
    </dgm:pt>
    <dgm:pt modelId="{D4E8D924-43B9-4DA9-809D-0FC9EF8C6D79}" type="sibTrans" cxnId="{6DA7F210-0369-41EB-A704-3A3105CE8DB4}">
      <dgm:prSet/>
      <dgm:spPr/>
      <dgm:t>
        <a:bodyPr/>
        <a:lstStyle/>
        <a:p>
          <a:endParaRPr lang="es-CO"/>
        </a:p>
      </dgm:t>
    </dgm:pt>
    <dgm:pt modelId="{66280C29-E1D1-42B4-9642-9DD8A935A2F6}">
      <dgm:prSet phldrT="[Texto]"/>
      <dgm:spPr>
        <a:solidFill>
          <a:srgbClr val="A6E6EA"/>
        </a:solidFill>
      </dgm:spPr>
      <dgm:t>
        <a:bodyPr/>
        <a:lstStyle/>
        <a:p>
          <a:r>
            <a:rPr lang="es-MX" dirty="0"/>
            <a:t>La construcción del estudio previo, siendo, aquellos análisis, documentos y tramites que deben adelantarse por las IED sin importar el régimen legal que le aplique. (</a:t>
          </a:r>
          <a:r>
            <a:rPr lang="es-CO" dirty="0"/>
            <a:t>Concepto 80112- EE54389 de septiembre 4 de 2008.)</a:t>
          </a:r>
        </a:p>
      </dgm:t>
    </dgm:pt>
    <dgm:pt modelId="{94467537-9FA5-432E-9728-AC6A7166A84B}" type="parTrans" cxnId="{D165B62C-F5D4-4ABF-910E-D597A12BE42F}">
      <dgm:prSet/>
      <dgm:spPr/>
      <dgm:t>
        <a:bodyPr/>
        <a:lstStyle/>
        <a:p>
          <a:endParaRPr lang="es-CO"/>
        </a:p>
      </dgm:t>
    </dgm:pt>
    <dgm:pt modelId="{8564CBFB-A1A1-47D3-9658-812A32432AE0}" type="sibTrans" cxnId="{D165B62C-F5D4-4ABF-910E-D597A12BE42F}">
      <dgm:prSet/>
      <dgm:spPr/>
      <dgm:t>
        <a:bodyPr/>
        <a:lstStyle/>
        <a:p>
          <a:endParaRPr lang="es-CO"/>
        </a:p>
      </dgm:t>
    </dgm:pt>
    <dgm:pt modelId="{379CD834-E07A-4CD9-A060-5E659FEC5E5B}" type="pres">
      <dgm:prSet presAssocID="{7F93BF2B-BCE7-415F-8AD9-230BABA3A097}" presName="Name0" presStyleCnt="0">
        <dgm:presLayoutVars>
          <dgm:chMax val="7"/>
          <dgm:chPref val="7"/>
          <dgm:dir/>
        </dgm:presLayoutVars>
      </dgm:prSet>
      <dgm:spPr/>
    </dgm:pt>
    <dgm:pt modelId="{78764D47-BF76-4790-B33F-3ADEE2B5CAF1}" type="pres">
      <dgm:prSet presAssocID="{7F93BF2B-BCE7-415F-8AD9-230BABA3A097}" presName="Name1" presStyleCnt="0"/>
      <dgm:spPr/>
    </dgm:pt>
    <dgm:pt modelId="{961203D9-B1B0-4323-B80D-B256372C7FF6}" type="pres">
      <dgm:prSet presAssocID="{7F93BF2B-BCE7-415F-8AD9-230BABA3A097}" presName="cycle" presStyleCnt="0"/>
      <dgm:spPr/>
    </dgm:pt>
    <dgm:pt modelId="{63525ECE-E559-4E3B-8E02-8445C21A11DE}" type="pres">
      <dgm:prSet presAssocID="{7F93BF2B-BCE7-415F-8AD9-230BABA3A097}" presName="srcNode" presStyleLbl="node1" presStyleIdx="0" presStyleCnt="3"/>
      <dgm:spPr/>
    </dgm:pt>
    <dgm:pt modelId="{1371FFB4-8ADE-4FED-9F14-A31E816A2236}" type="pres">
      <dgm:prSet presAssocID="{7F93BF2B-BCE7-415F-8AD9-230BABA3A097}" presName="conn" presStyleLbl="parChTrans1D2" presStyleIdx="0" presStyleCnt="1"/>
      <dgm:spPr/>
    </dgm:pt>
    <dgm:pt modelId="{D830F269-3D02-4C60-8E01-9DB1F41036B7}" type="pres">
      <dgm:prSet presAssocID="{7F93BF2B-BCE7-415F-8AD9-230BABA3A097}" presName="extraNode" presStyleLbl="node1" presStyleIdx="0" presStyleCnt="3"/>
      <dgm:spPr/>
    </dgm:pt>
    <dgm:pt modelId="{1959C6B3-BBA5-440D-B24E-93BA102F736A}" type="pres">
      <dgm:prSet presAssocID="{7F93BF2B-BCE7-415F-8AD9-230BABA3A097}" presName="dstNode" presStyleLbl="node1" presStyleIdx="0" presStyleCnt="3"/>
      <dgm:spPr/>
    </dgm:pt>
    <dgm:pt modelId="{6142180E-3AB3-4B12-9615-BFF7388381B6}" type="pres">
      <dgm:prSet presAssocID="{05DA732B-F462-47FA-A1E1-11E411B62C8C}" presName="text_1" presStyleLbl="node1" presStyleIdx="0" presStyleCnt="3" custScaleX="98189" custLinFactNeighborX="-287" custLinFactNeighborY="2158">
        <dgm:presLayoutVars>
          <dgm:bulletEnabled val="1"/>
        </dgm:presLayoutVars>
      </dgm:prSet>
      <dgm:spPr/>
    </dgm:pt>
    <dgm:pt modelId="{D8800F5A-ACFC-4800-A681-2F8755405BD3}" type="pres">
      <dgm:prSet presAssocID="{05DA732B-F462-47FA-A1E1-11E411B62C8C}" presName="accent_1" presStyleCnt="0"/>
      <dgm:spPr/>
    </dgm:pt>
    <dgm:pt modelId="{22A14FC7-28E8-427B-A606-4CEDB9B1E5D0}" type="pres">
      <dgm:prSet presAssocID="{05DA732B-F462-47FA-A1E1-11E411B62C8C}" presName="accentRepeatNode" presStyleLbl="solidFgAcc1" presStyleIdx="0" presStyleCnt="3"/>
      <dgm:spPr/>
    </dgm:pt>
    <dgm:pt modelId="{15F7D773-8821-40E3-BC1C-1C7FC3237C3D}" type="pres">
      <dgm:prSet presAssocID="{55E7D10F-E9B7-4555-8085-3DE83424CE89}" presName="text_2" presStyleLbl="node1" presStyleIdx="1" presStyleCnt="3" custScaleX="97536">
        <dgm:presLayoutVars>
          <dgm:bulletEnabled val="1"/>
        </dgm:presLayoutVars>
      </dgm:prSet>
      <dgm:spPr/>
    </dgm:pt>
    <dgm:pt modelId="{1BF84294-DA68-4D40-A00F-E86B54882EF2}" type="pres">
      <dgm:prSet presAssocID="{55E7D10F-E9B7-4555-8085-3DE83424CE89}" presName="accent_2" presStyleCnt="0"/>
      <dgm:spPr/>
    </dgm:pt>
    <dgm:pt modelId="{A2866E8A-AD1C-4FA1-8610-7C0908400ECE}" type="pres">
      <dgm:prSet presAssocID="{55E7D10F-E9B7-4555-8085-3DE83424CE89}" presName="accentRepeatNode" presStyleLbl="solidFgAcc1" presStyleIdx="1" presStyleCnt="3"/>
      <dgm:spPr/>
    </dgm:pt>
    <dgm:pt modelId="{46752CE8-E2F7-43B7-940E-7F8C3C8B2C6C}" type="pres">
      <dgm:prSet presAssocID="{66280C29-E1D1-42B4-9642-9DD8A935A2F6}" presName="text_3" presStyleLbl="node1" presStyleIdx="2" presStyleCnt="3" custScaleX="97615">
        <dgm:presLayoutVars>
          <dgm:bulletEnabled val="1"/>
        </dgm:presLayoutVars>
      </dgm:prSet>
      <dgm:spPr/>
    </dgm:pt>
    <dgm:pt modelId="{AFA26F2A-92AE-4BDB-BA89-B48A52697FDC}" type="pres">
      <dgm:prSet presAssocID="{66280C29-E1D1-42B4-9642-9DD8A935A2F6}" presName="accent_3" presStyleCnt="0"/>
      <dgm:spPr/>
    </dgm:pt>
    <dgm:pt modelId="{F976CB24-E39B-4B62-9108-BB638A4863A5}" type="pres">
      <dgm:prSet presAssocID="{66280C29-E1D1-42B4-9642-9DD8A935A2F6}" presName="accentRepeatNode" presStyleLbl="solidFgAcc1" presStyleIdx="2" presStyleCnt="3"/>
      <dgm:spPr/>
    </dgm:pt>
  </dgm:ptLst>
  <dgm:cxnLst>
    <dgm:cxn modelId="{0AC35202-E871-48E9-B3E4-4944F2F67870}" type="presOf" srcId="{96736A1A-9A03-4E58-B8D2-5DBE14CBF062}" destId="{1371FFB4-8ADE-4FED-9F14-A31E816A2236}" srcOrd="0" destOrd="0" presId="urn:microsoft.com/office/officeart/2008/layout/VerticalCurvedList"/>
    <dgm:cxn modelId="{6DA7F210-0369-41EB-A704-3A3105CE8DB4}" srcId="{7F93BF2B-BCE7-415F-8AD9-230BABA3A097}" destId="{55E7D10F-E9B7-4555-8085-3DE83424CE89}" srcOrd="1" destOrd="0" parTransId="{308CD3F1-0883-4DED-A532-CCBB3706E48B}" sibTransId="{D4E8D924-43B9-4DA9-809D-0FC9EF8C6D79}"/>
    <dgm:cxn modelId="{D165B62C-F5D4-4ABF-910E-D597A12BE42F}" srcId="{7F93BF2B-BCE7-415F-8AD9-230BABA3A097}" destId="{66280C29-E1D1-42B4-9642-9DD8A935A2F6}" srcOrd="2" destOrd="0" parTransId="{94467537-9FA5-432E-9728-AC6A7166A84B}" sibTransId="{8564CBFB-A1A1-47D3-9658-812A32432AE0}"/>
    <dgm:cxn modelId="{962B8134-FCF6-406C-850A-7D889C7C1C01}" type="presOf" srcId="{66280C29-E1D1-42B4-9642-9DD8A935A2F6}" destId="{46752CE8-E2F7-43B7-940E-7F8C3C8B2C6C}" srcOrd="0" destOrd="0" presId="urn:microsoft.com/office/officeart/2008/layout/VerticalCurvedList"/>
    <dgm:cxn modelId="{E6E32C35-38AE-47C0-9CB5-0337D06F27B4}" srcId="{7F93BF2B-BCE7-415F-8AD9-230BABA3A097}" destId="{05DA732B-F462-47FA-A1E1-11E411B62C8C}" srcOrd="0" destOrd="0" parTransId="{C8272B41-D5A7-4C66-81E1-3460AE16AA9B}" sibTransId="{96736A1A-9A03-4E58-B8D2-5DBE14CBF062}"/>
    <dgm:cxn modelId="{95090F3F-958E-4833-AA42-D9B5E49CF279}" type="presOf" srcId="{55E7D10F-E9B7-4555-8085-3DE83424CE89}" destId="{15F7D773-8821-40E3-BC1C-1C7FC3237C3D}" srcOrd="0" destOrd="0" presId="urn:microsoft.com/office/officeart/2008/layout/VerticalCurvedList"/>
    <dgm:cxn modelId="{BCD3BFA4-B4C2-48E3-8423-4F433935A12F}" type="presOf" srcId="{7F93BF2B-BCE7-415F-8AD9-230BABA3A097}" destId="{379CD834-E07A-4CD9-A060-5E659FEC5E5B}" srcOrd="0" destOrd="0" presId="urn:microsoft.com/office/officeart/2008/layout/VerticalCurvedList"/>
    <dgm:cxn modelId="{01B1DDE4-FA7B-4722-8826-7B903DEF3D20}" type="presOf" srcId="{05DA732B-F462-47FA-A1E1-11E411B62C8C}" destId="{6142180E-3AB3-4B12-9615-BFF7388381B6}" srcOrd="0" destOrd="0" presId="urn:microsoft.com/office/officeart/2008/layout/VerticalCurvedList"/>
    <dgm:cxn modelId="{069D1B56-9B08-4BC0-AE72-2948C8A14B72}" type="presParOf" srcId="{379CD834-E07A-4CD9-A060-5E659FEC5E5B}" destId="{78764D47-BF76-4790-B33F-3ADEE2B5CAF1}" srcOrd="0" destOrd="0" presId="urn:microsoft.com/office/officeart/2008/layout/VerticalCurvedList"/>
    <dgm:cxn modelId="{710A98B4-6A3F-4DAC-940A-8B6F55984A2C}" type="presParOf" srcId="{78764D47-BF76-4790-B33F-3ADEE2B5CAF1}" destId="{961203D9-B1B0-4323-B80D-B256372C7FF6}" srcOrd="0" destOrd="0" presId="urn:microsoft.com/office/officeart/2008/layout/VerticalCurvedList"/>
    <dgm:cxn modelId="{530BB28E-0959-4C7A-8C96-B414979BC3BB}" type="presParOf" srcId="{961203D9-B1B0-4323-B80D-B256372C7FF6}" destId="{63525ECE-E559-4E3B-8E02-8445C21A11DE}" srcOrd="0" destOrd="0" presId="urn:microsoft.com/office/officeart/2008/layout/VerticalCurvedList"/>
    <dgm:cxn modelId="{8D26877A-6636-4C46-A8A5-0127956F4BA2}" type="presParOf" srcId="{961203D9-B1B0-4323-B80D-B256372C7FF6}" destId="{1371FFB4-8ADE-4FED-9F14-A31E816A2236}" srcOrd="1" destOrd="0" presId="urn:microsoft.com/office/officeart/2008/layout/VerticalCurvedList"/>
    <dgm:cxn modelId="{53089988-AF55-4E8B-A789-BDFD75FEB178}" type="presParOf" srcId="{961203D9-B1B0-4323-B80D-B256372C7FF6}" destId="{D830F269-3D02-4C60-8E01-9DB1F41036B7}" srcOrd="2" destOrd="0" presId="urn:microsoft.com/office/officeart/2008/layout/VerticalCurvedList"/>
    <dgm:cxn modelId="{142919BF-E1F8-4E7B-86AC-5D724A5B1345}" type="presParOf" srcId="{961203D9-B1B0-4323-B80D-B256372C7FF6}" destId="{1959C6B3-BBA5-440D-B24E-93BA102F736A}" srcOrd="3" destOrd="0" presId="urn:microsoft.com/office/officeart/2008/layout/VerticalCurvedList"/>
    <dgm:cxn modelId="{2B476DA4-022D-475C-8BBC-F43F75AE6A0C}" type="presParOf" srcId="{78764D47-BF76-4790-B33F-3ADEE2B5CAF1}" destId="{6142180E-3AB3-4B12-9615-BFF7388381B6}" srcOrd="1" destOrd="0" presId="urn:microsoft.com/office/officeart/2008/layout/VerticalCurvedList"/>
    <dgm:cxn modelId="{EB776EBB-19D0-439E-B032-F53F60482BD6}" type="presParOf" srcId="{78764D47-BF76-4790-B33F-3ADEE2B5CAF1}" destId="{D8800F5A-ACFC-4800-A681-2F8755405BD3}" srcOrd="2" destOrd="0" presId="urn:microsoft.com/office/officeart/2008/layout/VerticalCurvedList"/>
    <dgm:cxn modelId="{EF5397DE-6E3D-47ED-87E2-17D7BE5076CA}" type="presParOf" srcId="{D8800F5A-ACFC-4800-A681-2F8755405BD3}" destId="{22A14FC7-28E8-427B-A606-4CEDB9B1E5D0}" srcOrd="0" destOrd="0" presId="urn:microsoft.com/office/officeart/2008/layout/VerticalCurvedList"/>
    <dgm:cxn modelId="{4B8C3DDA-85AC-4F49-814A-7864FEBF8A2E}" type="presParOf" srcId="{78764D47-BF76-4790-B33F-3ADEE2B5CAF1}" destId="{15F7D773-8821-40E3-BC1C-1C7FC3237C3D}" srcOrd="3" destOrd="0" presId="urn:microsoft.com/office/officeart/2008/layout/VerticalCurvedList"/>
    <dgm:cxn modelId="{11A78752-9BD7-43AA-969D-5F1D11051CE2}" type="presParOf" srcId="{78764D47-BF76-4790-B33F-3ADEE2B5CAF1}" destId="{1BF84294-DA68-4D40-A00F-E86B54882EF2}" srcOrd="4" destOrd="0" presId="urn:microsoft.com/office/officeart/2008/layout/VerticalCurvedList"/>
    <dgm:cxn modelId="{03973BF9-8713-4521-B593-36E9A5135301}" type="presParOf" srcId="{1BF84294-DA68-4D40-A00F-E86B54882EF2}" destId="{A2866E8A-AD1C-4FA1-8610-7C0908400ECE}" srcOrd="0" destOrd="0" presId="urn:microsoft.com/office/officeart/2008/layout/VerticalCurvedList"/>
    <dgm:cxn modelId="{F168CADE-6FDE-409E-AC92-67556F29A764}" type="presParOf" srcId="{78764D47-BF76-4790-B33F-3ADEE2B5CAF1}" destId="{46752CE8-E2F7-43B7-940E-7F8C3C8B2C6C}" srcOrd="5" destOrd="0" presId="urn:microsoft.com/office/officeart/2008/layout/VerticalCurvedList"/>
    <dgm:cxn modelId="{CAA13B94-CA24-4240-8F0E-E4EC15321369}" type="presParOf" srcId="{78764D47-BF76-4790-B33F-3ADEE2B5CAF1}" destId="{AFA26F2A-92AE-4BDB-BA89-B48A52697FDC}" srcOrd="6" destOrd="0" presId="urn:microsoft.com/office/officeart/2008/layout/VerticalCurvedList"/>
    <dgm:cxn modelId="{FFFDD916-F69A-42E4-B22E-5CBD80767561}" type="presParOf" srcId="{AFA26F2A-92AE-4BDB-BA89-B48A52697FDC}" destId="{F976CB24-E39B-4B62-9108-BB638A4863A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E883BD-50F7-4374-A8EC-52CE2715A4C3}" type="doc">
      <dgm:prSet loTypeId="urn:microsoft.com/office/officeart/2005/8/layout/hierarchy4" loCatId="relationship" qsTypeId="urn:microsoft.com/office/officeart/2005/8/quickstyle/simple3" qsCatId="simple" csTypeId="urn:microsoft.com/office/officeart/2005/8/colors/colorful4" csCatId="colorful" phldr="1"/>
      <dgm:spPr/>
      <dgm:t>
        <a:bodyPr/>
        <a:lstStyle/>
        <a:p>
          <a:endParaRPr lang="es-CO"/>
        </a:p>
      </dgm:t>
    </dgm:pt>
    <dgm:pt modelId="{0FDE1B2A-3B17-4DF7-93E9-F005CE877B5B}">
      <dgm:prSet phldrT="[Texto]"/>
      <dgm:spPr>
        <a:solidFill>
          <a:srgbClr val="C3C3C3"/>
        </a:solidFill>
      </dgm:spPr>
      <dgm:t>
        <a:bodyPr/>
        <a:lstStyle/>
        <a:p>
          <a:pPr algn="ctr"/>
          <a:r>
            <a:rPr lang="es-MX" b="1" dirty="0"/>
            <a:t>Tips para la construcción del Anexo Técnico</a:t>
          </a:r>
          <a:endParaRPr lang="es-CO" b="1" dirty="0"/>
        </a:p>
      </dgm:t>
    </dgm:pt>
    <dgm:pt modelId="{F617FF1A-AF95-4700-B1EF-1BB11D6269B4}" type="parTrans" cxnId="{A0B38D7E-E4D7-43B0-9B09-E61D5107D3EE}">
      <dgm:prSet/>
      <dgm:spPr/>
      <dgm:t>
        <a:bodyPr/>
        <a:lstStyle/>
        <a:p>
          <a:pPr algn="ctr"/>
          <a:endParaRPr lang="es-CO"/>
        </a:p>
      </dgm:t>
    </dgm:pt>
    <dgm:pt modelId="{8B6618B4-6229-4609-BBF0-BD411DD65388}" type="sibTrans" cxnId="{A0B38D7E-E4D7-43B0-9B09-E61D5107D3EE}">
      <dgm:prSet/>
      <dgm:spPr/>
      <dgm:t>
        <a:bodyPr/>
        <a:lstStyle/>
        <a:p>
          <a:pPr algn="ctr"/>
          <a:endParaRPr lang="es-CO"/>
        </a:p>
      </dgm:t>
    </dgm:pt>
    <dgm:pt modelId="{C39813E4-D78F-4767-8D86-D0C8C5DA95F8}">
      <dgm:prSet phldrT="[Texto]"/>
      <dgm:spPr/>
      <dgm:t>
        <a:bodyPr/>
        <a:lstStyle/>
        <a:p>
          <a:pPr algn="ctr"/>
          <a:r>
            <a:rPr lang="es-MX" b="1" dirty="0"/>
            <a:t>1. </a:t>
          </a:r>
          <a:r>
            <a:rPr lang="es-MX" dirty="0"/>
            <a:t>Detallar de manera precisa el elemento del bien, servicio u obra adquirir, determinando unidad de medida material si es posible entre otros. </a:t>
          </a:r>
          <a:endParaRPr lang="es-CO" dirty="0"/>
        </a:p>
      </dgm:t>
    </dgm:pt>
    <dgm:pt modelId="{9766AEA8-E576-48C3-9BFB-D467D394E9EF}" type="parTrans" cxnId="{8C1523DA-B7A5-49C1-A0DF-B1E79388647A}">
      <dgm:prSet/>
      <dgm:spPr/>
      <dgm:t>
        <a:bodyPr/>
        <a:lstStyle/>
        <a:p>
          <a:pPr algn="ctr"/>
          <a:endParaRPr lang="es-CO"/>
        </a:p>
      </dgm:t>
    </dgm:pt>
    <dgm:pt modelId="{E3A514B8-8792-42C8-A7C6-C65ADF8B1D9B}" type="sibTrans" cxnId="{8C1523DA-B7A5-49C1-A0DF-B1E79388647A}">
      <dgm:prSet/>
      <dgm:spPr/>
      <dgm:t>
        <a:bodyPr/>
        <a:lstStyle/>
        <a:p>
          <a:pPr algn="ctr"/>
          <a:endParaRPr lang="es-CO"/>
        </a:p>
      </dgm:t>
    </dgm:pt>
    <dgm:pt modelId="{01581709-8892-41B7-AF22-0A708C8D399B}">
      <dgm:prSet phldrT="[Texto]"/>
      <dgm:spPr>
        <a:solidFill>
          <a:srgbClr val="3EDF99"/>
        </a:solidFill>
      </dgm:spPr>
      <dgm:t>
        <a:bodyPr/>
        <a:lstStyle/>
        <a:p>
          <a:pPr algn="ctr"/>
          <a:r>
            <a:rPr lang="es-CO" b="1" dirty="0">
              <a:latin typeface="Calibri"/>
              <a:cs typeface="Calibri"/>
            </a:rPr>
            <a:t>2. </a:t>
          </a:r>
          <a:r>
            <a:rPr lang="es-CO" b="0" dirty="0">
              <a:latin typeface="Calibri"/>
              <a:cs typeface="Calibri"/>
            </a:rPr>
            <a:t>P</a:t>
          </a:r>
          <a:r>
            <a:rPr lang="es-CO" dirty="0">
              <a:latin typeface="Calibri"/>
              <a:cs typeface="Calibri"/>
            </a:rPr>
            <a:t>ueden apoyarse con imágenes que muestren lo que se pretende adquirir o contratar en la IED.</a:t>
          </a:r>
          <a:endParaRPr lang="es-CO" dirty="0"/>
        </a:p>
      </dgm:t>
    </dgm:pt>
    <dgm:pt modelId="{088A5164-64F7-444C-A79A-857ABFAA3DC6}" type="parTrans" cxnId="{C163AF68-DF69-4F74-8D7F-902EC4CFA17F}">
      <dgm:prSet/>
      <dgm:spPr/>
      <dgm:t>
        <a:bodyPr/>
        <a:lstStyle/>
        <a:p>
          <a:pPr algn="ctr"/>
          <a:endParaRPr lang="es-CO"/>
        </a:p>
      </dgm:t>
    </dgm:pt>
    <dgm:pt modelId="{1FB14043-D270-4B4A-ABFC-1CD343C5AEBC}" type="sibTrans" cxnId="{C163AF68-DF69-4F74-8D7F-902EC4CFA17F}">
      <dgm:prSet/>
      <dgm:spPr/>
      <dgm:t>
        <a:bodyPr/>
        <a:lstStyle/>
        <a:p>
          <a:pPr algn="ctr"/>
          <a:endParaRPr lang="es-CO"/>
        </a:p>
      </dgm:t>
    </dgm:pt>
    <dgm:pt modelId="{71676905-2CE6-45E0-8FC9-CCB58BF2C172}">
      <dgm:prSet phldrT="[Texto]"/>
      <dgm:spPr>
        <a:solidFill>
          <a:srgbClr val="8BF191"/>
        </a:solidFill>
      </dgm:spPr>
      <dgm:t>
        <a:bodyPr/>
        <a:lstStyle/>
        <a:p>
          <a:pPr algn="ctr"/>
          <a:r>
            <a:rPr lang="es-MX" b="1" dirty="0"/>
            <a:t>3. </a:t>
          </a:r>
          <a:r>
            <a:rPr lang="es-MX" dirty="0"/>
            <a:t>No mencionarse MARCAS – para no limitarse la pluralidad de oferentes.  </a:t>
          </a:r>
          <a:endParaRPr lang="es-CO" dirty="0"/>
        </a:p>
      </dgm:t>
    </dgm:pt>
    <dgm:pt modelId="{A0B701FF-9FED-4F89-8BE3-4D8A6BB7D612}" type="parTrans" cxnId="{EB7A38B2-75D6-4BCA-A857-C8DA2D8CB1B0}">
      <dgm:prSet/>
      <dgm:spPr/>
      <dgm:t>
        <a:bodyPr/>
        <a:lstStyle/>
        <a:p>
          <a:pPr algn="ctr"/>
          <a:endParaRPr lang="es-CO"/>
        </a:p>
      </dgm:t>
    </dgm:pt>
    <dgm:pt modelId="{F99557CC-E28C-4731-9FB6-6709B932C80F}" type="sibTrans" cxnId="{EB7A38B2-75D6-4BCA-A857-C8DA2D8CB1B0}">
      <dgm:prSet/>
      <dgm:spPr/>
      <dgm:t>
        <a:bodyPr/>
        <a:lstStyle/>
        <a:p>
          <a:pPr algn="ctr"/>
          <a:endParaRPr lang="es-CO"/>
        </a:p>
      </dgm:t>
    </dgm:pt>
    <dgm:pt modelId="{7994E35B-4672-43A2-964B-F4FA3A1290F2}">
      <dgm:prSet phldrT="[Texto]"/>
      <dgm:spPr>
        <a:solidFill>
          <a:srgbClr val="FFD684"/>
        </a:solidFill>
      </dgm:spPr>
      <dgm:t>
        <a:bodyPr/>
        <a:lstStyle/>
        <a:p>
          <a:pPr algn="ctr"/>
          <a:r>
            <a:rPr lang="es-MX" b="1" dirty="0"/>
            <a:t>4. </a:t>
          </a:r>
          <a:r>
            <a:rPr lang="es-MX" dirty="0"/>
            <a:t>Elaborarse por la persona idónea que cuenta con el mediano conocimiento de la necesidad.</a:t>
          </a:r>
          <a:endParaRPr lang="es-CO" dirty="0"/>
        </a:p>
      </dgm:t>
    </dgm:pt>
    <dgm:pt modelId="{2FCC5C81-EC81-4172-9F57-7051459DE51A}" type="parTrans" cxnId="{A49A70B0-0343-4540-BAEC-55B02831CC39}">
      <dgm:prSet/>
      <dgm:spPr/>
      <dgm:t>
        <a:bodyPr/>
        <a:lstStyle/>
        <a:p>
          <a:pPr algn="ctr"/>
          <a:endParaRPr lang="es-CO"/>
        </a:p>
      </dgm:t>
    </dgm:pt>
    <dgm:pt modelId="{405AC2E7-A460-4FA4-9857-210FCF8BF0A9}" type="sibTrans" cxnId="{A49A70B0-0343-4540-BAEC-55B02831CC39}">
      <dgm:prSet/>
      <dgm:spPr/>
      <dgm:t>
        <a:bodyPr/>
        <a:lstStyle/>
        <a:p>
          <a:pPr algn="ctr"/>
          <a:endParaRPr lang="es-CO"/>
        </a:p>
      </dgm:t>
    </dgm:pt>
    <dgm:pt modelId="{9DC56075-F12D-4256-8378-1DFF4D66B3DC}" type="pres">
      <dgm:prSet presAssocID="{19E883BD-50F7-4374-A8EC-52CE2715A4C3}" presName="Name0" presStyleCnt="0">
        <dgm:presLayoutVars>
          <dgm:chPref val="1"/>
          <dgm:dir/>
          <dgm:animOne val="branch"/>
          <dgm:animLvl val="lvl"/>
          <dgm:resizeHandles/>
        </dgm:presLayoutVars>
      </dgm:prSet>
      <dgm:spPr/>
    </dgm:pt>
    <dgm:pt modelId="{060B2F0C-DB3A-4768-8B5B-1DB8E0207107}" type="pres">
      <dgm:prSet presAssocID="{0FDE1B2A-3B17-4DF7-93E9-F005CE877B5B}" presName="vertOne" presStyleCnt="0"/>
      <dgm:spPr/>
    </dgm:pt>
    <dgm:pt modelId="{74D13DF4-6DF8-4B56-9E95-F7E45B331BE6}" type="pres">
      <dgm:prSet presAssocID="{0FDE1B2A-3B17-4DF7-93E9-F005CE877B5B}" presName="txOne" presStyleLbl="node0" presStyleIdx="0" presStyleCnt="1" custLinFactNeighborX="37" custLinFactNeighborY="-10294">
        <dgm:presLayoutVars>
          <dgm:chPref val="3"/>
        </dgm:presLayoutVars>
      </dgm:prSet>
      <dgm:spPr/>
    </dgm:pt>
    <dgm:pt modelId="{23441544-FCFE-4A49-9929-AF111A7446B4}" type="pres">
      <dgm:prSet presAssocID="{0FDE1B2A-3B17-4DF7-93E9-F005CE877B5B}" presName="parTransOne" presStyleCnt="0"/>
      <dgm:spPr/>
    </dgm:pt>
    <dgm:pt modelId="{2F43FC50-051C-4F4A-B5EF-FCD21D3CFCA0}" type="pres">
      <dgm:prSet presAssocID="{0FDE1B2A-3B17-4DF7-93E9-F005CE877B5B}" presName="horzOne" presStyleCnt="0"/>
      <dgm:spPr/>
    </dgm:pt>
    <dgm:pt modelId="{8A05C358-B8D8-40BC-A360-930F1454A766}" type="pres">
      <dgm:prSet presAssocID="{C39813E4-D78F-4767-8D86-D0C8C5DA95F8}" presName="vertTwo" presStyleCnt="0"/>
      <dgm:spPr/>
    </dgm:pt>
    <dgm:pt modelId="{047CAE95-3837-490A-B339-D5D5F421BDBB}" type="pres">
      <dgm:prSet presAssocID="{C39813E4-D78F-4767-8D86-D0C8C5DA95F8}" presName="txTwo" presStyleLbl="node2" presStyleIdx="0" presStyleCnt="2">
        <dgm:presLayoutVars>
          <dgm:chPref val="3"/>
        </dgm:presLayoutVars>
      </dgm:prSet>
      <dgm:spPr/>
    </dgm:pt>
    <dgm:pt modelId="{12E58FF6-28F9-47AF-A936-B7CCEEC43840}" type="pres">
      <dgm:prSet presAssocID="{C39813E4-D78F-4767-8D86-D0C8C5DA95F8}" presName="parTransTwo" presStyleCnt="0"/>
      <dgm:spPr/>
    </dgm:pt>
    <dgm:pt modelId="{6E158371-F838-4257-9AC3-828B9F230346}" type="pres">
      <dgm:prSet presAssocID="{C39813E4-D78F-4767-8D86-D0C8C5DA95F8}" presName="horzTwo" presStyleCnt="0"/>
      <dgm:spPr/>
    </dgm:pt>
    <dgm:pt modelId="{FD72DC4A-27E3-4F26-B8F0-ADA1BF48B072}" type="pres">
      <dgm:prSet presAssocID="{01581709-8892-41B7-AF22-0A708C8D399B}" presName="vertThree" presStyleCnt="0"/>
      <dgm:spPr/>
    </dgm:pt>
    <dgm:pt modelId="{43924CE1-509F-4ECF-B306-67240D0F0530}" type="pres">
      <dgm:prSet presAssocID="{01581709-8892-41B7-AF22-0A708C8D399B}" presName="txThree" presStyleLbl="node3" presStyleIdx="0" presStyleCnt="2">
        <dgm:presLayoutVars>
          <dgm:chPref val="3"/>
        </dgm:presLayoutVars>
      </dgm:prSet>
      <dgm:spPr/>
    </dgm:pt>
    <dgm:pt modelId="{320BFA14-1EBF-4270-95DE-03089ED798A3}" type="pres">
      <dgm:prSet presAssocID="{01581709-8892-41B7-AF22-0A708C8D399B}" presName="horzThree" presStyleCnt="0"/>
      <dgm:spPr/>
    </dgm:pt>
    <dgm:pt modelId="{2EF9269B-3376-4FAA-AFF6-1F921B88C418}" type="pres">
      <dgm:prSet presAssocID="{E3A514B8-8792-42C8-A7C6-C65ADF8B1D9B}" presName="sibSpaceTwo" presStyleCnt="0"/>
      <dgm:spPr/>
    </dgm:pt>
    <dgm:pt modelId="{BD0A10E4-0927-4E13-A9ED-F283D8F17324}" type="pres">
      <dgm:prSet presAssocID="{71676905-2CE6-45E0-8FC9-CCB58BF2C172}" presName="vertTwo" presStyleCnt="0"/>
      <dgm:spPr/>
    </dgm:pt>
    <dgm:pt modelId="{132FABED-7293-4D24-8A9C-505A1A46A659}" type="pres">
      <dgm:prSet presAssocID="{71676905-2CE6-45E0-8FC9-CCB58BF2C172}" presName="txTwo" presStyleLbl="node2" presStyleIdx="1" presStyleCnt="2">
        <dgm:presLayoutVars>
          <dgm:chPref val="3"/>
        </dgm:presLayoutVars>
      </dgm:prSet>
      <dgm:spPr/>
    </dgm:pt>
    <dgm:pt modelId="{0D5E8449-FD7A-4D85-B440-814DF199E479}" type="pres">
      <dgm:prSet presAssocID="{71676905-2CE6-45E0-8FC9-CCB58BF2C172}" presName="parTransTwo" presStyleCnt="0"/>
      <dgm:spPr/>
    </dgm:pt>
    <dgm:pt modelId="{6DECC3BD-48C6-44B4-9112-DC2C367A5B94}" type="pres">
      <dgm:prSet presAssocID="{71676905-2CE6-45E0-8FC9-CCB58BF2C172}" presName="horzTwo" presStyleCnt="0"/>
      <dgm:spPr/>
    </dgm:pt>
    <dgm:pt modelId="{0DF77CFB-01A0-4DC0-8E5E-88F525067635}" type="pres">
      <dgm:prSet presAssocID="{7994E35B-4672-43A2-964B-F4FA3A1290F2}" presName="vertThree" presStyleCnt="0"/>
      <dgm:spPr/>
    </dgm:pt>
    <dgm:pt modelId="{96170582-5311-4C22-B8BA-A05BF19A3641}" type="pres">
      <dgm:prSet presAssocID="{7994E35B-4672-43A2-964B-F4FA3A1290F2}" presName="txThree" presStyleLbl="node3" presStyleIdx="1" presStyleCnt="2">
        <dgm:presLayoutVars>
          <dgm:chPref val="3"/>
        </dgm:presLayoutVars>
      </dgm:prSet>
      <dgm:spPr/>
    </dgm:pt>
    <dgm:pt modelId="{507E9DC4-C64B-4055-B72E-BC8FF26EB85E}" type="pres">
      <dgm:prSet presAssocID="{7994E35B-4672-43A2-964B-F4FA3A1290F2}" presName="horzThree" presStyleCnt="0"/>
      <dgm:spPr/>
    </dgm:pt>
  </dgm:ptLst>
  <dgm:cxnLst>
    <dgm:cxn modelId="{2EC62814-5316-4ABB-A9AC-381193F87141}" type="presOf" srcId="{7994E35B-4672-43A2-964B-F4FA3A1290F2}" destId="{96170582-5311-4C22-B8BA-A05BF19A3641}" srcOrd="0" destOrd="0" presId="urn:microsoft.com/office/officeart/2005/8/layout/hierarchy4"/>
    <dgm:cxn modelId="{C163AF68-DF69-4F74-8D7F-902EC4CFA17F}" srcId="{C39813E4-D78F-4767-8D86-D0C8C5DA95F8}" destId="{01581709-8892-41B7-AF22-0A708C8D399B}" srcOrd="0" destOrd="0" parTransId="{088A5164-64F7-444C-A79A-857ABFAA3DC6}" sibTransId="{1FB14043-D270-4B4A-ABFC-1CD343C5AEBC}"/>
    <dgm:cxn modelId="{5368A869-23BA-4B03-8360-B10937CCEE67}" type="presOf" srcId="{01581709-8892-41B7-AF22-0A708C8D399B}" destId="{43924CE1-509F-4ECF-B306-67240D0F0530}" srcOrd="0" destOrd="0" presId="urn:microsoft.com/office/officeart/2005/8/layout/hierarchy4"/>
    <dgm:cxn modelId="{43AE6370-AE12-4C80-B900-866313D6C4F9}" type="presOf" srcId="{71676905-2CE6-45E0-8FC9-CCB58BF2C172}" destId="{132FABED-7293-4D24-8A9C-505A1A46A659}" srcOrd="0" destOrd="0" presId="urn:microsoft.com/office/officeart/2005/8/layout/hierarchy4"/>
    <dgm:cxn modelId="{A0B38D7E-E4D7-43B0-9B09-E61D5107D3EE}" srcId="{19E883BD-50F7-4374-A8EC-52CE2715A4C3}" destId="{0FDE1B2A-3B17-4DF7-93E9-F005CE877B5B}" srcOrd="0" destOrd="0" parTransId="{F617FF1A-AF95-4700-B1EF-1BB11D6269B4}" sibTransId="{8B6618B4-6229-4609-BBF0-BD411DD65388}"/>
    <dgm:cxn modelId="{E22E1880-0B2B-4E08-9616-097A864D2B72}" type="presOf" srcId="{19E883BD-50F7-4374-A8EC-52CE2715A4C3}" destId="{9DC56075-F12D-4256-8378-1DFF4D66B3DC}" srcOrd="0" destOrd="0" presId="urn:microsoft.com/office/officeart/2005/8/layout/hierarchy4"/>
    <dgm:cxn modelId="{A49A70B0-0343-4540-BAEC-55B02831CC39}" srcId="{71676905-2CE6-45E0-8FC9-CCB58BF2C172}" destId="{7994E35B-4672-43A2-964B-F4FA3A1290F2}" srcOrd="0" destOrd="0" parTransId="{2FCC5C81-EC81-4172-9F57-7051459DE51A}" sibTransId="{405AC2E7-A460-4FA4-9857-210FCF8BF0A9}"/>
    <dgm:cxn modelId="{EB7A38B2-75D6-4BCA-A857-C8DA2D8CB1B0}" srcId="{0FDE1B2A-3B17-4DF7-93E9-F005CE877B5B}" destId="{71676905-2CE6-45E0-8FC9-CCB58BF2C172}" srcOrd="1" destOrd="0" parTransId="{A0B701FF-9FED-4F89-8BE3-4D8A6BB7D612}" sibTransId="{F99557CC-E28C-4731-9FB6-6709B932C80F}"/>
    <dgm:cxn modelId="{6B4472C9-B69E-4589-91F8-486786550088}" type="presOf" srcId="{C39813E4-D78F-4767-8D86-D0C8C5DA95F8}" destId="{047CAE95-3837-490A-B339-D5D5F421BDBB}" srcOrd="0" destOrd="0" presId="urn:microsoft.com/office/officeart/2005/8/layout/hierarchy4"/>
    <dgm:cxn modelId="{8C1523DA-B7A5-49C1-A0DF-B1E79388647A}" srcId="{0FDE1B2A-3B17-4DF7-93E9-F005CE877B5B}" destId="{C39813E4-D78F-4767-8D86-D0C8C5DA95F8}" srcOrd="0" destOrd="0" parTransId="{9766AEA8-E576-48C3-9BFB-D467D394E9EF}" sibTransId="{E3A514B8-8792-42C8-A7C6-C65ADF8B1D9B}"/>
    <dgm:cxn modelId="{4C251AF0-8F9D-41E0-B757-85E53CC2446F}" type="presOf" srcId="{0FDE1B2A-3B17-4DF7-93E9-F005CE877B5B}" destId="{74D13DF4-6DF8-4B56-9E95-F7E45B331BE6}" srcOrd="0" destOrd="0" presId="urn:microsoft.com/office/officeart/2005/8/layout/hierarchy4"/>
    <dgm:cxn modelId="{732A594B-36E0-4540-9EC1-8B2F88643F31}" type="presParOf" srcId="{9DC56075-F12D-4256-8378-1DFF4D66B3DC}" destId="{060B2F0C-DB3A-4768-8B5B-1DB8E0207107}" srcOrd="0" destOrd="0" presId="urn:microsoft.com/office/officeart/2005/8/layout/hierarchy4"/>
    <dgm:cxn modelId="{15ADC909-26A8-4BCC-9AB8-B9DA04BC1FCB}" type="presParOf" srcId="{060B2F0C-DB3A-4768-8B5B-1DB8E0207107}" destId="{74D13DF4-6DF8-4B56-9E95-F7E45B331BE6}" srcOrd="0" destOrd="0" presId="urn:microsoft.com/office/officeart/2005/8/layout/hierarchy4"/>
    <dgm:cxn modelId="{3E73F0DB-FE97-46D2-9DFC-17ABE4989AF1}" type="presParOf" srcId="{060B2F0C-DB3A-4768-8B5B-1DB8E0207107}" destId="{23441544-FCFE-4A49-9929-AF111A7446B4}" srcOrd="1" destOrd="0" presId="urn:microsoft.com/office/officeart/2005/8/layout/hierarchy4"/>
    <dgm:cxn modelId="{55594B4B-3657-49B9-87CC-E67D1FC2FC87}" type="presParOf" srcId="{060B2F0C-DB3A-4768-8B5B-1DB8E0207107}" destId="{2F43FC50-051C-4F4A-B5EF-FCD21D3CFCA0}" srcOrd="2" destOrd="0" presId="urn:microsoft.com/office/officeart/2005/8/layout/hierarchy4"/>
    <dgm:cxn modelId="{AED15AEB-1641-4366-ACD3-5CAE0CDDE074}" type="presParOf" srcId="{2F43FC50-051C-4F4A-B5EF-FCD21D3CFCA0}" destId="{8A05C358-B8D8-40BC-A360-930F1454A766}" srcOrd="0" destOrd="0" presId="urn:microsoft.com/office/officeart/2005/8/layout/hierarchy4"/>
    <dgm:cxn modelId="{13BF5FDF-C7D7-43E8-B49B-89D57920C520}" type="presParOf" srcId="{8A05C358-B8D8-40BC-A360-930F1454A766}" destId="{047CAE95-3837-490A-B339-D5D5F421BDBB}" srcOrd="0" destOrd="0" presId="urn:microsoft.com/office/officeart/2005/8/layout/hierarchy4"/>
    <dgm:cxn modelId="{0EEF319D-2FC7-40E7-ADA4-F8EBC9925928}" type="presParOf" srcId="{8A05C358-B8D8-40BC-A360-930F1454A766}" destId="{12E58FF6-28F9-47AF-A936-B7CCEEC43840}" srcOrd="1" destOrd="0" presId="urn:microsoft.com/office/officeart/2005/8/layout/hierarchy4"/>
    <dgm:cxn modelId="{08B7F01D-FB6E-4093-9C61-284CD623B50F}" type="presParOf" srcId="{8A05C358-B8D8-40BC-A360-930F1454A766}" destId="{6E158371-F838-4257-9AC3-828B9F230346}" srcOrd="2" destOrd="0" presId="urn:microsoft.com/office/officeart/2005/8/layout/hierarchy4"/>
    <dgm:cxn modelId="{3CA25A0D-D620-4F3D-9496-7613B6EF16A3}" type="presParOf" srcId="{6E158371-F838-4257-9AC3-828B9F230346}" destId="{FD72DC4A-27E3-4F26-B8F0-ADA1BF48B072}" srcOrd="0" destOrd="0" presId="urn:microsoft.com/office/officeart/2005/8/layout/hierarchy4"/>
    <dgm:cxn modelId="{8AC02A8A-3893-478C-9413-0101CAD03BE5}" type="presParOf" srcId="{FD72DC4A-27E3-4F26-B8F0-ADA1BF48B072}" destId="{43924CE1-509F-4ECF-B306-67240D0F0530}" srcOrd="0" destOrd="0" presId="urn:microsoft.com/office/officeart/2005/8/layout/hierarchy4"/>
    <dgm:cxn modelId="{3746AE69-9A18-4BD9-9687-4E5AB1287CB5}" type="presParOf" srcId="{FD72DC4A-27E3-4F26-B8F0-ADA1BF48B072}" destId="{320BFA14-1EBF-4270-95DE-03089ED798A3}" srcOrd="1" destOrd="0" presId="urn:microsoft.com/office/officeart/2005/8/layout/hierarchy4"/>
    <dgm:cxn modelId="{095B22A2-9F47-42F4-94AD-F983CCEA13F8}" type="presParOf" srcId="{2F43FC50-051C-4F4A-B5EF-FCD21D3CFCA0}" destId="{2EF9269B-3376-4FAA-AFF6-1F921B88C418}" srcOrd="1" destOrd="0" presId="urn:microsoft.com/office/officeart/2005/8/layout/hierarchy4"/>
    <dgm:cxn modelId="{6453A8DF-EE4B-4B40-8022-649113A2BC8F}" type="presParOf" srcId="{2F43FC50-051C-4F4A-B5EF-FCD21D3CFCA0}" destId="{BD0A10E4-0927-4E13-A9ED-F283D8F17324}" srcOrd="2" destOrd="0" presId="urn:microsoft.com/office/officeart/2005/8/layout/hierarchy4"/>
    <dgm:cxn modelId="{F36247FE-F3EA-4FD4-B1B3-77CD207B2323}" type="presParOf" srcId="{BD0A10E4-0927-4E13-A9ED-F283D8F17324}" destId="{132FABED-7293-4D24-8A9C-505A1A46A659}" srcOrd="0" destOrd="0" presId="urn:microsoft.com/office/officeart/2005/8/layout/hierarchy4"/>
    <dgm:cxn modelId="{12187929-6FAA-4A09-8B7D-F156B0C85E83}" type="presParOf" srcId="{BD0A10E4-0927-4E13-A9ED-F283D8F17324}" destId="{0D5E8449-FD7A-4D85-B440-814DF199E479}" srcOrd="1" destOrd="0" presId="urn:microsoft.com/office/officeart/2005/8/layout/hierarchy4"/>
    <dgm:cxn modelId="{D4436D59-E2EA-48C7-89E5-9FDFE9801850}" type="presParOf" srcId="{BD0A10E4-0927-4E13-A9ED-F283D8F17324}" destId="{6DECC3BD-48C6-44B4-9112-DC2C367A5B94}" srcOrd="2" destOrd="0" presId="urn:microsoft.com/office/officeart/2005/8/layout/hierarchy4"/>
    <dgm:cxn modelId="{37386DC1-7701-4586-96D3-A52C48B7D92F}" type="presParOf" srcId="{6DECC3BD-48C6-44B4-9112-DC2C367A5B94}" destId="{0DF77CFB-01A0-4DC0-8E5E-88F525067635}" srcOrd="0" destOrd="0" presId="urn:microsoft.com/office/officeart/2005/8/layout/hierarchy4"/>
    <dgm:cxn modelId="{F76DC478-4169-4B92-B415-080D086B9C35}" type="presParOf" srcId="{0DF77CFB-01A0-4DC0-8E5E-88F525067635}" destId="{96170582-5311-4C22-B8BA-A05BF19A3641}" srcOrd="0" destOrd="0" presId="urn:microsoft.com/office/officeart/2005/8/layout/hierarchy4"/>
    <dgm:cxn modelId="{EF649ED2-A0BE-4598-A639-310D09ABE2CB}" type="presParOf" srcId="{0DF77CFB-01A0-4DC0-8E5E-88F525067635}" destId="{507E9DC4-C64B-4055-B72E-BC8FF26EB85E}"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4EB8E3-C614-4A57-894A-40EB3C9B31C2}" type="doc">
      <dgm:prSet loTypeId="urn:microsoft.com/office/officeart/2005/8/layout/hProcess7" loCatId="process" qsTypeId="urn:microsoft.com/office/officeart/2005/8/quickstyle/simple3" qsCatId="simple" csTypeId="urn:microsoft.com/office/officeart/2005/8/colors/colorful4" csCatId="colorful" phldr="1"/>
      <dgm:spPr/>
      <dgm:t>
        <a:bodyPr/>
        <a:lstStyle/>
        <a:p>
          <a:endParaRPr lang="es-CO"/>
        </a:p>
      </dgm:t>
    </dgm:pt>
    <dgm:pt modelId="{3D27D2A2-DB56-4B9F-A18F-E88702E34FDD}">
      <dgm:prSet phldrT="[Texto]"/>
      <dgm:spPr/>
      <dgm:t>
        <a:bodyPr/>
        <a:lstStyle/>
        <a:p>
          <a:r>
            <a:rPr lang="es-MX" b="1" dirty="0"/>
            <a:t>Estudio del Sector:</a:t>
          </a:r>
          <a:endParaRPr lang="es-CO" b="1" dirty="0"/>
        </a:p>
      </dgm:t>
    </dgm:pt>
    <dgm:pt modelId="{7EAF1C1C-7E2B-4ECF-BDF2-F1E77D2642E3}" type="parTrans" cxnId="{759028E8-440E-4923-9183-C3B86858127C}">
      <dgm:prSet/>
      <dgm:spPr/>
      <dgm:t>
        <a:bodyPr/>
        <a:lstStyle/>
        <a:p>
          <a:endParaRPr lang="es-CO"/>
        </a:p>
      </dgm:t>
    </dgm:pt>
    <dgm:pt modelId="{14A56C4B-2E04-4175-82D0-19632FCC007A}" type="sibTrans" cxnId="{759028E8-440E-4923-9183-C3B86858127C}">
      <dgm:prSet/>
      <dgm:spPr/>
      <dgm:t>
        <a:bodyPr/>
        <a:lstStyle/>
        <a:p>
          <a:endParaRPr lang="es-CO"/>
        </a:p>
      </dgm:t>
    </dgm:pt>
    <dgm:pt modelId="{1814D9EC-D02C-48B8-9285-9211CBB4B44F}">
      <dgm:prSet phldrT="[Texto]"/>
      <dgm:spPr/>
      <dgm:t>
        <a:bodyPr/>
        <a:lstStyle/>
        <a:p>
          <a:pPr algn="l"/>
          <a:endParaRPr lang="es-MX" dirty="0"/>
        </a:p>
        <a:p>
          <a:pPr algn="l"/>
          <a:r>
            <a:rPr lang="es-MX" dirty="0"/>
            <a:t>Nos permite conocer el sector relacionado con el objeto a contractual de obra, bien o servicio en aspectos: Legales, comercial, técnico y análisis de riesgo. </a:t>
          </a:r>
          <a:endParaRPr lang="es-CO" dirty="0"/>
        </a:p>
      </dgm:t>
    </dgm:pt>
    <dgm:pt modelId="{648EA0F9-5FE8-4FAD-9812-1AF42087D4B9}" type="parTrans" cxnId="{D5EE8B13-7B32-4805-9CC1-6743B6C2704C}">
      <dgm:prSet/>
      <dgm:spPr/>
      <dgm:t>
        <a:bodyPr/>
        <a:lstStyle/>
        <a:p>
          <a:endParaRPr lang="es-CO"/>
        </a:p>
      </dgm:t>
    </dgm:pt>
    <dgm:pt modelId="{8D5CA756-80D6-484B-BC69-F7FD58EA4984}" type="sibTrans" cxnId="{D5EE8B13-7B32-4805-9CC1-6743B6C2704C}">
      <dgm:prSet/>
      <dgm:spPr/>
      <dgm:t>
        <a:bodyPr/>
        <a:lstStyle/>
        <a:p>
          <a:endParaRPr lang="es-CO"/>
        </a:p>
      </dgm:t>
    </dgm:pt>
    <dgm:pt modelId="{A870A5BE-7C7A-42A6-AA3A-DCD65C210522}">
      <dgm:prSet phldrT="[Texto]"/>
      <dgm:spPr>
        <a:solidFill>
          <a:srgbClr val="BCF98F"/>
        </a:solidFill>
      </dgm:spPr>
      <dgm:t>
        <a:bodyPr/>
        <a:lstStyle/>
        <a:p>
          <a:r>
            <a:rPr lang="es-MX" b="1" dirty="0"/>
            <a:t>Tips  a tener en cuenta: </a:t>
          </a:r>
          <a:endParaRPr lang="es-CO" b="1" dirty="0"/>
        </a:p>
      </dgm:t>
    </dgm:pt>
    <dgm:pt modelId="{2A198ECF-2275-4B92-A7B8-AD955C6D58AF}" type="parTrans" cxnId="{E386C959-58E9-49DB-AD70-1945752470D3}">
      <dgm:prSet/>
      <dgm:spPr/>
      <dgm:t>
        <a:bodyPr/>
        <a:lstStyle/>
        <a:p>
          <a:endParaRPr lang="es-CO"/>
        </a:p>
      </dgm:t>
    </dgm:pt>
    <dgm:pt modelId="{7349D210-B687-474F-8629-BCD1541B8164}" type="sibTrans" cxnId="{E386C959-58E9-49DB-AD70-1945752470D3}">
      <dgm:prSet/>
      <dgm:spPr/>
      <dgm:t>
        <a:bodyPr/>
        <a:lstStyle/>
        <a:p>
          <a:endParaRPr lang="es-CO"/>
        </a:p>
      </dgm:t>
    </dgm:pt>
    <dgm:pt modelId="{040C99A3-102E-4144-AD79-1FF9A3BA2432}">
      <dgm:prSet phldrT="[Texto]" custT="1"/>
      <dgm:spPr/>
      <dgm:t>
        <a:bodyPr/>
        <a:lstStyle/>
        <a:p>
          <a:pPr>
            <a:buFont typeface="Wingdings" panose="05000000000000000000" pitchFamily="2" charset="2"/>
            <a:buChar char="ü"/>
          </a:pPr>
          <a:r>
            <a:rPr lang="es-MX" sz="2400" dirty="0">
              <a:latin typeface="+mn-lt"/>
            </a:rPr>
            <a:t>¿Cuál es su necesidad y cómo puede satisfacerla?</a:t>
          </a:r>
          <a:endParaRPr lang="es-CO" sz="2400" dirty="0">
            <a:latin typeface="+mn-lt"/>
          </a:endParaRPr>
        </a:p>
      </dgm:t>
    </dgm:pt>
    <dgm:pt modelId="{1EA9E27F-BFF6-41A8-91C7-6E6F9C7D9ED0}" type="sibTrans" cxnId="{E16A2BCE-F5FC-4D22-B66D-457CF532A5CA}">
      <dgm:prSet/>
      <dgm:spPr/>
      <dgm:t>
        <a:bodyPr/>
        <a:lstStyle/>
        <a:p>
          <a:endParaRPr lang="es-CO"/>
        </a:p>
      </dgm:t>
    </dgm:pt>
    <dgm:pt modelId="{AA88F7F2-C386-4E0A-AAEF-5BAEF3BAD096}" type="parTrans" cxnId="{E16A2BCE-F5FC-4D22-B66D-457CF532A5CA}">
      <dgm:prSet/>
      <dgm:spPr/>
      <dgm:t>
        <a:bodyPr/>
        <a:lstStyle/>
        <a:p>
          <a:endParaRPr lang="es-CO"/>
        </a:p>
      </dgm:t>
    </dgm:pt>
    <dgm:pt modelId="{8C301B2E-6C5B-4B39-8C20-14F489E16303}">
      <dgm:prSet custT="1"/>
      <dgm:spPr/>
      <dgm:t>
        <a:bodyPr/>
        <a:lstStyle/>
        <a:p>
          <a:r>
            <a:rPr lang="es-MX" sz="2400" dirty="0">
              <a:latin typeface="+mn-lt"/>
            </a:rPr>
            <a:t>¿Cómo y quiénes pueden proveer los bienes, obras y servicios que necesita?</a:t>
          </a:r>
        </a:p>
      </dgm:t>
    </dgm:pt>
    <dgm:pt modelId="{8FDFF770-5DD2-42B6-B086-D8F48AB1A451}" type="sibTrans" cxnId="{00CC645F-B87D-487E-BE0A-4648437087CE}">
      <dgm:prSet/>
      <dgm:spPr/>
      <dgm:t>
        <a:bodyPr/>
        <a:lstStyle/>
        <a:p>
          <a:endParaRPr lang="es-CO"/>
        </a:p>
      </dgm:t>
    </dgm:pt>
    <dgm:pt modelId="{D7C3DDC6-E68B-4744-AEAF-3A8A76CB662C}" type="parTrans" cxnId="{00CC645F-B87D-487E-BE0A-4648437087CE}">
      <dgm:prSet/>
      <dgm:spPr/>
      <dgm:t>
        <a:bodyPr/>
        <a:lstStyle/>
        <a:p>
          <a:endParaRPr lang="es-CO"/>
        </a:p>
      </dgm:t>
    </dgm:pt>
    <dgm:pt modelId="{1C53F565-5389-4625-B063-C1898DE3463C}">
      <dgm:prSet custT="1"/>
      <dgm:spPr/>
      <dgm:t>
        <a:bodyPr/>
        <a:lstStyle/>
        <a:p>
          <a:r>
            <a:rPr lang="es-MX" sz="2400" dirty="0">
              <a:latin typeface="+mn-lt"/>
            </a:rPr>
            <a:t>¿Cuáles son los posibles proveedores que desarrollan su actividad?</a:t>
          </a:r>
        </a:p>
        <a:p>
          <a:r>
            <a:rPr lang="es-MX" sz="2400" dirty="0">
              <a:latin typeface="+mn-lt"/>
            </a:rPr>
            <a:t>¿Qué requisitos normativos o permisos requiere mi contratación?</a:t>
          </a:r>
        </a:p>
      </dgm:t>
    </dgm:pt>
    <dgm:pt modelId="{5A0FE1C3-3E88-45E5-9210-A53A807BD9A6}" type="sibTrans" cxnId="{2A19B4D8-FC1A-4411-B0B9-1932AAB8D0EA}">
      <dgm:prSet/>
      <dgm:spPr/>
      <dgm:t>
        <a:bodyPr/>
        <a:lstStyle/>
        <a:p>
          <a:endParaRPr lang="es-CO"/>
        </a:p>
      </dgm:t>
    </dgm:pt>
    <dgm:pt modelId="{CD6E3884-837B-45AC-A8F0-D803FAF1CDFD}" type="parTrans" cxnId="{2A19B4D8-FC1A-4411-B0B9-1932AAB8D0EA}">
      <dgm:prSet/>
      <dgm:spPr/>
      <dgm:t>
        <a:bodyPr/>
        <a:lstStyle/>
        <a:p>
          <a:endParaRPr lang="es-CO"/>
        </a:p>
      </dgm:t>
    </dgm:pt>
    <dgm:pt modelId="{278EBC82-0CC6-4719-8A86-943AFC163ADD}" type="pres">
      <dgm:prSet presAssocID="{C84EB8E3-C614-4A57-894A-40EB3C9B31C2}" presName="Name0" presStyleCnt="0">
        <dgm:presLayoutVars>
          <dgm:dir/>
          <dgm:animLvl val="lvl"/>
          <dgm:resizeHandles val="exact"/>
        </dgm:presLayoutVars>
      </dgm:prSet>
      <dgm:spPr/>
    </dgm:pt>
    <dgm:pt modelId="{5C87781D-3FAE-4830-808E-0519DF094256}" type="pres">
      <dgm:prSet presAssocID="{3D27D2A2-DB56-4B9F-A18F-E88702E34FDD}" presName="compositeNode" presStyleCnt="0">
        <dgm:presLayoutVars>
          <dgm:bulletEnabled val="1"/>
        </dgm:presLayoutVars>
      </dgm:prSet>
      <dgm:spPr/>
    </dgm:pt>
    <dgm:pt modelId="{AEFC1164-6F15-4299-88BD-9CE4955FA7CD}" type="pres">
      <dgm:prSet presAssocID="{3D27D2A2-DB56-4B9F-A18F-E88702E34FDD}" presName="bgRect" presStyleLbl="node1" presStyleIdx="0" presStyleCnt="2" custScaleX="76624" custLinFactNeighborX="-3901" custLinFactNeighborY="19197"/>
      <dgm:spPr/>
    </dgm:pt>
    <dgm:pt modelId="{470142D8-21EF-440A-8E00-7C6A5C07810A}" type="pres">
      <dgm:prSet presAssocID="{3D27D2A2-DB56-4B9F-A18F-E88702E34FDD}" presName="parentNode" presStyleLbl="node1" presStyleIdx="0" presStyleCnt="2">
        <dgm:presLayoutVars>
          <dgm:chMax val="0"/>
          <dgm:bulletEnabled val="1"/>
        </dgm:presLayoutVars>
      </dgm:prSet>
      <dgm:spPr/>
    </dgm:pt>
    <dgm:pt modelId="{0FC0AF69-DBE9-4690-8EC2-8A329737B5DB}" type="pres">
      <dgm:prSet presAssocID="{3D27D2A2-DB56-4B9F-A18F-E88702E34FDD}" presName="childNode" presStyleLbl="node1" presStyleIdx="0" presStyleCnt="2">
        <dgm:presLayoutVars>
          <dgm:bulletEnabled val="1"/>
        </dgm:presLayoutVars>
      </dgm:prSet>
      <dgm:spPr/>
    </dgm:pt>
    <dgm:pt modelId="{EF3C01F2-702D-490F-84C8-483F59E19168}" type="pres">
      <dgm:prSet presAssocID="{14A56C4B-2E04-4175-82D0-19632FCC007A}" presName="hSp" presStyleCnt="0"/>
      <dgm:spPr/>
    </dgm:pt>
    <dgm:pt modelId="{4B09673A-DF4F-44C8-A671-961D302FD2BF}" type="pres">
      <dgm:prSet presAssocID="{14A56C4B-2E04-4175-82D0-19632FCC007A}" presName="vProcSp" presStyleCnt="0"/>
      <dgm:spPr/>
    </dgm:pt>
    <dgm:pt modelId="{616F0299-4CE6-4DCA-BD19-A200B6BCF50F}" type="pres">
      <dgm:prSet presAssocID="{14A56C4B-2E04-4175-82D0-19632FCC007A}" presName="vSp1" presStyleCnt="0"/>
      <dgm:spPr/>
    </dgm:pt>
    <dgm:pt modelId="{ECA089E8-D03F-48C2-A676-914D226C3998}" type="pres">
      <dgm:prSet presAssocID="{14A56C4B-2E04-4175-82D0-19632FCC007A}" presName="simulatedConn" presStyleLbl="solidFgAcc1" presStyleIdx="0" presStyleCnt="1"/>
      <dgm:spPr/>
    </dgm:pt>
    <dgm:pt modelId="{A787EA08-9093-4FFD-9291-30FB7419EC0B}" type="pres">
      <dgm:prSet presAssocID="{14A56C4B-2E04-4175-82D0-19632FCC007A}" presName="vSp2" presStyleCnt="0"/>
      <dgm:spPr/>
    </dgm:pt>
    <dgm:pt modelId="{B370A638-DF11-4743-8F7F-D7939482CA42}" type="pres">
      <dgm:prSet presAssocID="{14A56C4B-2E04-4175-82D0-19632FCC007A}" presName="sibTrans" presStyleCnt="0"/>
      <dgm:spPr/>
    </dgm:pt>
    <dgm:pt modelId="{0C43A4E7-3C60-43E0-B896-FA6CD4418A35}" type="pres">
      <dgm:prSet presAssocID="{A870A5BE-7C7A-42A6-AA3A-DCD65C210522}" presName="compositeNode" presStyleCnt="0">
        <dgm:presLayoutVars>
          <dgm:bulletEnabled val="1"/>
        </dgm:presLayoutVars>
      </dgm:prSet>
      <dgm:spPr/>
    </dgm:pt>
    <dgm:pt modelId="{33047271-714B-4FD4-B03F-6239ABD5B0BE}" type="pres">
      <dgm:prSet presAssocID="{A870A5BE-7C7A-42A6-AA3A-DCD65C210522}" presName="bgRect" presStyleLbl="node1" presStyleIdx="1" presStyleCnt="2" custLinFactNeighborX="79" custLinFactNeighborY="-21626"/>
      <dgm:spPr/>
    </dgm:pt>
    <dgm:pt modelId="{C50BE00C-CA90-4E3C-BD50-B6527160A69D}" type="pres">
      <dgm:prSet presAssocID="{A870A5BE-7C7A-42A6-AA3A-DCD65C210522}" presName="parentNode" presStyleLbl="node1" presStyleIdx="1" presStyleCnt="2">
        <dgm:presLayoutVars>
          <dgm:chMax val="0"/>
          <dgm:bulletEnabled val="1"/>
        </dgm:presLayoutVars>
      </dgm:prSet>
      <dgm:spPr/>
    </dgm:pt>
    <dgm:pt modelId="{8BADF1C2-4836-4054-BD2D-5A6C73D05363}" type="pres">
      <dgm:prSet presAssocID="{A870A5BE-7C7A-42A6-AA3A-DCD65C210522}" presName="childNode" presStyleLbl="node1" presStyleIdx="1" presStyleCnt="2">
        <dgm:presLayoutVars>
          <dgm:bulletEnabled val="1"/>
        </dgm:presLayoutVars>
      </dgm:prSet>
      <dgm:spPr/>
    </dgm:pt>
  </dgm:ptLst>
  <dgm:cxnLst>
    <dgm:cxn modelId="{D5EE8B13-7B32-4805-9CC1-6743B6C2704C}" srcId="{3D27D2A2-DB56-4B9F-A18F-E88702E34FDD}" destId="{1814D9EC-D02C-48B8-9285-9211CBB4B44F}" srcOrd="0" destOrd="0" parTransId="{648EA0F9-5FE8-4FAD-9812-1AF42087D4B9}" sibTransId="{8D5CA756-80D6-484B-BC69-F7FD58EA4984}"/>
    <dgm:cxn modelId="{59BD321F-E0B0-4B8B-89FF-6AAC6EE32E04}" type="presOf" srcId="{A870A5BE-7C7A-42A6-AA3A-DCD65C210522}" destId="{C50BE00C-CA90-4E3C-BD50-B6527160A69D}" srcOrd="1" destOrd="0" presId="urn:microsoft.com/office/officeart/2005/8/layout/hProcess7"/>
    <dgm:cxn modelId="{D3B50321-CFEF-4AE0-9A99-AFB777005B8E}" type="presOf" srcId="{1814D9EC-D02C-48B8-9285-9211CBB4B44F}" destId="{0FC0AF69-DBE9-4690-8EC2-8A329737B5DB}" srcOrd="0" destOrd="0" presId="urn:microsoft.com/office/officeart/2005/8/layout/hProcess7"/>
    <dgm:cxn modelId="{BD547733-90ED-4541-A441-66B3048B6351}" type="presOf" srcId="{3D27D2A2-DB56-4B9F-A18F-E88702E34FDD}" destId="{AEFC1164-6F15-4299-88BD-9CE4955FA7CD}" srcOrd="0" destOrd="0" presId="urn:microsoft.com/office/officeart/2005/8/layout/hProcess7"/>
    <dgm:cxn modelId="{0F5AF23C-EA3C-40F8-BC54-882160C91121}" type="presOf" srcId="{1C53F565-5389-4625-B063-C1898DE3463C}" destId="{8BADF1C2-4836-4054-BD2D-5A6C73D05363}" srcOrd="0" destOrd="2" presId="urn:microsoft.com/office/officeart/2005/8/layout/hProcess7"/>
    <dgm:cxn modelId="{0FC3715D-9D75-48F2-B972-CA771FD64F28}" type="presOf" srcId="{C84EB8E3-C614-4A57-894A-40EB3C9B31C2}" destId="{278EBC82-0CC6-4719-8A86-943AFC163ADD}" srcOrd="0" destOrd="0" presId="urn:microsoft.com/office/officeart/2005/8/layout/hProcess7"/>
    <dgm:cxn modelId="{00CC645F-B87D-487E-BE0A-4648437087CE}" srcId="{A870A5BE-7C7A-42A6-AA3A-DCD65C210522}" destId="{8C301B2E-6C5B-4B39-8C20-14F489E16303}" srcOrd="1" destOrd="0" parTransId="{D7C3DDC6-E68B-4744-AEAF-3A8A76CB662C}" sibTransId="{8FDFF770-5DD2-42B6-B086-D8F48AB1A451}"/>
    <dgm:cxn modelId="{A24FB164-9FF0-47C1-9307-841E345CC79D}" type="presOf" srcId="{8C301B2E-6C5B-4B39-8C20-14F489E16303}" destId="{8BADF1C2-4836-4054-BD2D-5A6C73D05363}" srcOrd="0" destOrd="1" presId="urn:microsoft.com/office/officeart/2005/8/layout/hProcess7"/>
    <dgm:cxn modelId="{E386C959-58E9-49DB-AD70-1945752470D3}" srcId="{C84EB8E3-C614-4A57-894A-40EB3C9B31C2}" destId="{A870A5BE-7C7A-42A6-AA3A-DCD65C210522}" srcOrd="1" destOrd="0" parTransId="{2A198ECF-2275-4B92-A7B8-AD955C6D58AF}" sibTransId="{7349D210-B687-474F-8629-BCD1541B8164}"/>
    <dgm:cxn modelId="{FAC5E481-9BDF-4CBE-920D-65C7AE488A87}" type="presOf" srcId="{3D27D2A2-DB56-4B9F-A18F-E88702E34FDD}" destId="{470142D8-21EF-440A-8E00-7C6A5C07810A}" srcOrd="1" destOrd="0" presId="urn:microsoft.com/office/officeart/2005/8/layout/hProcess7"/>
    <dgm:cxn modelId="{169A9F90-E35B-4335-8715-4037349FCD30}" type="presOf" srcId="{040C99A3-102E-4144-AD79-1FF9A3BA2432}" destId="{8BADF1C2-4836-4054-BD2D-5A6C73D05363}" srcOrd="0" destOrd="0" presId="urn:microsoft.com/office/officeart/2005/8/layout/hProcess7"/>
    <dgm:cxn modelId="{E16A2BCE-F5FC-4D22-B66D-457CF532A5CA}" srcId="{A870A5BE-7C7A-42A6-AA3A-DCD65C210522}" destId="{040C99A3-102E-4144-AD79-1FF9A3BA2432}" srcOrd="0" destOrd="0" parTransId="{AA88F7F2-C386-4E0A-AAEF-5BAEF3BAD096}" sibTransId="{1EA9E27F-BFF6-41A8-91C7-6E6F9C7D9ED0}"/>
    <dgm:cxn modelId="{2A19B4D8-FC1A-4411-B0B9-1932AAB8D0EA}" srcId="{A870A5BE-7C7A-42A6-AA3A-DCD65C210522}" destId="{1C53F565-5389-4625-B063-C1898DE3463C}" srcOrd="2" destOrd="0" parTransId="{CD6E3884-837B-45AC-A8F0-D803FAF1CDFD}" sibTransId="{5A0FE1C3-3E88-45E5-9210-A53A807BD9A6}"/>
    <dgm:cxn modelId="{6524F8E3-0F8C-4471-819F-980E63FE4658}" type="presOf" srcId="{A870A5BE-7C7A-42A6-AA3A-DCD65C210522}" destId="{33047271-714B-4FD4-B03F-6239ABD5B0BE}" srcOrd="0" destOrd="0" presId="urn:microsoft.com/office/officeart/2005/8/layout/hProcess7"/>
    <dgm:cxn modelId="{759028E8-440E-4923-9183-C3B86858127C}" srcId="{C84EB8E3-C614-4A57-894A-40EB3C9B31C2}" destId="{3D27D2A2-DB56-4B9F-A18F-E88702E34FDD}" srcOrd="0" destOrd="0" parTransId="{7EAF1C1C-7E2B-4ECF-BDF2-F1E77D2642E3}" sibTransId="{14A56C4B-2E04-4175-82D0-19632FCC007A}"/>
    <dgm:cxn modelId="{50576917-4344-4B49-94E9-4CE45CA8C803}" type="presParOf" srcId="{278EBC82-0CC6-4719-8A86-943AFC163ADD}" destId="{5C87781D-3FAE-4830-808E-0519DF094256}" srcOrd="0" destOrd="0" presId="urn:microsoft.com/office/officeart/2005/8/layout/hProcess7"/>
    <dgm:cxn modelId="{F6614CC7-FFEE-40EC-B8F8-CAEFC1DD877D}" type="presParOf" srcId="{5C87781D-3FAE-4830-808E-0519DF094256}" destId="{AEFC1164-6F15-4299-88BD-9CE4955FA7CD}" srcOrd="0" destOrd="0" presId="urn:microsoft.com/office/officeart/2005/8/layout/hProcess7"/>
    <dgm:cxn modelId="{1032E5DF-2488-4821-A258-7F24DD12FF15}" type="presParOf" srcId="{5C87781D-3FAE-4830-808E-0519DF094256}" destId="{470142D8-21EF-440A-8E00-7C6A5C07810A}" srcOrd="1" destOrd="0" presId="urn:microsoft.com/office/officeart/2005/8/layout/hProcess7"/>
    <dgm:cxn modelId="{AD69C50B-9970-47DD-93C7-DE46B31BACA8}" type="presParOf" srcId="{5C87781D-3FAE-4830-808E-0519DF094256}" destId="{0FC0AF69-DBE9-4690-8EC2-8A329737B5DB}" srcOrd="2" destOrd="0" presId="urn:microsoft.com/office/officeart/2005/8/layout/hProcess7"/>
    <dgm:cxn modelId="{651B6F3F-7C7F-4346-B6A2-429766CB1128}" type="presParOf" srcId="{278EBC82-0CC6-4719-8A86-943AFC163ADD}" destId="{EF3C01F2-702D-490F-84C8-483F59E19168}" srcOrd="1" destOrd="0" presId="urn:microsoft.com/office/officeart/2005/8/layout/hProcess7"/>
    <dgm:cxn modelId="{FE5BFCA7-420E-4F45-BEA3-10D51332EBF3}" type="presParOf" srcId="{278EBC82-0CC6-4719-8A86-943AFC163ADD}" destId="{4B09673A-DF4F-44C8-A671-961D302FD2BF}" srcOrd="2" destOrd="0" presId="urn:microsoft.com/office/officeart/2005/8/layout/hProcess7"/>
    <dgm:cxn modelId="{0679EA2E-DF0B-4393-9202-30C4600508F8}" type="presParOf" srcId="{4B09673A-DF4F-44C8-A671-961D302FD2BF}" destId="{616F0299-4CE6-4DCA-BD19-A200B6BCF50F}" srcOrd="0" destOrd="0" presId="urn:microsoft.com/office/officeart/2005/8/layout/hProcess7"/>
    <dgm:cxn modelId="{38719B5D-1DBC-47D4-9F4F-EC7A3C30F717}" type="presParOf" srcId="{4B09673A-DF4F-44C8-A671-961D302FD2BF}" destId="{ECA089E8-D03F-48C2-A676-914D226C3998}" srcOrd="1" destOrd="0" presId="urn:microsoft.com/office/officeart/2005/8/layout/hProcess7"/>
    <dgm:cxn modelId="{DB556416-B7EE-40DC-B192-6B03E2C01D88}" type="presParOf" srcId="{4B09673A-DF4F-44C8-A671-961D302FD2BF}" destId="{A787EA08-9093-4FFD-9291-30FB7419EC0B}" srcOrd="2" destOrd="0" presId="urn:microsoft.com/office/officeart/2005/8/layout/hProcess7"/>
    <dgm:cxn modelId="{2FFB1C66-F748-4533-AAFB-5B571B9E8DA6}" type="presParOf" srcId="{278EBC82-0CC6-4719-8A86-943AFC163ADD}" destId="{B370A638-DF11-4743-8F7F-D7939482CA42}" srcOrd="3" destOrd="0" presId="urn:microsoft.com/office/officeart/2005/8/layout/hProcess7"/>
    <dgm:cxn modelId="{CF1E5C09-53D9-4B45-860B-DF7001AFDB2C}" type="presParOf" srcId="{278EBC82-0CC6-4719-8A86-943AFC163ADD}" destId="{0C43A4E7-3C60-43E0-B896-FA6CD4418A35}" srcOrd="4" destOrd="0" presId="urn:microsoft.com/office/officeart/2005/8/layout/hProcess7"/>
    <dgm:cxn modelId="{4DA79786-827C-4369-B2E7-7E9B24DE58AB}" type="presParOf" srcId="{0C43A4E7-3C60-43E0-B896-FA6CD4418A35}" destId="{33047271-714B-4FD4-B03F-6239ABD5B0BE}" srcOrd="0" destOrd="0" presId="urn:microsoft.com/office/officeart/2005/8/layout/hProcess7"/>
    <dgm:cxn modelId="{2F4C6352-28B7-4D46-843F-5A6B1118315E}" type="presParOf" srcId="{0C43A4E7-3C60-43E0-B896-FA6CD4418A35}" destId="{C50BE00C-CA90-4E3C-BD50-B6527160A69D}" srcOrd="1" destOrd="0" presId="urn:microsoft.com/office/officeart/2005/8/layout/hProcess7"/>
    <dgm:cxn modelId="{3EDFD19B-5CF3-4B2C-AE89-B700C0EF531C}" type="presParOf" srcId="{0C43A4E7-3C60-43E0-B896-FA6CD4418A35}" destId="{8BADF1C2-4836-4054-BD2D-5A6C73D05363}"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AF562C-59AF-4F29-ACE1-B50BBEE5509B}" type="doc">
      <dgm:prSet loTypeId="urn:microsoft.com/office/officeart/2005/8/layout/bList2" loCatId="picture" qsTypeId="urn:microsoft.com/office/officeart/2005/8/quickstyle/simple3" qsCatId="simple" csTypeId="urn:microsoft.com/office/officeart/2005/8/colors/colorful4" csCatId="colorful" phldr="1"/>
      <dgm:spPr/>
    </dgm:pt>
    <dgm:pt modelId="{BEE1A09F-F45D-44A8-8670-AF60CA33DF3E}">
      <dgm:prSet phldrT="[Texto]"/>
      <dgm:spPr>
        <a:solidFill>
          <a:srgbClr val="3FE19B"/>
        </a:solidFill>
        <a:ln>
          <a:solidFill>
            <a:srgbClr val="3FE19B"/>
          </a:solidFill>
        </a:ln>
      </dgm:spPr>
      <dgm:t>
        <a:bodyPr/>
        <a:lstStyle/>
        <a:p>
          <a:r>
            <a:rPr lang="es-MX" b="1" dirty="0">
              <a:solidFill>
                <a:schemeClr val="bg1"/>
              </a:solidFill>
            </a:rPr>
            <a:t>Estudio del Mercado</a:t>
          </a:r>
          <a:endParaRPr lang="es-CO" b="1" dirty="0">
            <a:solidFill>
              <a:schemeClr val="bg1"/>
            </a:solidFill>
          </a:endParaRPr>
        </a:p>
      </dgm:t>
    </dgm:pt>
    <dgm:pt modelId="{13667DE6-0B1F-4439-9C85-69A3BFD2DC74}" type="parTrans" cxnId="{D8D6DCED-1149-4698-81B6-D452844ACCE9}">
      <dgm:prSet/>
      <dgm:spPr/>
      <dgm:t>
        <a:bodyPr/>
        <a:lstStyle/>
        <a:p>
          <a:endParaRPr lang="es-CO"/>
        </a:p>
      </dgm:t>
    </dgm:pt>
    <dgm:pt modelId="{D8D0DC2C-4BE2-494B-A730-6E8150356605}" type="sibTrans" cxnId="{D8D6DCED-1149-4698-81B6-D452844ACCE9}">
      <dgm:prSet/>
      <dgm:spPr/>
      <dgm:t>
        <a:bodyPr/>
        <a:lstStyle/>
        <a:p>
          <a:endParaRPr lang="es-CO"/>
        </a:p>
      </dgm:t>
    </dgm:pt>
    <dgm:pt modelId="{79342876-7A13-42D0-A1D1-6C80BB6315C3}">
      <dgm:prSet custT="1"/>
      <dgm:spPr>
        <a:ln>
          <a:solidFill>
            <a:srgbClr val="3FE19B"/>
          </a:solidFill>
        </a:ln>
      </dgm:spPr>
      <dgm:t>
        <a:bodyPr/>
        <a:lstStyle/>
        <a:p>
          <a:pPr algn="just"/>
          <a:r>
            <a:rPr lang="es-ES" sz="2000" dirty="0">
              <a:latin typeface="Myrad"/>
              <a:ea typeface="Verdana" pitchFamily="34" charset="0"/>
              <a:cs typeface="Verdana" pitchFamily="34" charset="0"/>
            </a:rPr>
            <a:t>Es el estudio de los precios unitarios y totales representativos del mercado, con la finalidad de estimar el presupuesto oficial para el objeto contractual.</a:t>
          </a:r>
          <a:endParaRPr lang="es-CO" sz="2000" dirty="0"/>
        </a:p>
      </dgm:t>
    </dgm:pt>
    <dgm:pt modelId="{6C02A354-32F9-4BD4-AA6C-61D0D2060567}" type="parTrans" cxnId="{D765F100-6782-4639-8554-D790DD52C982}">
      <dgm:prSet/>
      <dgm:spPr/>
      <dgm:t>
        <a:bodyPr/>
        <a:lstStyle/>
        <a:p>
          <a:endParaRPr lang="es-CO"/>
        </a:p>
      </dgm:t>
    </dgm:pt>
    <dgm:pt modelId="{8D00857A-C248-4B15-89B2-7B0442B4A9A5}" type="sibTrans" cxnId="{D765F100-6782-4639-8554-D790DD52C982}">
      <dgm:prSet/>
      <dgm:spPr/>
      <dgm:t>
        <a:bodyPr/>
        <a:lstStyle/>
        <a:p>
          <a:endParaRPr lang="es-CO"/>
        </a:p>
      </dgm:t>
    </dgm:pt>
    <dgm:pt modelId="{574D9221-166B-4743-82E6-1EA04C9974F7}" type="pres">
      <dgm:prSet presAssocID="{7EAF562C-59AF-4F29-ACE1-B50BBEE5509B}" presName="diagram" presStyleCnt="0">
        <dgm:presLayoutVars>
          <dgm:dir/>
          <dgm:animLvl val="lvl"/>
          <dgm:resizeHandles val="exact"/>
        </dgm:presLayoutVars>
      </dgm:prSet>
      <dgm:spPr/>
    </dgm:pt>
    <dgm:pt modelId="{3D30F306-D301-4FB1-BCE4-66F5F16B05E9}" type="pres">
      <dgm:prSet presAssocID="{BEE1A09F-F45D-44A8-8670-AF60CA33DF3E}" presName="compNode" presStyleCnt="0"/>
      <dgm:spPr/>
    </dgm:pt>
    <dgm:pt modelId="{5101E193-E16F-4D73-9D51-8FC5425F727A}" type="pres">
      <dgm:prSet presAssocID="{BEE1A09F-F45D-44A8-8670-AF60CA33DF3E}" presName="childRect" presStyleLbl="bgAcc1" presStyleIdx="0" presStyleCnt="1">
        <dgm:presLayoutVars>
          <dgm:bulletEnabled val="1"/>
        </dgm:presLayoutVars>
      </dgm:prSet>
      <dgm:spPr/>
    </dgm:pt>
    <dgm:pt modelId="{D434EF46-63F8-43B7-BEA3-79C46E80CFE0}" type="pres">
      <dgm:prSet presAssocID="{BEE1A09F-F45D-44A8-8670-AF60CA33DF3E}" presName="parentText" presStyleLbl="node1" presStyleIdx="0" presStyleCnt="0">
        <dgm:presLayoutVars>
          <dgm:chMax val="0"/>
          <dgm:bulletEnabled val="1"/>
        </dgm:presLayoutVars>
      </dgm:prSet>
      <dgm:spPr/>
    </dgm:pt>
    <dgm:pt modelId="{B0A96288-34C4-47A4-9D14-464C577696F7}" type="pres">
      <dgm:prSet presAssocID="{BEE1A09F-F45D-44A8-8670-AF60CA33DF3E}" presName="parentRect" presStyleLbl="alignNode1" presStyleIdx="0" presStyleCnt="1" custLinFactNeighborX="-92" custLinFactNeighborY="6371"/>
      <dgm:spPr/>
    </dgm:pt>
    <dgm:pt modelId="{27C9B006-5BA2-4FD3-9F81-9D6A18ED016F}" type="pres">
      <dgm:prSet presAssocID="{BEE1A09F-F45D-44A8-8670-AF60CA33DF3E}" presName="adorn" presStyleLbl="fgAccFollow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ro"/>
        </a:ext>
      </dgm:extLst>
    </dgm:pt>
  </dgm:ptLst>
  <dgm:cxnLst>
    <dgm:cxn modelId="{D765F100-6782-4639-8554-D790DD52C982}" srcId="{BEE1A09F-F45D-44A8-8670-AF60CA33DF3E}" destId="{79342876-7A13-42D0-A1D1-6C80BB6315C3}" srcOrd="0" destOrd="0" parTransId="{6C02A354-32F9-4BD4-AA6C-61D0D2060567}" sibTransId="{8D00857A-C248-4B15-89B2-7B0442B4A9A5}"/>
    <dgm:cxn modelId="{2E1DD611-AED9-4F8F-B846-7899CD7DBB83}" type="presOf" srcId="{7EAF562C-59AF-4F29-ACE1-B50BBEE5509B}" destId="{574D9221-166B-4743-82E6-1EA04C9974F7}" srcOrd="0" destOrd="0" presId="urn:microsoft.com/office/officeart/2005/8/layout/bList2"/>
    <dgm:cxn modelId="{73313922-9C1F-4BBF-B004-349D0DF5657A}" type="presOf" srcId="{79342876-7A13-42D0-A1D1-6C80BB6315C3}" destId="{5101E193-E16F-4D73-9D51-8FC5425F727A}" srcOrd="0" destOrd="0" presId="urn:microsoft.com/office/officeart/2005/8/layout/bList2"/>
    <dgm:cxn modelId="{EB0FE592-F3FC-4E9E-BDBF-E08564B147D7}" type="presOf" srcId="{BEE1A09F-F45D-44A8-8670-AF60CA33DF3E}" destId="{B0A96288-34C4-47A4-9D14-464C577696F7}" srcOrd="1" destOrd="0" presId="urn:microsoft.com/office/officeart/2005/8/layout/bList2"/>
    <dgm:cxn modelId="{D8D6DCED-1149-4698-81B6-D452844ACCE9}" srcId="{7EAF562C-59AF-4F29-ACE1-B50BBEE5509B}" destId="{BEE1A09F-F45D-44A8-8670-AF60CA33DF3E}" srcOrd="0" destOrd="0" parTransId="{13667DE6-0B1F-4439-9C85-69A3BFD2DC74}" sibTransId="{D8D0DC2C-4BE2-494B-A730-6E8150356605}"/>
    <dgm:cxn modelId="{A451A4F7-B1FE-46B9-9216-5773AB182649}" type="presOf" srcId="{BEE1A09F-F45D-44A8-8670-AF60CA33DF3E}" destId="{D434EF46-63F8-43B7-BEA3-79C46E80CFE0}" srcOrd="0" destOrd="0" presId="urn:microsoft.com/office/officeart/2005/8/layout/bList2"/>
    <dgm:cxn modelId="{D21F4096-57CE-4C7A-8974-A92DE2337A2E}" type="presParOf" srcId="{574D9221-166B-4743-82E6-1EA04C9974F7}" destId="{3D30F306-D301-4FB1-BCE4-66F5F16B05E9}" srcOrd="0" destOrd="0" presId="urn:microsoft.com/office/officeart/2005/8/layout/bList2"/>
    <dgm:cxn modelId="{02DCB332-BA77-46E6-8C79-47E1D9B6BDCB}" type="presParOf" srcId="{3D30F306-D301-4FB1-BCE4-66F5F16B05E9}" destId="{5101E193-E16F-4D73-9D51-8FC5425F727A}" srcOrd="0" destOrd="0" presId="urn:microsoft.com/office/officeart/2005/8/layout/bList2"/>
    <dgm:cxn modelId="{6A42C89C-B0EC-4B21-8A0F-E24A1201459A}" type="presParOf" srcId="{3D30F306-D301-4FB1-BCE4-66F5F16B05E9}" destId="{D434EF46-63F8-43B7-BEA3-79C46E80CFE0}" srcOrd="1" destOrd="0" presId="urn:microsoft.com/office/officeart/2005/8/layout/bList2"/>
    <dgm:cxn modelId="{181FD36E-707A-4656-BB35-4E7A9D370B7E}" type="presParOf" srcId="{3D30F306-D301-4FB1-BCE4-66F5F16B05E9}" destId="{B0A96288-34C4-47A4-9D14-464C577696F7}" srcOrd="2" destOrd="0" presId="urn:microsoft.com/office/officeart/2005/8/layout/bList2"/>
    <dgm:cxn modelId="{47D97BF8-F28C-4365-811C-4F2555E0FC3F}" type="presParOf" srcId="{3D30F306-D301-4FB1-BCE4-66F5F16B05E9}" destId="{27C9B006-5BA2-4FD3-9F81-9D6A18ED016F}"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37EAEA-CC2A-4E21-96BF-BCC8E812F077}" type="doc">
      <dgm:prSet loTypeId="urn:microsoft.com/office/officeart/2008/layout/PictureAccentList" loCatId="list" qsTypeId="urn:microsoft.com/office/officeart/2005/8/quickstyle/simple3" qsCatId="simple" csTypeId="urn:microsoft.com/office/officeart/2005/8/colors/colorful4" csCatId="colorful" phldr="1"/>
      <dgm:spPr/>
      <dgm:t>
        <a:bodyPr/>
        <a:lstStyle/>
        <a:p>
          <a:endParaRPr lang="es-CO"/>
        </a:p>
      </dgm:t>
    </dgm:pt>
    <dgm:pt modelId="{146F6620-D4D3-432E-A338-5AC3DE85272E}">
      <dgm:prSet phldrT="[Texto]"/>
      <dgm:spPr>
        <a:solidFill>
          <a:srgbClr val="C5C5C5"/>
        </a:solidFill>
      </dgm:spPr>
      <dgm:t>
        <a:bodyPr/>
        <a:lstStyle/>
        <a:p>
          <a:r>
            <a:rPr lang="es-MX" b="1" i="0" dirty="0"/>
            <a:t>Fuentes de la Información Precios del Mercado </a:t>
          </a:r>
          <a:endParaRPr lang="es-CO" b="1" i="0" dirty="0"/>
        </a:p>
      </dgm:t>
    </dgm:pt>
    <dgm:pt modelId="{80BA3885-0C5A-4705-BB2B-6369B861DFBD}" type="parTrans" cxnId="{54ABF9C8-127B-403A-A17F-52C1503D344C}">
      <dgm:prSet/>
      <dgm:spPr/>
      <dgm:t>
        <a:bodyPr/>
        <a:lstStyle/>
        <a:p>
          <a:endParaRPr lang="es-CO"/>
        </a:p>
      </dgm:t>
    </dgm:pt>
    <dgm:pt modelId="{18D9CAB2-54BC-4618-BE6A-D7977C64BE68}" type="sibTrans" cxnId="{54ABF9C8-127B-403A-A17F-52C1503D344C}">
      <dgm:prSet/>
      <dgm:spPr/>
      <dgm:t>
        <a:bodyPr/>
        <a:lstStyle/>
        <a:p>
          <a:endParaRPr lang="es-CO"/>
        </a:p>
      </dgm:t>
    </dgm:pt>
    <dgm:pt modelId="{358C8AC8-D076-441A-81E0-EFCEB679A35D}">
      <dgm:prSet phldrT="[Texto]" custT="1"/>
      <dgm:spPr>
        <a:solidFill>
          <a:srgbClr val="FFD684"/>
        </a:solidFill>
      </dgm:spPr>
      <dgm:t>
        <a:bodyPr/>
        <a:lstStyle/>
        <a:p>
          <a:r>
            <a:rPr lang="es-MX" sz="1800" dirty="0"/>
            <a:t>Solicitud de Cotizaciones</a:t>
          </a:r>
          <a:endParaRPr lang="es-CO" sz="1800" dirty="0"/>
        </a:p>
      </dgm:t>
    </dgm:pt>
    <dgm:pt modelId="{F52082D7-2C66-473E-9D37-AAD64CDD98B0}" type="parTrans" cxnId="{37B2271E-2FC1-4100-9178-39A6498C7C57}">
      <dgm:prSet/>
      <dgm:spPr/>
      <dgm:t>
        <a:bodyPr/>
        <a:lstStyle/>
        <a:p>
          <a:endParaRPr lang="es-CO"/>
        </a:p>
      </dgm:t>
    </dgm:pt>
    <dgm:pt modelId="{6C901960-F003-4397-9F59-5788AE923FE1}" type="sibTrans" cxnId="{37B2271E-2FC1-4100-9178-39A6498C7C57}">
      <dgm:prSet/>
      <dgm:spPr/>
      <dgm:t>
        <a:bodyPr/>
        <a:lstStyle/>
        <a:p>
          <a:endParaRPr lang="es-CO"/>
        </a:p>
      </dgm:t>
    </dgm:pt>
    <dgm:pt modelId="{CBD3D429-2196-4145-8B77-B8F1117F5EDE}">
      <dgm:prSet phldrT="[Texto]" custT="1"/>
      <dgm:spPr>
        <a:solidFill>
          <a:srgbClr val="8CF293"/>
        </a:solidFill>
      </dgm:spPr>
      <dgm:t>
        <a:bodyPr/>
        <a:lstStyle/>
        <a:p>
          <a:r>
            <a:rPr lang="es-MX" sz="1800" dirty="0"/>
            <a:t>Análisis de Histórico de la Contratación (traídos al valor presente)</a:t>
          </a:r>
          <a:endParaRPr lang="es-CO" sz="1800" dirty="0"/>
        </a:p>
      </dgm:t>
    </dgm:pt>
    <dgm:pt modelId="{1A848E0C-B22C-401B-AC91-B64B3AC84BAC}" type="parTrans" cxnId="{60E51918-6B34-419E-B930-351C0313061E}">
      <dgm:prSet/>
      <dgm:spPr/>
      <dgm:t>
        <a:bodyPr/>
        <a:lstStyle/>
        <a:p>
          <a:endParaRPr lang="es-CO"/>
        </a:p>
      </dgm:t>
    </dgm:pt>
    <dgm:pt modelId="{498B7ABB-D55B-49DA-9F5A-45DDB7420341}" type="sibTrans" cxnId="{60E51918-6B34-419E-B930-351C0313061E}">
      <dgm:prSet/>
      <dgm:spPr/>
      <dgm:t>
        <a:bodyPr/>
        <a:lstStyle/>
        <a:p>
          <a:endParaRPr lang="es-CO"/>
        </a:p>
      </dgm:t>
    </dgm:pt>
    <dgm:pt modelId="{CE64D33C-5D8C-459B-809E-C03EF81BF246}">
      <dgm:prSet phldrT="[Texto]" custT="1"/>
      <dgm:spPr/>
      <dgm:t>
        <a:bodyPr/>
        <a:lstStyle/>
        <a:p>
          <a:r>
            <a:rPr lang="es-MX" sz="1800" dirty="0"/>
            <a:t>Bases de datos de la SED, precios del mercado de proveedores publicados en plataformas del SECOP u otros medios tecnológicos. </a:t>
          </a:r>
          <a:endParaRPr lang="es-CO" sz="1800" dirty="0"/>
        </a:p>
      </dgm:t>
    </dgm:pt>
    <dgm:pt modelId="{BF1E11AA-BEAD-40B5-AA5D-F0176EB70F2F}" type="parTrans" cxnId="{E12D8196-FD24-4397-8020-DC9B88728FB9}">
      <dgm:prSet/>
      <dgm:spPr/>
      <dgm:t>
        <a:bodyPr/>
        <a:lstStyle/>
        <a:p>
          <a:endParaRPr lang="es-CO"/>
        </a:p>
      </dgm:t>
    </dgm:pt>
    <dgm:pt modelId="{90B69905-EE4E-41F9-8F31-062F177F274C}" type="sibTrans" cxnId="{E12D8196-FD24-4397-8020-DC9B88728FB9}">
      <dgm:prSet/>
      <dgm:spPr/>
      <dgm:t>
        <a:bodyPr/>
        <a:lstStyle/>
        <a:p>
          <a:endParaRPr lang="es-CO"/>
        </a:p>
      </dgm:t>
    </dgm:pt>
    <dgm:pt modelId="{ED65BBD8-38AF-49FA-B0A8-F71B7230E377}" type="pres">
      <dgm:prSet presAssocID="{B037EAEA-CC2A-4E21-96BF-BCC8E812F077}" presName="layout" presStyleCnt="0">
        <dgm:presLayoutVars>
          <dgm:chMax/>
          <dgm:chPref/>
          <dgm:dir/>
          <dgm:animOne val="branch"/>
          <dgm:animLvl val="lvl"/>
          <dgm:resizeHandles/>
        </dgm:presLayoutVars>
      </dgm:prSet>
      <dgm:spPr/>
    </dgm:pt>
    <dgm:pt modelId="{6B7582F1-AC14-4706-83CC-A8E6A315AA0A}" type="pres">
      <dgm:prSet presAssocID="{146F6620-D4D3-432E-A338-5AC3DE85272E}" presName="root" presStyleCnt="0">
        <dgm:presLayoutVars>
          <dgm:chMax/>
          <dgm:chPref val="4"/>
        </dgm:presLayoutVars>
      </dgm:prSet>
      <dgm:spPr/>
    </dgm:pt>
    <dgm:pt modelId="{E2D8B182-70C7-452C-8144-A08C6E8F21A8}" type="pres">
      <dgm:prSet presAssocID="{146F6620-D4D3-432E-A338-5AC3DE85272E}" presName="rootComposite" presStyleCnt="0">
        <dgm:presLayoutVars/>
      </dgm:prSet>
      <dgm:spPr/>
    </dgm:pt>
    <dgm:pt modelId="{C053F626-F8F4-4580-B3BC-9E0E7C69C2E3}" type="pres">
      <dgm:prSet presAssocID="{146F6620-D4D3-432E-A338-5AC3DE85272E}" presName="rootText" presStyleLbl="node0" presStyleIdx="0" presStyleCnt="1">
        <dgm:presLayoutVars>
          <dgm:chMax/>
          <dgm:chPref val="4"/>
        </dgm:presLayoutVars>
      </dgm:prSet>
      <dgm:spPr/>
    </dgm:pt>
    <dgm:pt modelId="{169EBFE2-7553-4EC3-A5FD-A5EC4F7BED46}" type="pres">
      <dgm:prSet presAssocID="{146F6620-D4D3-432E-A338-5AC3DE85272E}" presName="childShape" presStyleCnt="0">
        <dgm:presLayoutVars>
          <dgm:chMax val="0"/>
          <dgm:chPref val="0"/>
        </dgm:presLayoutVars>
      </dgm:prSet>
      <dgm:spPr/>
    </dgm:pt>
    <dgm:pt modelId="{3271AB35-F671-4D7D-9BCF-7B5C2883C051}" type="pres">
      <dgm:prSet presAssocID="{358C8AC8-D076-441A-81E0-EFCEB679A35D}" presName="childComposite" presStyleCnt="0">
        <dgm:presLayoutVars>
          <dgm:chMax val="0"/>
          <dgm:chPref val="0"/>
        </dgm:presLayoutVars>
      </dgm:prSet>
      <dgm:spPr/>
    </dgm:pt>
    <dgm:pt modelId="{5E199B93-4EC2-477B-B4FC-48E37EC5F059}" type="pres">
      <dgm:prSet presAssocID="{358C8AC8-D076-441A-81E0-EFCEB679A35D}"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ja"/>
        </a:ext>
      </dgm:extLst>
    </dgm:pt>
    <dgm:pt modelId="{6F84F09C-ABC2-40F5-9FE4-4EF012C64A76}" type="pres">
      <dgm:prSet presAssocID="{358C8AC8-D076-441A-81E0-EFCEB679A35D}" presName="childText" presStyleLbl="lnNode1" presStyleIdx="0" presStyleCnt="3">
        <dgm:presLayoutVars>
          <dgm:chMax val="0"/>
          <dgm:chPref val="0"/>
          <dgm:bulletEnabled val="1"/>
        </dgm:presLayoutVars>
      </dgm:prSet>
      <dgm:spPr/>
    </dgm:pt>
    <dgm:pt modelId="{18DBA7BB-808C-48FA-A777-26CAA0787311}" type="pres">
      <dgm:prSet presAssocID="{CBD3D429-2196-4145-8B77-B8F1117F5EDE}" presName="childComposite" presStyleCnt="0">
        <dgm:presLayoutVars>
          <dgm:chMax val="0"/>
          <dgm:chPref val="0"/>
        </dgm:presLayoutVars>
      </dgm:prSet>
      <dgm:spPr/>
    </dgm:pt>
    <dgm:pt modelId="{2135B617-CDA6-4E93-81EC-A3FCA81A4584}" type="pres">
      <dgm:prSet presAssocID="{CBD3D429-2196-4145-8B77-B8F1117F5EDE}"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peta abierta"/>
        </a:ext>
      </dgm:extLst>
    </dgm:pt>
    <dgm:pt modelId="{4B5456E1-DFE3-4D8F-ABBA-12D019D2D173}" type="pres">
      <dgm:prSet presAssocID="{CBD3D429-2196-4145-8B77-B8F1117F5EDE}" presName="childText" presStyleLbl="lnNode1" presStyleIdx="1" presStyleCnt="3">
        <dgm:presLayoutVars>
          <dgm:chMax val="0"/>
          <dgm:chPref val="0"/>
          <dgm:bulletEnabled val="1"/>
        </dgm:presLayoutVars>
      </dgm:prSet>
      <dgm:spPr/>
    </dgm:pt>
    <dgm:pt modelId="{A8407973-2237-49CF-906A-898EB32806BA}" type="pres">
      <dgm:prSet presAssocID="{CE64D33C-5D8C-459B-809E-C03EF81BF246}" presName="childComposite" presStyleCnt="0">
        <dgm:presLayoutVars>
          <dgm:chMax val="0"/>
          <dgm:chPref val="0"/>
        </dgm:presLayoutVars>
      </dgm:prSet>
      <dgm:spPr/>
    </dgm:pt>
    <dgm:pt modelId="{A8B50C92-CA6A-4895-9B24-4E05EFF309CD}" type="pres">
      <dgm:prSet presAssocID="{CE64D33C-5D8C-459B-809E-C03EF81BF246}"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rro de la compra"/>
        </a:ext>
      </dgm:extLst>
    </dgm:pt>
    <dgm:pt modelId="{EA4346E6-991E-4B26-B534-F9F34EE8F1C2}" type="pres">
      <dgm:prSet presAssocID="{CE64D33C-5D8C-459B-809E-C03EF81BF246}" presName="childText" presStyleLbl="lnNode1" presStyleIdx="2" presStyleCnt="3">
        <dgm:presLayoutVars>
          <dgm:chMax val="0"/>
          <dgm:chPref val="0"/>
          <dgm:bulletEnabled val="1"/>
        </dgm:presLayoutVars>
      </dgm:prSet>
      <dgm:spPr/>
    </dgm:pt>
  </dgm:ptLst>
  <dgm:cxnLst>
    <dgm:cxn modelId="{60E51918-6B34-419E-B930-351C0313061E}" srcId="{146F6620-D4D3-432E-A338-5AC3DE85272E}" destId="{CBD3D429-2196-4145-8B77-B8F1117F5EDE}" srcOrd="1" destOrd="0" parTransId="{1A848E0C-B22C-401B-AC91-B64B3AC84BAC}" sibTransId="{498B7ABB-D55B-49DA-9F5A-45DDB7420341}"/>
    <dgm:cxn modelId="{4B8BB61C-F9A0-44F4-A2EC-546CC59785E8}" type="presOf" srcId="{358C8AC8-D076-441A-81E0-EFCEB679A35D}" destId="{6F84F09C-ABC2-40F5-9FE4-4EF012C64A76}" srcOrd="0" destOrd="0" presId="urn:microsoft.com/office/officeart/2008/layout/PictureAccentList"/>
    <dgm:cxn modelId="{37B2271E-2FC1-4100-9178-39A6498C7C57}" srcId="{146F6620-D4D3-432E-A338-5AC3DE85272E}" destId="{358C8AC8-D076-441A-81E0-EFCEB679A35D}" srcOrd="0" destOrd="0" parTransId="{F52082D7-2C66-473E-9D37-AAD64CDD98B0}" sibTransId="{6C901960-F003-4397-9F59-5788AE923FE1}"/>
    <dgm:cxn modelId="{D1856A33-60DA-461E-9011-131D4ED5A742}" type="presOf" srcId="{CE64D33C-5D8C-459B-809E-C03EF81BF246}" destId="{EA4346E6-991E-4B26-B534-F9F34EE8F1C2}" srcOrd="0" destOrd="0" presId="urn:microsoft.com/office/officeart/2008/layout/PictureAccentList"/>
    <dgm:cxn modelId="{E8C3F065-5204-4992-8BF5-D7B4F8360FF7}" type="presOf" srcId="{146F6620-D4D3-432E-A338-5AC3DE85272E}" destId="{C053F626-F8F4-4580-B3BC-9E0E7C69C2E3}" srcOrd="0" destOrd="0" presId="urn:microsoft.com/office/officeart/2008/layout/PictureAccentList"/>
    <dgm:cxn modelId="{2D471791-D4AE-4F98-B18D-294286B921A7}" type="presOf" srcId="{CBD3D429-2196-4145-8B77-B8F1117F5EDE}" destId="{4B5456E1-DFE3-4D8F-ABBA-12D019D2D173}" srcOrd="0" destOrd="0" presId="urn:microsoft.com/office/officeart/2008/layout/PictureAccentList"/>
    <dgm:cxn modelId="{E12D8196-FD24-4397-8020-DC9B88728FB9}" srcId="{146F6620-D4D3-432E-A338-5AC3DE85272E}" destId="{CE64D33C-5D8C-459B-809E-C03EF81BF246}" srcOrd="2" destOrd="0" parTransId="{BF1E11AA-BEAD-40B5-AA5D-F0176EB70F2F}" sibTransId="{90B69905-EE4E-41F9-8F31-062F177F274C}"/>
    <dgm:cxn modelId="{19AA62AD-1685-4B5A-A481-17170079BEA1}" type="presOf" srcId="{B037EAEA-CC2A-4E21-96BF-BCC8E812F077}" destId="{ED65BBD8-38AF-49FA-B0A8-F71B7230E377}" srcOrd="0" destOrd="0" presId="urn:microsoft.com/office/officeart/2008/layout/PictureAccentList"/>
    <dgm:cxn modelId="{54ABF9C8-127B-403A-A17F-52C1503D344C}" srcId="{B037EAEA-CC2A-4E21-96BF-BCC8E812F077}" destId="{146F6620-D4D3-432E-A338-5AC3DE85272E}" srcOrd="0" destOrd="0" parTransId="{80BA3885-0C5A-4705-BB2B-6369B861DFBD}" sibTransId="{18D9CAB2-54BC-4618-BE6A-D7977C64BE68}"/>
    <dgm:cxn modelId="{E8CEB8D9-78D7-4FC3-BA3C-37468A54EF8A}" type="presParOf" srcId="{ED65BBD8-38AF-49FA-B0A8-F71B7230E377}" destId="{6B7582F1-AC14-4706-83CC-A8E6A315AA0A}" srcOrd="0" destOrd="0" presId="urn:microsoft.com/office/officeart/2008/layout/PictureAccentList"/>
    <dgm:cxn modelId="{2EFC4CAD-48F2-4ABF-9EEC-5F30EFAF7982}" type="presParOf" srcId="{6B7582F1-AC14-4706-83CC-A8E6A315AA0A}" destId="{E2D8B182-70C7-452C-8144-A08C6E8F21A8}" srcOrd="0" destOrd="0" presId="urn:microsoft.com/office/officeart/2008/layout/PictureAccentList"/>
    <dgm:cxn modelId="{C25B0A11-883F-43C7-9CCB-1BDCC4023A1B}" type="presParOf" srcId="{E2D8B182-70C7-452C-8144-A08C6E8F21A8}" destId="{C053F626-F8F4-4580-B3BC-9E0E7C69C2E3}" srcOrd="0" destOrd="0" presId="urn:microsoft.com/office/officeart/2008/layout/PictureAccentList"/>
    <dgm:cxn modelId="{83A28DEF-7912-475B-B1E2-E9BBF75BE750}" type="presParOf" srcId="{6B7582F1-AC14-4706-83CC-A8E6A315AA0A}" destId="{169EBFE2-7553-4EC3-A5FD-A5EC4F7BED46}" srcOrd="1" destOrd="0" presId="urn:microsoft.com/office/officeart/2008/layout/PictureAccentList"/>
    <dgm:cxn modelId="{4C4199D0-81C0-4C43-AD65-E5E747BF56D0}" type="presParOf" srcId="{169EBFE2-7553-4EC3-A5FD-A5EC4F7BED46}" destId="{3271AB35-F671-4D7D-9BCF-7B5C2883C051}" srcOrd="0" destOrd="0" presId="urn:microsoft.com/office/officeart/2008/layout/PictureAccentList"/>
    <dgm:cxn modelId="{7C5FE5EC-974B-4F14-BF7A-4FC858D04E48}" type="presParOf" srcId="{3271AB35-F671-4D7D-9BCF-7B5C2883C051}" destId="{5E199B93-4EC2-477B-B4FC-48E37EC5F059}" srcOrd="0" destOrd="0" presId="urn:microsoft.com/office/officeart/2008/layout/PictureAccentList"/>
    <dgm:cxn modelId="{DEF3CCD4-2C41-4F8E-B744-2903959AF6AF}" type="presParOf" srcId="{3271AB35-F671-4D7D-9BCF-7B5C2883C051}" destId="{6F84F09C-ABC2-40F5-9FE4-4EF012C64A76}" srcOrd="1" destOrd="0" presId="urn:microsoft.com/office/officeart/2008/layout/PictureAccentList"/>
    <dgm:cxn modelId="{8351E72E-9B57-4E0A-A827-0151666934C5}" type="presParOf" srcId="{169EBFE2-7553-4EC3-A5FD-A5EC4F7BED46}" destId="{18DBA7BB-808C-48FA-A777-26CAA0787311}" srcOrd="1" destOrd="0" presId="urn:microsoft.com/office/officeart/2008/layout/PictureAccentList"/>
    <dgm:cxn modelId="{10F97716-A220-4FCB-9583-92FE80A2F423}" type="presParOf" srcId="{18DBA7BB-808C-48FA-A777-26CAA0787311}" destId="{2135B617-CDA6-4E93-81EC-A3FCA81A4584}" srcOrd="0" destOrd="0" presId="urn:microsoft.com/office/officeart/2008/layout/PictureAccentList"/>
    <dgm:cxn modelId="{3A74F9E6-BCA6-4F1D-93CC-BDB72D96442F}" type="presParOf" srcId="{18DBA7BB-808C-48FA-A777-26CAA0787311}" destId="{4B5456E1-DFE3-4D8F-ABBA-12D019D2D173}" srcOrd="1" destOrd="0" presId="urn:microsoft.com/office/officeart/2008/layout/PictureAccentList"/>
    <dgm:cxn modelId="{D29DF5A4-5E61-4D37-9F10-D1A7C18819C1}" type="presParOf" srcId="{169EBFE2-7553-4EC3-A5FD-A5EC4F7BED46}" destId="{A8407973-2237-49CF-906A-898EB32806BA}" srcOrd="2" destOrd="0" presId="urn:microsoft.com/office/officeart/2008/layout/PictureAccentList"/>
    <dgm:cxn modelId="{A199F66B-51F4-4136-9B49-89A68FA5EE82}" type="presParOf" srcId="{A8407973-2237-49CF-906A-898EB32806BA}" destId="{A8B50C92-CA6A-4895-9B24-4E05EFF309CD}" srcOrd="0" destOrd="0" presId="urn:microsoft.com/office/officeart/2008/layout/PictureAccentList"/>
    <dgm:cxn modelId="{8062D2ED-D042-4DAC-8DD8-AE036860075A}" type="presParOf" srcId="{A8407973-2237-49CF-906A-898EB32806BA}" destId="{EA4346E6-991E-4B26-B534-F9F34EE8F1C2}" srcOrd="1" destOrd="0" presId="urn:microsoft.com/office/officeart/2008/layout/Picture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BB95F5-0896-4029-A043-4F95FCE8AAED}"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CO"/>
        </a:p>
      </dgm:t>
    </dgm:pt>
    <dgm:pt modelId="{39F04E2D-200D-45C4-8AC3-A2A9DCEE7AFC}">
      <dgm:prSet phldrT="[Texto]"/>
      <dgm:spPr>
        <a:solidFill>
          <a:srgbClr val="C5C5C5"/>
        </a:solidFill>
      </dgm:spPr>
      <dgm:t>
        <a:bodyPr/>
        <a:lstStyle/>
        <a:p>
          <a:r>
            <a:rPr lang="es-MX" b="1" dirty="0"/>
            <a:t>Tips para la solicitud de cotizaciones</a:t>
          </a:r>
          <a:endParaRPr lang="es-CO" b="1" dirty="0"/>
        </a:p>
      </dgm:t>
    </dgm:pt>
    <dgm:pt modelId="{ABD880DF-D251-4C79-BACF-B2FC792F0941}" type="parTrans" cxnId="{10DFAB20-732E-490F-975A-46595F670783}">
      <dgm:prSet/>
      <dgm:spPr/>
      <dgm:t>
        <a:bodyPr/>
        <a:lstStyle/>
        <a:p>
          <a:endParaRPr lang="es-CO"/>
        </a:p>
      </dgm:t>
    </dgm:pt>
    <dgm:pt modelId="{3358484F-B4DC-421C-B466-732DFBF8416B}" type="sibTrans" cxnId="{10DFAB20-732E-490F-975A-46595F670783}">
      <dgm:prSet/>
      <dgm:spPr/>
      <dgm:t>
        <a:bodyPr/>
        <a:lstStyle/>
        <a:p>
          <a:endParaRPr lang="es-CO"/>
        </a:p>
      </dgm:t>
    </dgm:pt>
    <dgm:pt modelId="{6EF2ABA2-20FE-4539-9A96-831D548D1FD0}">
      <dgm:prSet phldrT="[Texto]" custT="1"/>
      <dgm:spPr>
        <a:solidFill>
          <a:srgbClr val="A6E6EA"/>
        </a:solidFill>
      </dgm:spPr>
      <dgm:t>
        <a:bodyPr/>
        <a:lstStyle/>
        <a:p>
          <a:r>
            <a:rPr lang="es-MX" sz="2000" b="0" dirty="0"/>
            <a:t>Se recomienda en la buena práctica como mínimo el análisis de 3 cotizaciones</a:t>
          </a:r>
          <a:r>
            <a:rPr lang="es-MX" sz="1800" b="0" dirty="0"/>
            <a:t>.</a:t>
          </a:r>
          <a:endParaRPr lang="es-CO" sz="1800" b="0" dirty="0"/>
        </a:p>
      </dgm:t>
    </dgm:pt>
    <dgm:pt modelId="{8153092D-38B6-4F4A-AA9B-49CD3C2A241F}" type="parTrans" cxnId="{5D3AC185-8C80-413C-8255-CC7318558C85}">
      <dgm:prSet/>
      <dgm:spPr/>
      <dgm:t>
        <a:bodyPr/>
        <a:lstStyle/>
        <a:p>
          <a:endParaRPr lang="es-CO"/>
        </a:p>
      </dgm:t>
    </dgm:pt>
    <dgm:pt modelId="{FDE318C7-42DD-420E-B2C8-F2C8AE130BD7}" type="sibTrans" cxnId="{5D3AC185-8C80-413C-8255-CC7318558C85}">
      <dgm:prSet/>
      <dgm:spPr/>
      <dgm:t>
        <a:bodyPr/>
        <a:lstStyle/>
        <a:p>
          <a:endParaRPr lang="es-CO"/>
        </a:p>
      </dgm:t>
    </dgm:pt>
    <dgm:pt modelId="{F5CDD7A4-9F56-4B94-B328-7859A5C9F1D1}">
      <dgm:prSet phldrT="[Texto]" custT="1"/>
      <dgm:spPr>
        <a:solidFill>
          <a:srgbClr val="FFD78F"/>
        </a:solidFill>
      </dgm:spPr>
      <dgm:t>
        <a:bodyPr/>
        <a:lstStyle/>
        <a:p>
          <a:r>
            <a:rPr lang="es-CO" sz="2000" b="0" dirty="0">
              <a:latin typeface="+mn-lt"/>
            </a:rPr>
            <a:t>Se sugiere que mínimo una cotización sea aportada por el encargado del proyecto (docente).</a:t>
          </a:r>
        </a:p>
      </dgm:t>
    </dgm:pt>
    <dgm:pt modelId="{55388769-05EB-42B6-AB7D-557EF9FE4563}" type="parTrans" cxnId="{A373E818-31D7-4688-93A9-6B6F69BE8DF8}">
      <dgm:prSet/>
      <dgm:spPr/>
      <dgm:t>
        <a:bodyPr/>
        <a:lstStyle/>
        <a:p>
          <a:endParaRPr lang="es-CO"/>
        </a:p>
      </dgm:t>
    </dgm:pt>
    <dgm:pt modelId="{5624FC2A-42DC-460C-B377-18076B170FF7}" type="sibTrans" cxnId="{A373E818-31D7-4688-93A9-6B6F69BE8DF8}">
      <dgm:prSet/>
      <dgm:spPr/>
      <dgm:t>
        <a:bodyPr/>
        <a:lstStyle/>
        <a:p>
          <a:endParaRPr lang="es-CO"/>
        </a:p>
      </dgm:t>
    </dgm:pt>
    <dgm:pt modelId="{D54FA278-98E8-42DE-99F1-4980032902C1}">
      <dgm:prSet phldrT="[Texto]" custT="1"/>
      <dgm:spPr>
        <a:solidFill>
          <a:srgbClr val="9AF2A0"/>
        </a:solidFill>
      </dgm:spPr>
      <dgm:t>
        <a:bodyPr/>
        <a:lstStyle/>
        <a:p>
          <a:r>
            <a:rPr lang="es-CO" sz="2000" b="0" dirty="0">
              <a:latin typeface="+mn-lt"/>
            </a:rPr>
            <a:t>Se recomienda que la solicitud de cotización se haga por medio de correo electrónico adjuntando la ficha técnica o el anexo técnico del proceso a contratar.</a:t>
          </a:r>
        </a:p>
      </dgm:t>
    </dgm:pt>
    <dgm:pt modelId="{4791F349-F911-4672-8F72-8DBA28298E6C}" type="parTrans" cxnId="{AF4711EF-93C7-411A-B31B-06060170137A}">
      <dgm:prSet/>
      <dgm:spPr/>
      <dgm:t>
        <a:bodyPr/>
        <a:lstStyle/>
        <a:p>
          <a:endParaRPr lang="es-CO"/>
        </a:p>
      </dgm:t>
    </dgm:pt>
    <dgm:pt modelId="{3195E0F1-C02A-4449-8666-4C54DA28D54A}" type="sibTrans" cxnId="{AF4711EF-93C7-411A-B31B-06060170137A}">
      <dgm:prSet/>
      <dgm:spPr/>
      <dgm:t>
        <a:bodyPr/>
        <a:lstStyle/>
        <a:p>
          <a:endParaRPr lang="es-CO"/>
        </a:p>
      </dgm:t>
    </dgm:pt>
    <dgm:pt modelId="{525449F8-C6AA-43D0-86AC-53650583E3F7}" type="pres">
      <dgm:prSet presAssocID="{82BB95F5-0896-4029-A043-4F95FCE8AAED}" presName="Name0" presStyleCnt="0">
        <dgm:presLayoutVars>
          <dgm:chPref val="1"/>
          <dgm:dir/>
          <dgm:animOne val="branch"/>
          <dgm:animLvl val="lvl"/>
          <dgm:resizeHandles val="exact"/>
        </dgm:presLayoutVars>
      </dgm:prSet>
      <dgm:spPr/>
    </dgm:pt>
    <dgm:pt modelId="{DFC455E9-E7B8-4EDB-8E30-033349FB1C73}" type="pres">
      <dgm:prSet presAssocID="{39F04E2D-200D-45C4-8AC3-A2A9DCEE7AFC}" presName="root1" presStyleCnt="0"/>
      <dgm:spPr/>
    </dgm:pt>
    <dgm:pt modelId="{8AC2E38F-B813-4326-9445-01127ECED98E}" type="pres">
      <dgm:prSet presAssocID="{39F04E2D-200D-45C4-8AC3-A2A9DCEE7AFC}" presName="LevelOneTextNode" presStyleLbl="node0" presStyleIdx="0" presStyleCnt="1" custScaleY="82692">
        <dgm:presLayoutVars>
          <dgm:chPref val="3"/>
        </dgm:presLayoutVars>
      </dgm:prSet>
      <dgm:spPr/>
    </dgm:pt>
    <dgm:pt modelId="{068814FD-6906-44C8-98E8-D58B653F1D07}" type="pres">
      <dgm:prSet presAssocID="{39F04E2D-200D-45C4-8AC3-A2A9DCEE7AFC}" presName="level2hierChild" presStyleCnt="0"/>
      <dgm:spPr/>
    </dgm:pt>
    <dgm:pt modelId="{8492C856-A110-4609-8D61-85262C945B03}" type="pres">
      <dgm:prSet presAssocID="{8153092D-38B6-4F4A-AA9B-49CD3C2A241F}" presName="conn2-1" presStyleLbl="parChTrans1D2" presStyleIdx="0" presStyleCnt="3"/>
      <dgm:spPr/>
    </dgm:pt>
    <dgm:pt modelId="{751AF729-73EA-437F-AC92-50AE18F941CC}" type="pres">
      <dgm:prSet presAssocID="{8153092D-38B6-4F4A-AA9B-49CD3C2A241F}" presName="connTx" presStyleLbl="parChTrans1D2" presStyleIdx="0" presStyleCnt="3"/>
      <dgm:spPr/>
    </dgm:pt>
    <dgm:pt modelId="{FE0A19EA-DD02-43D3-BD7C-E5030C4FE4A1}" type="pres">
      <dgm:prSet presAssocID="{6EF2ABA2-20FE-4539-9A96-831D548D1FD0}" presName="root2" presStyleCnt="0"/>
      <dgm:spPr/>
    </dgm:pt>
    <dgm:pt modelId="{548D16D8-1442-47B4-BA16-ECB1DCA0E083}" type="pres">
      <dgm:prSet presAssocID="{6EF2ABA2-20FE-4539-9A96-831D548D1FD0}" presName="LevelTwoTextNode" presStyleLbl="node2" presStyleIdx="0" presStyleCnt="3" custScaleX="282597">
        <dgm:presLayoutVars>
          <dgm:chPref val="3"/>
        </dgm:presLayoutVars>
      </dgm:prSet>
      <dgm:spPr/>
    </dgm:pt>
    <dgm:pt modelId="{04251882-968F-424A-9611-EA21360964DC}" type="pres">
      <dgm:prSet presAssocID="{6EF2ABA2-20FE-4539-9A96-831D548D1FD0}" presName="level3hierChild" presStyleCnt="0"/>
      <dgm:spPr/>
    </dgm:pt>
    <dgm:pt modelId="{89EE1760-6E00-4224-80DB-AFCCF3FF2300}" type="pres">
      <dgm:prSet presAssocID="{55388769-05EB-42B6-AB7D-557EF9FE4563}" presName="conn2-1" presStyleLbl="parChTrans1D2" presStyleIdx="1" presStyleCnt="3"/>
      <dgm:spPr/>
    </dgm:pt>
    <dgm:pt modelId="{3A6CAF68-5825-4E20-A359-87B5902C3405}" type="pres">
      <dgm:prSet presAssocID="{55388769-05EB-42B6-AB7D-557EF9FE4563}" presName="connTx" presStyleLbl="parChTrans1D2" presStyleIdx="1" presStyleCnt="3"/>
      <dgm:spPr/>
    </dgm:pt>
    <dgm:pt modelId="{83EF1A9F-927B-49E9-A92F-DFF0522D56EF}" type="pres">
      <dgm:prSet presAssocID="{F5CDD7A4-9F56-4B94-B328-7859A5C9F1D1}" presName="root2" presStyleCnt="0"/>
      <dgm:spPr/>
    </dgm:pt>
    <dgm:pt modelId="{090FF769-838D-40DA-B14F-BD712CF6F828}" type="pres">
      <dgm:prSet presAssocID="{F5CDD7A4-9F56-4B94-B328-7859A5C9F1D1}" presName="LevelTwoTextNode" presStyleLbl="node2" presStyleIdx="1" presStyleCnt="3" custScaleX="282597">
        <dgm:presLayoutVars>
          <dgm:chPref val="3"/>
        </dgm:presLayoutVars>
      </dgm:prSet>
      <dgm:spPr/>
    </dgm:pt>
    <dgm:pt modelId="{DC344A60-91B0-4CC0-AE5E-113E9B07BA31}" type="pres">
      <dgm:prSet presAssocID="{F5CDD7A4-9F56-4B94-B328-7859A5C9F1D1}" presName="level3hierChild" presStyleCnt="0"/>
      <dgm:spPr/>
    </dgm:pt>
    <dgm:pt modelId="{143A2C2D-7CE0-4BE3-B827-AAF30DFD246A}" type="pres">
      <dgm:prSet presAssocID="{4791F349-F911-4672-8F72-8DBA28298E6C}" presName="conn2-1" presStyleLbl="parChTrans1D2" presStyleIdx="2" presStyleCnt="3"/>
      <dgm:spPr/>
    </dgm:pt>
    <dgm:pt modelId="{91BB9D01-4114-40C8-91AE-E024E877D6F4}" type="pres">
      <dgm:prSet presAssocID="{4791F349-F911-4672-8F72-8DBA28298E6C}" presName="connTx" presStyleLbl="parChTrans1D2" presStyleIdx="2" presStyleCnt="3"/>
      <dgm:spPr/>
    </dgm:pt>
    <dgm:pt modelId="{290067E2-8A83-4A0E-8019-4602F3AE9D99}" type="pres">
      <dgm:prSet presAssocID="{D54FA278-98E8-42DE-99F1-4980032902C1}" presName="root2" presStyleCnt="0"/>
      <dgm:spPr/>
    </dgm:pt>
    <dgm:pt modelId="{61DE785A-D245-4750-821D-C383FD7081D9}" type="pres">
      <dgm:prSet presAssocID="{D54FA278-98E8-42DE-99F1-4980032902C1}" presName="LevelTwoTextNode" presStyleLbl="node2" presStyleIdx="2" presStyleCnt="3" custScaleX="282597">
        <dgm:presLayoutVars>
          <dgm:chPref val="3"/>
        </dgm:presLayoutVars>
      </dgm:prSet>
      <dgm:spPr/>
    </dgm:pt>
    <dgm:pt modelId="{74B9A331-DD9A-4274-ACEA-F290527C65C2}" type="pres">
      <dgm:prSet presAssocID="{D54FA278-98E8-42DE-99F1-4980032902C1}" presName="level3hierChild" presStyleCnt="0"/>
      <dgm:spPr/>
    </dgm:pt>
  </dgm:ptLst>
  <dgm:cxnLst>
    <dgm:cxn modelId="{BD718A08-563F-4D73-90E3-FA686A6C0489}" type="presOf" srcId="{D54FA278-98E8-42DE-99F1-4980032902C1}" destId="{61DE785A-D245-4750-821D-C383FD7081D9}" srcOrd="0" destOrd="0" presId="urn:microsoft.com/office/officeart/2008/layout/HorizontalMultiLevelHierarchy"/>
    <dgm:cxn modelId="{A373E818-31D7-4688-93A9-6B6F69BE8DF8}" srcId="{39F04E2D-200D-45C4-8AC3-A2A9DCEE7AFC}" destId="{F5CDD7A4-9F56-4B94-B328-7859A5C9F1D1}" srcOrd="1" destOrd="0" parTransId="{55388769-05EB-42B6-AB7D-557EF9FE4563}" sibTransId="{5624FC2A-42DC-460C-B377-18076B170FF7}"/>
    <dgm:cxn modelId="{99709E19-2B99-4D3B-98B6-79FC35148A5A}" type="presOf" srcId="{55388769-05EB-42B6-AB7D-557EF9FE4563}" destId="{3A6CAF68-5825-4E20-A359-87B5902C3405}" srcOrd="1" destOrd="0" presId="urn:microsoft.com/office/officeart/2008/layout/HorizontalMultiLevelHierarchy"/>
    <dgm:cxn modelId="{10DFAB20-732E-490F-975A-46595F670783}" srcId="{82BB95F5-0896-4029-A043-4F95FCE8AAED}" destId="{39F04E2D-200D-45C4-8AC3-A2A9DCEE7AFC}" srcOrd="0" destOrd="0" parTransId="{ABD880DF-D251-4C79-BACF-B2FC792F0941}" sibTransId="{3358484F-B4DC-421C-B466-732DFBF8416B}"/>
    <dgm:cxn modelId="{AEF84A28-538D-42E4-96F7-1A9F89FBBBE1}" type="presOf" srcId="{82BB95F5-0896-4029-A043-4F95FCE8AAED}" destId="{525449F8-C6AA-43D0-86AC-53650583E3F7}" srcOrd="0" destOrd="0" presId="urn:microsoft.com/office/officeart/2008/layout/HorizontalMultiLevelHierarchy"/>
    <dgm:cxn modelId="{09F0A93F-3FB6-44AD-80A8-731B2B930162}" type="presOf" srcId="{39F04E2D-200D-45C4-8AC3-A2A9DCEE7AFC}" destId="{8AC2E38F-B813-4326-9445-01127ECED98E}" srcOrd="0" destOrd="0" presId="urn:microsoft.com/office/officeart/2008/layout/HorizontalMultiLevelHierarchy"/>
    <dgm:cxn modelId="{ADFC8166-57CD-485A-BFAE-EF160EFC931C}" type="presOf" srcId="{F5CDD7A4-9F56-4B94-B328-7859A5C9F1D1}" destId="{090FF769-838D-40DA-B14F-BD712CF6F828}" srcOrd="0" destOrd="0" presId="urn:microsoft.com/office/officeart/2008/layout/HorizontalMultiLevelHierarchy"/>
    <dgm:cxn modelId="{624CA566-CD8B-4ACA-9D33-E0548D6457BC}" type="presOf" srcId="{8153092D-38B6-4F4A-AA9B-49CD3C2A241F}" destId="{751AF729-73EA-437F-AC92-50AE18F941CC}" srcOrd="1" destOrd="0" presId="urn:microsoft.com/office/officeart/2008/layout/HorizontalMultiLevelHierarchy"/>
    <dgm:cxn modelId="{EA6BDE73-0861-40B3-854A-A9795806860E}" type="presOf" srcId="{55388769-05EB-42B6-AB7D-557EF9FE4563}" destId="{89EE1760-6E00-4224-80DB-AFCCF3FF2300}" srcOrd="0" destOrd="0" presId="urn:microsoft.com/office/officeart/2008/layout/HorizontalMultiLevelHierarchy"/>
    <dgm:cxn modelId="{5D3AC185-8C80-413C-8255-CC7318558C85}" srcId="{39F04E2D-200D-45C4-8AC3-A2A9DCEE7AFC}" destId="{6EF2ABA2-20FE-4539-9A96-831D548D1FD0}" srcOrd="0" destOrd="0" parTransId="{8153092D-38B6-4F4A-AA9B-49CD3C2A241F}" sibTransId="{FDE318C7-42DD-420E-B2C8-F2C8AE130BD7}"/>
    <dgm:cxn modelId="{7F775AB3-9F89-445D-8324-F376E71862A0}" type="presOf" srcId="{6EF2ABA2-20FE-4539-9A96-831D548D1FD0}" destId="{548D16D8-1442-47B4-BA16-ECB1DCA0E083}" srcOrd="0" destOrd="0" presId="urn:microsoft.com/office/officeart/2008/layout/HorizontalMultiLevelHierarchy"/>
    <dgm:cxn modelId="{B38B15C2-6C3D-47CC-8377-491977414BE4}" type="presOf" srcId="{8153092D-38B6-4F4A-AA9B-49CD3C2A241F}" destId="{8492C856-A110-4609-8D61-85262C945B03}" srcOrd="0" destOrd="0" presId="urn:microsoft.com/office/officeart/2008/layout/HorizontalMultiLevelHierarchy"/>
    <dgm:cxn modelId="{DADC1CE6-0171-4524-86C5-5E75A3A1D155}" type="presOf" srcId="{4791F349-F911-4672-8F72-8DBA28298E6C}" destId="{91BB9D01-4114-40C8-91AE-E024E877D6F4}" srcOrd="1" destOrd="0" presId="urn:microsoft.com/office/officeart/2008/layout/HorizontalMultiLevelHierarchy"/>
    <dgm:cxn modelId="{D3A623E7-35CD-48D8-AFC6-ECB93298835D}" type="presOf" srcId="{4791F349-F911-4672-8F72-8DBA28298E6C}" destId="{143A2C2D-7CE0-4BE3-B827-AAF30DFD246A}" srcOrd="0" destOrd="0" presId="urn:microsoft.com/office/officeart/2008/layout/HorizontalMultiLevelHierarchy"/>
    <dgm:cxn modelId="{AF4711EF-93C7-411A-B31B-06060170137A}" srcId="{39F04E2D-200D-45C4-8AC3-A2A9DCEE7AFC}" destId="{D54FA278-98E8-42DE-99F1-4980032902C1}" srcOrd="2" destOrd="0" parTransId="{4791F349-F911-4672-8F72-8DBA28298E6C}" sibTransId="{3195E0F1-C02A-4449-8666-4C54DA28D54A}"/>
    <dgm:cxn modelId="{F3E2971A-8C4C-4567-9A19-348A8C79168F}" type="presParOf" srcId="{525449F8-C6AA-43D0-86AC-53650583E3F7}" destId="{DFC455E9-E7B8-4EDB-8E30-033349FB1C73}" srcOrd="0" destOrd="0" presId="urn:microsoft.com/office/officeart/2008/layout/HorizontalMultiLevelHierarchy"/>
    <dgm:cxn modelId="{66B27EBD-A819-4A3E-B21B-4CE25A2E0DD3}" type="presParOf" srcId="{DFC455E9-E7B8-4EDB-8E30-033349FB1C73}" destId="{8AC2E38F-B813-4326-9445-01127ECED98E}" srcOrd="0" destOrd="0" presId="urn:microsoft.com/office/officeart/2008/layout/HorizontalMultiLevelHierarchy"/>
    <dgm:cxn modelId="{83B31FBA-0467-4F01-9896-A0FA71887505}" type="presParOf" srcId="{DFC455E9-E7B8-4EDB-8E30-033349FB1C73}" destId="{068814FD-6906-44C8-98E8-D58B653F1D07}" srcOrd="1" destOrd="0" presId="urn:microsoft.com/office/officeart/2008/layout/HorizontalMultiLevelHierarchy"/>
    <dgm:cxn modelId="{D7CFDFCF-E1FE-4599-97A7-525464CB8EAA}" type="presParOf" srcId="{068814FD-6906-44C8-98E8-D58B653F1D07}" destId="{8492C856-A110-4609-8D61-85262C945B03}" srcOrd="0" destOrd="0" presId="urn:microsoft.com/office/officeart/2008/layout/HorizontalMultiLevelHierarchy"/>
    <dgm:cxn modelId="{D0006109-5EAD-4A77-8E74-D4D2396F24CC}" type="presParOf" srcId="{8492C856-A110-4609-8D61-85262C945B03}" destId="{751AF729-73EA-437F-AC92-50AE18F941CC}" srcOrd="0" destOrd="0" presId="urn:microsoft.com/office/officeart/2008/layout/HorizontalMultiLevelHierarchy"/>
    <dgm:cxn modelId="{007AB167-9EFA-45E6-9EEF-726C4F53B0E6}" type="presParOf" srcId="{068814FD-6906-44C8-98E8-D58B653F1D07}" destId="{FE0A19EA-DD02-43D3-BD7C-E5030C4FE4A1}" srcOrd="1" destOrd="0" presId="urn:microsoft.com/office/officeart/2008/layout/HorizontalMultiLevelHierarchy"/>
    <dgm:cxn modelId="{7F60BA16-501E-418E-B593-4C49E1458B7F}" type="presParOf" srcId="{FE0A19EA-DD02-43D3-BD7C-E5030C4FE4A1}" destId="{548D16D8-1442-47B4-BA16-ECB1DCA0E083}" srcOrd="0" destOrd="0" presId="urn:microsoft.com/office/officeart/2008/layout/HorizontalMultiLevelHierarchy"/>
    <dgm:cxn modelId="{CE0C5FE9-ABF9-4B17-A7C1-846C5DC03E52}" type="presParOf" srcId="{FE0A19EA-DD02-43D3-BD7C-E5030C4FE4A1}" destId="{04251882-968F-424A-9611-EA21360964DC}" srcOrd="1" destOrd="0" presId="urn:microsoft.com/office/officeart/2008/layout/HorizontalMultiLevelHierarchy"/>
    <dgm:cxn modelId="{749A5E8C-953F-469D-B403-D904F5699B39}" type="presParOf" srcId="{068814FD-6906-44C8-98E8-D58B653F1D07}" destId="{89EE1760-6E00-4224-80DB-AFCCF3FF2300}" srcOrd="2" destOrd="0" presId="urn:microsoft.com/office/officeart/2008/layout/HorizontalMultiLevelHierarchy"/>
    <dgm:cxn modelId="{F8D32472-AE20-4475-BA2A-73895DAAC982}" type="presParOf" srcId="{89EE1760-6E00-4224-80DB-AFCCF3FF2300}" destId="{3A6CAF68-5825-4E20-A359-87B5902C3405}" srcOrd="0" destOrd="0" presId="urn:microsoft.com/office/officeart/2008/layout/HorizontalMultiLevelHierarchy"/>
    <dgm:cxn modelId="{51C4C5AD-066D-4469-A784-71FCDA1C0A30}" type="presParOf" srcId="{068814FD-6906-44C8-98E8-D58B653F1D07}" destId="{83EF1A9F-927B-49E9-A92F-DFF0522D56EF}" srcOrd="3" destOrd="0" presId="urn:microsoft.com/office/officeart/2008/layout/HorizontalMultiLevelHierarchy"/>
    <dgm:cxn modelId="{0F84CA18-C13F-4B86-8F9A-267A8F0799EB}" type="presParOf" srcId="{83EF1A9F-927B-49E9-A92F-DFF0522D56EF}" destId="{090FF769-838D-40DA-B14F-BD712CF6F828}" srcOrd="0" destOrd="0" presId="urn:microsoft.com/office/officeart/2008/layout/HorizontalMultiLevelHierarchy"/>
    <dgm:cxn modelId="{9C307FAF-BBC3-4ECD-BADB-3C49F1E97C35}" type="presParOf" srcId="{83EF1A9F-927B-49E9-A92F-DFF0522D56EF}" destId="{DC344A60-91B0-4CC0-AE5E-113E9B07BA31}" srcOrd="1" destOrd="0" presId="urn:microsoft.com/office/officeart/2008/layout/HorizontalMultiLevelHierarchy"/>
    <dgm:cxn modelId="{72057FF5-0E1C-484F-B08D-E5D493EC1FE6}" type="presParOf" srcId="{068814FD-6906-44C8-98E8-D58B653F1D07}" destId="{143A2C2D-7CE0-4BE3-B827-AAF30DFD246A}" srcOrd="4" destOrd="0" presId="urn:microsoft.com/office/officeart/2008/layout/HorizontalMultiLevelHierarchy"/>
    <dgm:cxn modelId="{78ED2AD8-969F-435C-8B9C-DA9D4BB47404}" type="presParOf" srcId="{143A2C2D-7CE0-4BE3-B827-AAF30DFD246A}" destId="{91BB9D01-4114-40C8-91AE-E024E877D6F4}" srcOrd="0" destOrd="0" presId="urn:microsoft.com/office/officeart/2008/layout/HorizontalMultiLevelHierarchy"/>
    <dgm:cxn modelId="{E92E6555-6C3E-4AE5-8DCE-1FA8824A0693}" type="presParOf" srcId="{068814FD-6906-44C8-98E8-D58B653F1D07}" destId="{290067E2-8A83-4A0E-8019-4602F3AE9D99}" srcOrd="5" destOrd="0" presId="urn:microsoft.com/office/officeart/2008/layout/HorizontalMultiLevelHierarchy"/>
    <dgm:cxn modelId="{85FE8154-C6E0-4FFE-8762-9AC7D986392D}" type="presParOf" srcId="{290067E2-8A83-4A0E-8019-4602F3AE9D99}" destId="{61DE785A-D245-4750-821D-C383FD7081D9}" srcOrd="0" destOrd="0" presId="urn:microsoft.com/office/officeart/2008/layout/HorizontalMultiLevelHierarchy"/>
    <dgm:cxn modelId="{20F4D331-01B3-443A-96CD-7D397DB9B7EC}" type="presParOf" srcId="{290067E2-8A83-4A0E-8019-4602F3AE9D99}" destId="{74B9A331-DD9A-4274-ACEA-F290527C65C2}"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E67F68-5FE7-41C0-B5FC-EDE70C73A6EB}"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CO"/>
        </a:p>
      </dgm:t>
    </dgm:pt>
    <dgm:pt modelId="{E9312099-7D11-42DE-99E3-39C2B1F8ADB1}">
      <dgm:prSet phldrT="[Texto]" custT="1"/>
      <dgm:spPr/>
      <dgm:t>
        <a:bodyPr/>
        <a:lstStyle/>
        <a:p>
          <a:r>
            <a:rPr lang="es-ES_tradnl" sz="1600" b="1" dirty="0">
              <a:effectLst/>
              <a:latin typeface="Calibri"/>
              <a:ea typeface="MS PGothic"/>
              <a:cs typeface="Calibri"/>
            </a:rPr>
            <a:t>1. </a:t>
          </a:r>
          <a:r>
            <a:rPr lang="es-ES_tradnl" sz="1600" b="0" dirty="0">
              <a:effectLst/>
              <a:latin typeface="Calibri"/>
              <a:ea typeface="MS PGothic"/>
              <a:cs typeface="Calibri"/>
            </a:rPr>
            <a:t>La descripción y justificación  de la necesidad que se pretende satisfacer. </a:t>
          </a:r>
          <a:endParaRPr lang="es-CO" sz="1600" b="0" dirty="0">
            <a:effectLst/>
          </a:endParaRPr>
        </a:p>
      </dgm:t>
    </dgm:pt>
    <dgm:pt modelId="{A2B58E01-EBEA-4D75-AC90-920CC076B693}" type="parTrans" cxnId="{B6800C60-2AC9-4C7D-A3AD-297B5D12B68F}">
      <dgm:prSet/>
      <dgm:spPr/>
      <dgm:t>
        <a:bodyPr/>
        <a:lstStyle/>
        <a:p>
          <a:endParaRPr lang="es-CO" sz="2000" b="0">
            <a:effectLst/>
          </a:endParaRPr>
        </a:p>
      </dgm:t>
    </dgm:pt>
    <dgm:pt modelId="{C5E065F2-57CE-4626-86E7-76D192C65A39}" type="sibTrans" cxnId="{B6800C60-2AC9-4C7D-A3AD-297B5D12B68F}">
      <dgm:prSet/>
      <dgm:spPr/>
      <dgm:t>
        <a:bodyPr/>
        <a:lstStyle/>
        <a:p>
          <a:endParaRPr lang="es-CO" sz="2000" b="0">
            <a:effectLst/>
          </a:endParaRPr>
        </a:p>
      </dgm:t>
    </dgm:pt>
    <dgm:pt modelId="{C36BCD01-D09B-49D6-B6B7-5EE28F7811FA}">
      <dgm:prSet phldrT="[Texto]" custT="1"/>
      <dgm:spPr>
        <a:solidFill>
          <a:srgbClr val="FFF993"/>
        </a:solidFill>
      </dgm:spPr>
      <dgm:t>
        <a:bodyPr/>
        <a:lstStyle/>
        <a:p>
          <a:r>
            <a:rPr lang="es-ES_tradnl" sz="1600" b="1" dirty="0">
              <a:effectLst/>
              <a:latin typeface="Calibri"/>
              <a:ea typeface="MS PGothic"/>
              <a:cs typeface="Calibri"/>
            </a:rPr>
            <a:t>2. </a:t>
          </a:r>
          <a:r>
            <a:rPr lang="es-ES_tradnl" sz="1600" b="0" dirty="0">
              <a:effectLst/>
              <a:latin typeface="Calibri"/>
              <a:ea typeface="MS PGothic"/>
              <a:cs typeface="Calibri"/>
            </a:rPr>
            <a:t>El objeto a contratar. </a:t>
          </a:r>
          <a:endParaRPr lang="es-CO" sz="1600" b="0" dirty="0">
            <a:effectLst/>
          </a:endParaRPr>
        </a:p>
      </dgm:t>
    </dgm:pt>
    <dgm:pt modelId="{AA7659E4-2F9C-4461-88E8-EFF7A7A80824}" type="parTrans" cxnId="{2484A6A0-537E-4EEF-BC8E-28CF96576854}">
      <dgm:prSet/>
      <dgm:spPr/>
      <dgm:t>
        <a:bodyPr/>
        <a:lstStyle/>
        <a:p>
          <a:endParaRPr lang="es-CO" sz="2000" b="0">
            <a:effectLst/>
          </a:endParaRPr>
        </a:p>
      </dgm:t>
    </dgm:pt>
    <dgm:pt modelId="{75FB80CC-FEB1-4DB2-B088-565F8FFE2434}" type="sibTrans" cxnId="{2484A6A0-537E-4EEF-BC8E-28CF96576854}">
      <dgm:prSet/>
      <dgm:spPr/>
      <dgm:t>
        <a:bodyPr/>
        <a:lstStyle/>
        <a:p>
          <a:endParaRPr lang="es-CO" sz="2000" b="0">
            <a:effectLst/>
          </a:endParaRPr>
        </a:p>
      </dgm:t>
    </dgm:pt>
    <dgm:pt modelId="{94C61474-13C0-4DC9-8DF3-F9B25E895EF1}">
      <dgm:prSet phldrT="[Texto]" custT="1"/>
      <dgm:spPr/>
      <dgm:t>
        <a:bodyPr/>
        <a:lstStyle/>
        <a:p>
          <a:pPr>
            <a:buFontTx/>
            <a:buAutoNum type="arabicPeriod" startAt="3"/>
          </a:pPr>
          <a:r>
            <a:rPr lang="es-ES_tradnl" sz="1600" b="1" dirty="0">
              <a:effectLst/>
              <a:latin typeface="Calibri"/>
              <a:ea typeface="MS PGothic"/>
              <a:cs typeface="Calibri"/>
            </a:rPr>
            <a:t>3. </a:t>
          </a:r>
          <a:r>
            <a:rPr lang="es-ES_tradnl" sz="1600" b="0" dirty="0">
              <a:effectLst/>
              <a:latin typeface="Calibri"/>
              <a:ea typeface="MS PGothic"/>
              <a:cs typeface="Calibri"/>
            </a:rPr>
            <a:t>Las condiciones técnicas exigidas.</a:t>
          </a:r>
          <a:endParaRPr lang="es-CO" sz="1600" b="0" dirty="0">
            <a:effectLst/>
          </a:endParaRPr>
        </a:p>
      </dgm:t>
    </dgm:pt>
    <dgm:pt modelId="{6CF60CF4-B87D-4718-827B-D8078A0898D1}" type="parTrans" cxnId="{6D4562B7-C36C-49FF-9DBC-EBE4EA0AD1C0}">
      <dgm:prSet/>
      <dgm:spPr/>
      <dgm:t>
        <a:bodyPr/>
        <a:lstStyle/>
        <a:p>
          <a:endParaRPr lang="es-CO" sz="2000" b="0">
            <a:effectLst/>
          </a:endParaRPr>
        </a:p>
      </dgm:t>
    </dgm:pt>
    <dgm:pt modelId="{4A226A7F-3E8C-499D-BB39-DACDEE3AF2C0}" type="sibTrans" cxnId="{6D4562B7-C36C-49FF-9DBC-EBE4EA0AD1C0}">
      <dgm:prSet/>
      <dgm:spPr/>
      <dgm:t>
        <a:bodyPr/>
        <a:lstStyle/>
        <a:p>
          <a:endParaRPr lang="es-CO" sz="2000" b="0">
            <a:effectLst/>
          </a:endParaRPr>
        </a:p>
      </dgm:t>
    </dgm:pt>
    <dgm:pt modelId="{249435E3-8AD5-4C05-B4BD-7C02CD879EB3}">
      <dgm:prSet phldrT="[Texto]" custT="1"/>
      <dgm:spPr/>
      <dgm:t>
        <a:bodyPr/>
        <a:lstStyle/>
        <a:p>
          <a:pPr>
            <a:buFontTx/>
            <a:buAutoNum type="arabicPeriod" startAt="3"/>
          </a:pPr>
          <a:r>
            <a:rPr lang="es-ES_tradnl" sz="1600" b="1" dirty="0">
              <a:effectLst/>
              <a:latin typeface="Calibri"/>
              <a:ea typeface="MS PGothic"/>
              <a:cs typeface="Calibri"/>
            </a:rPr>
            <a:t>4. </a:t>
          </a:r>
          <a:r>
            <a:rPr lang="es-ES_tradnl" sz="1600" b="0" dirty="0">
              <a:effectLst/>
              <a:latin typeface="Calibri"/>
              <a:ea typeface="MS PGothic"/>
              <a:cs typeface="Calibri"/>
            </a:rPr>
            <a:t>Análisis del Sector y del Mercado. </a:t>
          </a:r>
          <a:endParaRPr lang="es-CO" sz="1600" b="0" dirty="0">
            <a:effectLst/>
          </a:endParaRPr>
        </a:p>
      </dgm:t>
    </dgm:pt>
    <dgm:pt modelId="{A87462F7-0374-498B-B5DB-DD40C494FF69}" type="parTrans" cxnId="{533205A4-219D-436A-9AA9-2B36078F4790}">
      <dgm:prSet/>
      <dgm:spPr/>
      <dgm:t>
        <a:bodyPr/>
        <a:lstStyle/>
        <a:p>
          <a:endParaRPr lang="es-CO" sz="2000" b="0">
            <a:effectLst/>
          </a:endParaRPr>
        </a:p>
      </dgm:t>
    </dgm:pt>
    <dgm:pt modelId="{8C1AB3F1-DD0C-4E50-9EF3-CC396C153BE2}" type="sibTrans" cxnId="{533205A4-219D-436A-9AA9-2B36078F4790}">
      <dgm:prSet/>
      <dgm:spPr/>
      <dgm:t>
        <a:bodyPr/>
        <a:lstStyle/>
        <a:p>
          <a:endParaRPr lang="es-CO" sz="2000" b="0">
            <a:effectLst/>
          </a:endParaRPr>
        </a:p>
      </dgm:t>
    </dgm:pt>
    <dgm:pt modelId="{2D135609-1846-4919-ADA7-C7D4918F559D}">
      <dgm:prSet phldrT="[Texto]" custT="1"/>
      <dgm:spPr/>
      <dgm:t>
        <a:bodyPr/>
        <a:lstStyle/>
        <a:p>
          <a:r>
            <a:rPr lang="es-ES_tradnl" sz="1600" b="1" dirty="0">
              <a:effectLst/>
              <a:latin typeface="Calibri"/>
              <a:ea typeface="MS PGothic"/>
              <a:cs typeface="Calibri"/>
            </a:rPr>
            <a:t>5. </a:t>
          </a:r>
          <a:r>
            <a:rPr lang="es-ES_tradnl" sz="1600" b="0" dirty="0">
              <a:effectLst/>
              <a:latin typeface="Calibri"/>
              <a:ea typeface="MS PGothic"/>
              <a:cs typeface="Calibri"/>
            </a:rPr>
            <a:t>El valor estimado del contrato relacionado con el CDP.</a:t>
          </a:r>
          <a:endParaRPr lang="es-CO" sz="1600" b="0" dirty="0">
            <a:effectLst/>
          </a:endParaRPr>
        </a:p>
      </dgm:t>
    </dgm:pt>
    <dgm:pt modelId="{D4884F6D-874A-4F92-80FB-EA439EC9AEB4}" type="parTrans" cxnId="{6E94CBDB-8C38-4CC3-97FD-CAFF342E7673}">
      <dgm:prSet/>
      <dgm:spPr/>
      <dgm:t>
        <a:bodyPr/>
        <a:lstStyle/>
        <a:p>
          <a:endParaRPr lang="es-CO" sz="2000" b="0">
            <a:effectLst/>
          </a:endParaRPr>
        </a:p>
      </dgm:t>
    </dgm:pt>
    <dgm:pt modelId="{BACF6D81-EDEB-4CFE-BEA1-B238C9AEEA94}" type="sibTrans" cxnId="{6E94CBDB-8C38-4CC3-97FD-CAFF342E7673}">
      <dgm:prSet/>
      <dgm:spPr/>
      <dgm:t>
        <a:bodyPr/>
        <a:lstStyle/>
        <a:p>
          <a:endParaRPr lang="es-CO" sz="2000" b="0">
            <a:effectLst/>
          </a:endParaRPr>
        </a:p>
      </dgm:t>
    </dgm:pt>
    <dgm:pt modelId="{AD4AA814-E6DC-42DA-A59D-7938A6159014}">
      <dgm:prSet phldrT="[Texto]" custT="1"/>
      <dgm:spPr/>
      <dgm:t>
        <a:bodyPr/>
        <a:lstStyle/>
        <a:p>
          <a:r>
            <a:rPr lang="es-ES_tradnl" sz="1600" b="1" dirty="0">
              <a:effectLst/>
              <a:latin typeface="Calibri"/>
              <a:ea typeface="MS PGothic"/>
              <a:cs typeface="Calibri"/>
            </a:rPr>
            <a:t>6. </a:t>
          </a:r>
          <a:r>
            <a:rPr lang="es-ES_tradnl" sz="1600" b="0" dirty="0">
              <a:effectLst/>
              <a:latin typeface="Calibri"/>
              <a:ea typeface="MS PGothic"/>
              <a:cs typeface="Calibri"/>
            </a:rPr>
            <a:t>El plazo de ejecución.</a:t>
          </a:r>
          <a:endParaRPr lang="es-CO" sz="1600" b="0" dirty="0">
            <a:effectLst/>
          </a:endParaRPr>
        </a:p>
      </dgm:t>
    </dgm:pt>
    <dgm:pt modelId="{ECEB63B6-2B77-4B12-B213-BF17E7356425}" type="parTrans" cxnId="{D3803646-09D6-4C83-8E01-5EC14E7FE154}">
      <dgm:prSet/>
      <dgm:spPr/>
      <dgm:t>
        <a:bodyPr/>
        <a:lstStyle/>
        <a:p>
          <a:endParaRPr lang="es-CO" sz="2000" b="0">
            <a:effectLst/>
          </a:endParaRPr>
        </a:p>
      </dgm:t>
    </dgm:pt>
    <dgm:pt modelId="{E0B36848-6F3C-4095-A58B-E6C20CCEC496}" type="sibTrans" cxnId="{D3803646-09D6-4C83-8E01-5EC14E7FE154}">
      <dgm:prSet/>
      <dgm:spPr/>
      <dgm:t>
        <a:bodyPr/>
        <a:lstStyle/>
        <a:p>
          <a:endParaRPr lang="es-CO" sz="2000" b="0">
            <a:effectLst/>
          </a:endParaRPr>
        </a:p>
      </dgm:t>
    </dgm:pt>
    <dgm:pt modelId="{8D0466DE-8511-405D-B218-90A9D2906ACA}">
      <dgm:prSet phldrT="[Texto]" custT="1"/>
      <dgm:spPr/>
      <dgm:t>
        <a:bodyPr/>
        <a:lstStyle/>
        <a:p>
          <a:r>
            <a:rPr lang="es-ES_tradnl" sz="1600" b="1" dirty="0">
              <a:effectLst/>
              <a:latin typeface="Calibri"/>
              <a:ea typeface="MS PGothic"/>
              <a:cs typeface="Calibri"/>
            </a:rPr>
            <a:t>10. </a:t>
          </a:r>
          <a:r>
            <a:rPr lang="es-ES_tradnl" sz="1600" b="0" dirty="0">
              <a:effectLst/>
              <a:latin typeface="Calibri"/>
              <a:ea typeface="MS PGothic"/>
              <a:cs typeface="Calibri"/>
            </a:rPr>
            <a:t>Requisitos Habilitantes (jurídicos, técnicos y financieros etc.)</a:t>
          </a:r>
          <a:endParaRPr lang="es-CO" sz="1600" b="0" dirty="0">
            <a:effectLst/>
          </a:endParaRPr>
        </a:p>
      </dgm:t>
    </dgm:pt>
    <dgm:pt modelId="{EC055D7C-78E8-49B3-BCD7-A76AA42E6574}" type="parTrans" cxnId="{00EFDB6F-76A5-4343-A3B5-D781F690D930}">
      <dgm:prSet/>
      <dgm:spPr/>
      <dgm:t>
        <a:bodyPr/>
        <a:lstStyle/>
        <a:p>
          <a:endParaRPr lang="es-CO" sz="2000" b="0">
            <a:effectLst/>
          </a:endParaRPr>
        </a:p>
      </dgm:t>
    </dgm:pt>
    <dgm:pt modelId="{4C5FFF54-71AC-4F17-899B-3CD929010672}" type="sibTrans" cxnId="{00EFDB6F-76A5-4343-A3B5-D781F690D930}">
      <dgm:prSet/>
      <dgm:spPr/>
      <dgm:t>
        <a:bodyPr/>
        <a:lstStyle/>
        <a:p>
          <a:endParaRPr lang="es-CO" sz="2000" b="0">
            <a:effectLst/>
          </a:endParaRPr>
        </a:p>
      </dgm:t>
    </dgm:pt>
    <dgm:pt modelId="{C75989A9-E17C-4026-8AD0-8F45242061DD}">
      <dgm:prSet phldrT="[Texto]" custT="1"/>
      <dgm:spPr/>
      <dgm:t>
        <a:bodyPr/>
        <a:lstStyle/>
        <a:p>
          <a:r>
            <a:rPr lang="es" sz="1600" b="1" dirty="0">
              <a:effectLst/>
              <a:latin typeface="Calibri"/>
              <a:ea typeface="MS PGothic"/>
              <a:cs typeface="Calibri"/>
            </a:rPr>
            <a:t>11. </a:t>
          </a:r>
          <a:r>
            <a:rPr lang="es" sz="1600" b="0" dirty="0">
              <a:effectLst/>
              <a:latin typeface="Calibri"/>
              <a:ea typeface="MS PGothic"/>
              <a:cs typeface="Calibri"/>
            </a:rPr>
            <a:t>Criterios para seleccionar la oferta más favorable.</a:t>
          </a:r>
          <a:endParaRPr lang="es-CO" sz="1600" b="0" dirty="0">
            <a:effectLst/>
          </a:endParaRPr>
        </a:p>
      </dgm:t>
    </dgm:pt>
    <dgm:pt modelId="{93FABCF8-6530-40E0-A971-0F88F8065936}" type="parTrans" cxnId="{7359C7A3-0EC6-4E38-B162-D01F7553FE85}">
      <dgm:prSet/>
      <dgm:spPr/>
      <dgm:t>
        <a:bodyPr/>
        <a:lstStyle/>
        <a:p>
          <a:endParaRPr lang="es-CO" sz="2000" b="0">
            <a:effectLst/>
          </a:endParaRPr>
        </a:p>
      </dgm:t>
    </dgm:pt>
    <dgm:pt modelId="{0B8DE165-3F5D-41E5-9ED2-D012A118E738}" type="sibTrans" cxnId="{7359C7A3-0EC6-4E38-B162-D01F7553FE85}">
      <dgm:prSet/>
      <dgm:spPr/>
      <dgm:t>
        <a:bodyPr/>
        <a:lstStyle/>
        <a:p>
          <a:endParaRPr lang="es-CO" sz="2000" b="0">
            <a:effectLst/>
          </a:endParaRPr>
        </a:p>
      </dgm:t>
    </dgm:pt>
    <dgm:pt modelId="{97B41AEE-486C-405A-99D7-7290335DAA1E}">
      <dgm:prSet phldrT="[Texto]" custT="1"/>
      <dgm:spPr>
        <a:solidFill>
          <a:srgbClr val="A6E6EA"/>
        </a:solidFill>
      </dgm:spPr>
      <dgm:t>
        <a:bodyPr/>
        <a:lstStyle/>
        <a:p>
          <a:r>
            <a:rPr lang="es-ES_tradnl" sz="1600" b="1" dirty="0">
              <a:effectLst/>
              <a:latin typeface="Calibri"/>
              <a:ea typeface="MS PGothic"/>
              <a:cs typeface="Calibri"/>
            </a:rPr>
            <a:t>12. </a:t>
          </a:r>
          <a:r>
            <a:rPr lang="es-ES_tradnl" sz="1600" b="0" dirty="0">
              <a:effectLst/>
              <a:latin typeface="Calibri"/>
              <a:ea typeface="MS PGothic"/>
              <a:cs typeface="Calibri"/>
            </a:rPr>
            <a:t>Análisis de riesgos.</a:t>
          </a:r>
          <a:endParaRPr lang="es-CO" sz="1600" b="0" dirty="0">
            <a:effectLst/>
          </a:endParaRPr>
        </a:p>
      </dgm:t>
    </dgm:pt>
    <dgm:pt modelId="{6C94C858-E359-46AE-A154-5592AD120B07}" type="parTrans" cxnId="{306B602A-E072-465C-854E-94CB5FC8E7B6}">
      <dgm:prSet/>
      <dgm:spPr/>
      <dgm:t>
        <a:bodyPr/>
        <a:lstStyle/>
        <a:p>
          <a:endParaRPr lang="es-CO" sz="2000" b="0">
            <a:effectLst/>
          </a:endParaRPr>
        </a:p>
      </dgm:t>
    </dgm:pt>
    <dgm:pt modelId="{3A9BD56E-6C96-4496-B58A-3A87DEC35290}" type="sibTrans" cxnId="{306B602A-E072-465C-854E-94CB5FC8E7B6}">
      <dgm:prSet/>
      <dgm:spPr/>
      <dgm:t>
        <a:bodyPr/>
        <a:lstStyle/>
        <a:p>
          <a:endParaRPr lang="es-CO" sz="2000" b="0">
            <a:effectLst/>
          </a:endParaRPr>
        </a:p>
      </dgm:t>
    </dgm:pt>
    <dgm:pt modelId="{6DED2F50-CC43-43DA-8882-9D74A0C11F10}">
      <dgm:prSet phldrT="[Texto]" custT="1"/>
      <dgm:spPr/>
      <dgm:t>
        <a:bodyPr/>
        <a:lstStyle/>
        <a:p>
          <a:r>
            <a:rPr lang="es-ES_tradnl" sz="1600" b="1" dirty="0">
              <a:effectLst/>
              <a:latin typeface="Calibri"/>
              <a:ea typeface="MS PGothic"/>
              <a:cs typeface="Calibri"/>
            </a:rPr>
            <a:t>13. </a:t>
          </a:r>
          <a:r>
            <a:rPr lang="es-ES_tradnl" sz="1600" b="0" dirty="0">
              <a:effectLst/>
              <a:latin typeface="Calibri"/>
              <a:ea typeface="MS PGothic"/>
              <a:cs typeface="Calibri"/>
            </a:rPr>
            <a:t>Garantías. </a:t>
          </a:r>
          <a:endParaRPr lang="es-CO" sz="1600" b="0" dirty="0">
            <a:effectLst/>
          </a:endParaRPr>
        </a:p>
      </dgm:t>
    </dgm:pt>
    <dgm:pt modelId="{A9312DA6-EC97-4D41-BA1D-3C38A6DA302D}" type="parTrans" cxnId="{4F38A3EC-17A6-42C2-A243-4CE4DF0EE182}">
      <dgm:prSet/>
      <dgm:spPr/>
      <dgm:t>
        <a:bodyPr/>
        <a:lstStyle/>
        <a:p>
          <a:endParaRPr lang="es-CO" sz="2000" b="0">
            <a:effectLst/>
          </a:endParaRPr>
        </a:p>
      </dgm:t>
    </dgm:pt>
    <dgm:pt modelId="{3B162C28-2C74-4958-86B2-A3A9C600D17C}" type="sibTrans" cxnId="{4F38A3EC-17A6-42C2-A243-4CE4DF0EE182}">
      <dgm:prSet/>
      <dgm:spPr/>
      <dgm:t>
        <a:bodyPr/>
        <a:lstStyle/>
        <a:p>
          <a:endParaRPr lang="es-CO" sz="2000" b="0">
            <a:effectLst/>
          </a:endParaRPr>
        </a:p>
      </dgm:t>
    </dgm:pt>
    <dgm:pt modelId="{51EE43A5-C53C-4B3D-B610-C9E444BF2ADF}">
      <dgm:prSet custT="1"/>
      <dgm:spPr/>
      <dgm:t>
        <a:bodyPr/>
        <a:lstStyle/>
        <a:p>
          <a:r>
            <a:rPr lang="es-ES_tradnl" sz="1600" b="1" dirty="0">
              <a:effectLst/>
              <a:latin typeface="Calibri"/>
              <a:ea typeface="MS PGothic"/>
              <a:cs typeface="Calibri"/>
            </a:rPr>
            <a:t>8. </a:t>
          </a:r>
          <a:r>
            <a:rPr lang="es-ES_tradnl" sz="1600" b="0" dirty="0">
              <a:effectLst/>
              <a:latin typeface="Calibri"/>
              <a:ea typeface="MS PGothic"/>
              <a:cs typeface="Calibri"/>
            </a:rPr>
            <a:t>Identificación del régimen contractual y modalidad de la contratación. </a:t>
          </a:r>
          <a:endParaRPr lang="es-CO" sz="1600" b="0" dirty="0">
            <a:effectLst/>
          </a:endParaRPr>
        </a:p>
      </dgm:t>
    </dgm:pt>
    <dgm:pt modelId="{82725177-2B50-4B06-9500-EEF2FA2F7D63}" type="parTrans" cxnId="{9D4E3169-D14B-4F93-BCDD-3A5052F24CCE}">
      <dgm:prSet/>
      <dgm:spPr/>
      <dgm:t>
        <a:bodyPr/>
        <a:lstStyle/>
        <a:p>
          <a:endParaRPr lang="es-CO" sz="2000" b="0">
            <a:effectLst/>
          </a:endParaRPr>
        </a:p>
      </dgm:t>
    </dgm:pt>
    <dgm:pt modelId="{A88095FA-3C53-4D1E-8FCB-324A8697A55D}" type="sibTrans" cxnId="{9D4E3169-D14B-4F93-BCDD-3A5052F24CCE}">
      <dgm:prSet/>
      <dgm:spPr/>
      <dgm:t>
        <a:bodyPr/>
        <a:lstStyle/>
        <a:p>
          <a:endParaRPr lang="es-CO" sz="2000" b="0">
            <a:effectLst/>
          </a:endParaRPr>
        </a:p>
      </dgm:t>
    </dgm:pt>
    <dgm:pt modelId="{886857D1-D5EB-46E1-9760-B379F6B4A32D}">
      <dgm:prSet phldrT="[Texto]" custT="1"/>
      <dgm:spPr/>
      <dgm:t>
        <a:bodyPr/>
        <a:lstStyle/>
        <a:p>
          <a:r>
            <a:rPr lang="es-MX" sz="1600" b="0" dirty="0">
              <a:effectLst/>
            </a:rPr>
            <a:t>Entre otros.</a:t>
          </a:r>
          <a:endParaRPr lang="es-CO" sz="1600" b="0" dirty="0">
            <a:effectLst/>
          </a:endParaRPr>
        </a:p>
      </dgm:t>
    </dgm:pt>
    <dgm:pt modelId="{A7110C5C-620C-4513-A19B-48EB5048BE5B}" type="sibTrans" cxnId="{85010080-072F-4F52-873B-9382F270EF50}">
      <dgm:prSet/>
      <dgm:spPr/>
      <dgm:t>
        <a:bodyPr/>
        <a:lstStyle/>
        <a:p>
          <a:endParaRPr lang="es-CO" sz="2000" b="0">
            <a:effectLst/>
          </a:endParaRPr>
        </a:p>
      </dgm:t>
    </dgm:pt>
    <dgm:pt modelId="{161D339D-FB55-491B-9448-3F7D0503672F}" type="parTrans" cxnId="{85010080-072F-4F52-873B-9382F270EF50}">
      <dgm:prSet/>
      <dgm:spPr/>
      <dgm:t>
        <a:bodyPr/>
        <a:lstStyle/>
        <a:p>
          <a:endParaRPr lang="es-CO" sz="2000" b="0">
            <a:effectLst/>
          </a:endParaRPr>
        </a:p>
      </dgm:t>
    </dgm:pt>
    <dgm:pt modelId="{DE6D4EF7-F43C-453E-99FE-0D76EC9B205C}">
      <dgm:prSet custT="1"/>
      <dgm:spPr/>
      <dgm:t>
        <a:bodyPr/>
        <a:lstStyle/>
        <a:p>
          <a:r>
            <a:rPr lang="es-ES_tradnl" sz="1600" b="1" dirty="0">
              <a:effectLst/>
              <a:latin typeface="Calibri"/>
              <a:ea typeface="MS PGothic"/>
              <a:cs typeface="Calibri"/>
            </a:rPr>
            <a:t>7. </a:t>
          </a:r>
          <a:r>
            <a:rPr lang="es-ES_tradnl" sz="1600" b="0" dirty="0">
              <a:effectLst/>
              <a:latin typeface="Calibri"/>
              <a:ea typeface="MS PGothic"/>
              <a:cs typeface="Calibri"/>
            </a:rPr>
            <a:t>Forma de pago.  </a:t>
          </a:r>
          <a:endParaRPr lang="es-CO" sz="1600" b="0" dirty="0">
            <a:effectLst/>
          </a:endParaRPr>
        </a:p>
      </dgm:t>
    </dgm:pt>
    <dgm:pt modelId="{26EFD5C8-EFB1-458E-A83C-9835C08BA97D}" type="parTrans" cxnId="{3FE2E4EA-008A-4A66-9506-EA8C72CE25D6}">
      <dgm:prSet/>
      <dgm:spPr/>
      <dgm:t>
        <a:bodyPr/>
        <a:lstStyle/>
        <a:p>
          <a:endParaRPr lang="es-CO" sz="2000" b="0">
            <a:effectLst/>
          </a:endParaRPr>
        </a:p>
      </dgm:t>
    </dgm:pt>
    <dgm:pt modelId="{680B15E8-3A81-48C4-B7D5-9FD61CDAAADD}" type="sibTrans" cxnId="{3FE2E4EA-008A-4A66-9506-EA8C72CE25D6}">
      <dgm:prSet/>
      <dgm:spPr/>
      <dgm:t>
        <a:bodyPr/>
        <a:lstStyle/>
        <a:p>
          <a:endParaRPr lang="es-CO" sz="2000" b="0">
            <a:effectLst/>
          </a:endParaRPr>
        </a:p>
      </dgm:t>
    </dgm:pt>
    <dgm:pt modelId="{0C389708-89E7-4047-B5ED-C1B07DEA1FB4}">
      <dgm:prSet custT="1"/>
      <dgm:spPr/>
      <dgm:t>
        <a:bodyPr/>
        <a:lstStyle/>
        <a:p>
          <a:r>
            <a:rPr lang="es-MX" sz="1600" b="1" dirty="0">
              <a:effectLst/>
            </a:rPr>
            <a:t>9.</a:t>
          </a:r>
          <a:r>
            <a:rPr lang="es-MX" sz="1600" b="0" dirty="0">
              <a:effectLst/>
            </a:rPr>
            <a:t> Obligaciones de las partes (IED y e futuro contratista)</a:t>
          </a:r>
          <a:endParaRPr lang="es-CO" sz="1600" b="0" dirty="0">
            <a:effectLst/>
          </a:endParaRPr>
        </a:p>
      </dgm:t>
    </dgm:pt>
    <dgm:pt modelId="{224CBEF8-66C1-4331-A077-99C9278B5CCA}" type="parTrans" cxnId="{559D4D70-9035-4103-BD71-382A6D442672}">
      <dgm:prSet/>
      <dgm:spPr/>
      <dgm:t>
        <a:bodyPr/>
        <a:lstStyle/>
        <a:p>
          <a:endParaRPr lang="es-CO" sz="2000" b="0">
            <a:effectLst/>
          </a:endParaRPr>
        </a:p>
      </dgm:t>
    </dgm:pt>
    <dgm:pt modelId="{5E360808-361B-4D94-9DBD-B266FE64223C}" type="sibTrans" cxnId="{559D4D70-9035-4103-BD71-382A6D442672}">
      <dgm:prSet/>
      <dgm:spPr/>
      <dgm:t>
        <a:bodyPr/>
        <a:lstStyle/>
        <a:p>
          <a:endParaRPr lang="es-CO" sz="2000" b="0">
            <a:effectLst/>
          </a:endParaRPr>
        </a:p>
      </dgm:t>
    </dgm:pt>
    <dgm:pt modelId="{7EB332B7-08E2-407E-83A5-3CAD6089319B}" type="pres">
      <dgm:prSet presAssocID="{0CE67F68-5FE7-41C0-B5FC-EDE70C73A6EB}" presName="diagram" presStyleCnt="0">
        <dgm:presLayoutVars>
          <dgm:dir/>
          <dgm:resizeHandles val="exact"/>
        </dgm:presLayoutVars>
      </dgm:prSet>
      <dgm:spPr/>
    </dgm:pt>
    <dgm:pt modelId="{6965F888-1DA9-4A1A-94C8-9ED759E84150}" type="pres">
      <dgm:prSet presAssocID="{E9312099-7D11-42DE-99E3-39C2B1F8ADB1}" presName="node" presStyleLbl="node1" presStyleIdx="0" presStyleCnt="14">
        <dgm:presLayoutVars>
          <dgm:bulletEnabled val="1"/>
        </dgm:presLayoutVars>
      </dgm:prSet>
      <dgm:spPr/>
    </dgm:pt>
    <dgm:pt modelId="{303915D6-B343-46BD-84DA-360E0B008A19}" type="pres">
      <dgm:prSet presAssocID="{C5E065F2-57CE-4626-86E7-76D192C65A39}" presName="sibTrans" presStyleCnt="0"/>
      <dgm:spPr/>
    </dgm:pt>
    <dgm:pt modelId="{BEDFDF88-8301-4B3F-BFBD-72184D4AB5F1}" type="pres">
      <dgm:prSet presAssocID="{C36BCD01-D09B-49D6-B6B7-5EE28F7811FA}" presName="node" presStyleLbl="node1" presStyleIdx="1" presStyleCnt="14">
        <dgm:presLayoutVars>
          <dgm:bulletEnabled val="1"/>
        </dgm:presLayoutVars>
      </dgm:prSet>
      <dgm:spPr/>
    </dgm:pt>
    <dgm:pt modelId="{1C1DDEAE-5B3C-4727-9D25-DC34827A7B25}" type="pres">
      <dgm:prSet presAssocID="{75FB80CC-FEB1-4DB2-B088-565F8FFE2434}" presName="sibTrans" presStyleCnt="0"/>
      <dgm:spPr/>
    </dgm:pt>
    <dgm:pt modelId="{F457E8F8-6EF7-4A09-B030-0AF734052C13}" type="pres">
      <dgm:prSet presAssocID="{94C61474-13C0-4DC9-8DF3-F9B25E895EF1}" presName="node" presStyleLbl="node1" presStyleIdx="2" presStyleCnt="14">
        <dgm:presLayoutVars>
          <dgm:bulletEnabled val="1"/>
        </dgm:presLayoutVars>
      </dgm:prSet>
      <dgm:spPr/>
    </dgm:pt>
    <dgm:pt modelId="{FB0E7676-8A71-4FA9-8D97-F054448F191A}" type="pres">
      <dgm:prSet presAssocID="{4A226A7F-3E8C-499D-BB39-DACDEE3AF2C0}" presName="sibTrans" presStyleCnt="0"/>
      <dgm:spPr/>
    </dgm:pt>
    <dgm:pt modelId="{A9E4571B-1B6C-4153-8CC0-43B1F809D557}" type="pres">
      <dgm:prSet presAssocID="{249435E3-8AD5-4C05-B4BD-7C02CD879EB3}" presName="node" presStyleLbl="node1" presStyleIdx="3" presStyleCnt="14">
        <dgm:presLayoutVars>
          <dgm:bulletEnabled val="1"/>
        </dgm:presLayoutVars>
      </dgm:prSet>
      <dgm:spPr/>
    </dgm:pt>
    <dgm:pt modelId="{89C9796F-2E26-4E7F-83D2-EC594E417BF7}" type="pres">
      <dgm:prSet presAssocID="{8C1AB3F1-DD0C-4E50-9EF3-CC396C153BE2}" presName="sibTrans" presStyleCnt="0"/>
      <dgm:spPr/>
    </dgm:pt>
    <dgm:pt modelId="{C06A7BEE-6284-45DF-BF99-371A8203E659}" type="pres">
      <dgm:prSet presAssocID="{2D135609-1846-4919-ADA7-C7D4918F559D}" presName="node" presStyleLbl="node1" presStyleIdx="4" presStyleCnt="14">
        <dgm:presLayoutVars>
          <dgm:bulletEnabled val="1"/>
        </dgm:presLayoutVars>
      </dgm:prSet>
      <dgm:spPr/>
    </dgm:pt>
    <dgm:pt modelId="{7A29B5B3-E3BB-4FBF-87FA-750FC04AD8DE}" type="pres">
      <dgm:prSet presAssocID="{BACF6D81-EDEB-4CFE-BEA1-B238C9AEEA94}" presName="sibTrans" presStyleCnt="0"/>
      <dgm:spPr/>
    </dgm:pt>
    <dgm:pt modelId="{FF47379E-7C51-44AE-B157-311BC59440A4}" type="pres">
      <dgm:prSet presAssocID="{AD4AA814-E6DC-42DA-A59D-7938A6159014}" presName="node" presStyleLbl="node1" presStyleIdx="5" presStyleCnt="14">
        <dgm:presLayoutVars>
          <dgm:bulletEnabled val="1"/>
        </dgm:presLayoutVars>
      </dgm:prSet>
      <dgm:spPr/>
    </dgm:pt>
    <dgm:pt modelId="{F25D6202-8559-46F9-9C83-3A293DD9715E}" type="pres">
      <dgm:prSet presAssocID="{E0B36848-6F3C-4095-A58B-E6C20CCEC496}" presName="sibTrans" presStyleCnt="0"/>
      <dgm:spPr/>
    </dgm:pt>
    <dgm:pt modelId="{02E15E03-2FF0-4E24-A287-6C730897EC33}" type="pres">
      <dgm:prSet presAssocID="{DE6D4EF7-F43C-453E-99FE-0D76EC9B205C}" presName="node" presStyleLbl="node1" presStyleIdx="6" presStyleCnt="14">
        <dgm:presLayoutVars>
          <dgm:bulletEnabled val="1"/>
        </dgm:presLayoutVars>
      </dgm:prSet>
      <dgm:spPr/>
    </dgm:pt>
    <dgm:pt modelId="{3F441928-2013-4FE1-B5C5-3F3F85FF2419}" type="pres">
      <dgm:prSet presAssocID="{680B15E8-3A81-48C4-B7D5-9FD61CDAAADD}" presName="sibTrans" presStyleCnt="0"/>
      <dgm:spPr/>
    </dgm:pt>
    <dgm:pt modelId="{D6E715E3-7631-488B-B66E-F84EF71BAB79}" type="pres">
      <dgm:prSet presAssocID="{51EE43A5-C53C-4B3D-B610-C9E444BF2ADF}" presName="node" presStyleLbl="node1" presStyleIdx="7" presStyleCnt="14">
        <dgm:presLayoutVars>
          <dgm:bulletEnabled val="1"/>
        </dgm:presLayoutVars>
      </dgm:prSet>
      <dgm:spPr/>
    </dgm:pt>
    <dgm:pt modelId="{9B790676-92A6-4FAD-A68B-4708644529DC}" type="pres">
      <dgm:prSet presAssocID="{A88095FA-3C53-4D1E-8FCB-324A8697A55D}" presName="sibTrans" presStyleCnt="0"/>
      <dgm:spPr/>
    </dgm:pt>
    <dgm:pt modelId="{ECC94938-B334-43A6-945C-CB24461880B9}" type="pres">
      <dgm:prSet presAssocID="{0C389708-89E7-4047-B5ED-C1B07DEA1FB4}" presName="node" presStyleLbl="node1" presStyleIdx="8" presStyleCnt="14">
        <dgm:presLayoutVars>
          <dgm:bulletEnabled val="1"/>
        </dgm:presLayoutVars>
      </dgm:prSet>
      <dgm:spPr/>
    </dgm:pt>
    <dgm:pt modelId="{6D6C7A46-3D43-4359-90F7-B282C52C26E6}" type="pres">
      <dgm:prSet presAssocID="{5E360808-361B-4D94-9DBD-B266FE64223C}" presName="sibTrans" presStyleCnt="0"/>
      <dgm:spPr/>
    </dgm:pt>
    <dgm:pt modelId="{9A04244A-7BFC-46F0-B94E-1B7F0122D008}" type="pres">
      <dgm:prSet presAssocID="{8D0466DE-8511-405D-B218-90A9D2906ACA}" presName="node" presStyleLbl="node1" presStyleIdx="9" presStyleCnt="14">
        <dgm:presLayoutVars>
          <dgm:bulletEnabled val="1"/>
        </dgm:presLayoutVars>
      </dgm:prSet>
      <dgm:spPr/>
    </dgm:pt>
    <dgm:pt modelId="{4B66002A-3BDE-48B1-B5E9-AE1E95BC3E3A}" type="pres">
      <dgm:prSet presAssocID="{4C5FFF54-71AC-4F17-899B-3CD929010672}" presName="sibTrans" presStyleCnt="0"/>
      <dgm:spPr/>
    </dgm:pt>
    <dgm:pt modelId="{3B9C461A-6B86-463B-AE23-CFBBBE265591}" type="pres">
      <dgm:prSet presAssocID="{C75989A9-E17C-4026-8AD0-8F45242061DD}" presName="node" presStyleLbl="node1" presStyleIdx="10" presStyleCnt="14">
        <dgm:presLayoutVars>
          <dgm:bulletEnabled val="1"/>
        </dgm:presLayoutVars>
      </dgm:prSet>
      <dgm:spPr/>
    </dgm:pt>
    <dgm:pt modelId="{31AD4D4E-2694-4E7C-8E64-707F880EA81C}" type="pres">
      <dgm:prSet presAssocID="{0B8DE165-3F5D-41E5-9ED2-D012A118E738}" presName="sibTrans" presStyleCnt="0"/>
      <dgm:spPr/>
    </dgm:pt>
    <dgm:pt modelId="{D172DE69-8AF5-4970-B222-8A296C03A080}" type="pres">
      <dgm:prSet presAssocID="{97B41AEE-486C-405A-99D7-7290335DAA1E}" presName="node" presStyleLbl="node1" presStyleIdx="11" presStyleCnt="14">
        <dgm:presLayoutVars>
          <dgm:bulletEnabled val="1"/>
        </dgm:presLayoutVars>
      </dgm:prSet>
      <dgm:spPr/>
    </dgm:pt>
    <dgm:pt modelId="{3A0A0873-D9C5-4DF9-8220-E6BF869100FC}" type="pres">
      <dgm:prSet presAssocID="{3A9BD56E-6C96-4496-B58A-3A87DEC35290}" presName="sibTrans" presStyleCnt="0"/>
      <dgm:spPr/>
    </dgm:pt>
    <dgm:pt modelId="{6AFA4725-E7C5-4DD4-989D-FEF48933A65E}" type="pres">
      <dgm:prSet presAssocID="{6DED2F50-CC43-43DA-8882-9D74A0C11F10}" presName="node" presStyleLbl="node1" presStyleIdx="12" presStyleCnt="14">
        <dgm:presLayoutVars>
          <dgm:bulletEnabled val="1"/>
        </dgm:presLayoutVars>
      </dgm:prSet>
      <dgm:spPr/>
    </dgm:pt>
    <dgm:pt modelId="{66882A2F-9989-4951-95E8-C6BE51EF2F14}" type="pres">
      <dgm:prSet presAssocID="{3B162C28-2C74-4958-86B2-A3A9C600D17C}" presName="sibTrans" presStyleCnt="0"/>
      <dgm:spPr/>
    </dgm:pt>
    <dgm:pt modelId="{4A894559-5460-48BA-9C04-3444CB86DB97}" type="pres">
      <dgm:prSet presAssocID="{886857D1-D5EB-46E1-9760-B379F6B4A32D}" presName="node" presStyleLbl="node1" presStyleIdx="13" presStyleCnt="14">
        <dgm:presLayoutVars>
          <dgm:bulletEnabled val="1"/>
        </dgm:presLayoutVars>
      </dgm:prSet>
      <dgm:spPr/>
    </dgm:pt>
  </dgm:ptLst>
  <dgm:cxnLst>
    <dgm:cxn modelId="{17693708-3E60-4108-AFBE-7280D45C02BA}" type="presOf" srcId="{E9312099-7D11-42DE-99E3-39C2B1F8ADB1}" destId="{6965F888-1DA9-4A1A-94C8-9ED759E84150}" srcOrd="0" destOrd="0" presId="urn:microsoft.com/office/officeart/2005/8/layout/default"/>
    <dgm:cxn modelId="{B190AF16-CE20-4DF0-8FF3-658238FE4695}" type="presOf" srcId="{0C389708-89E7-4047-B5ED-C1B07DEA1FB4}" destId="{ECC94938-B334-43A6-945C-CB24461880B9}" srcOrd="0" destOrd="0" presId="urn:microsoft.com/office/officeart/2005/8/layout/default"/>
    <dgm:cxn modelId="{C8A72A1C-F271-4602-8B66-0C6854F3A6E6}" type="presOf" srcId="{94C61474-13C0-4DC9-8DF3-F9B25E895EF1}" destId="{F457E8F8-6EF7-4A09-B030-0AF734052C13}" srcOrd="0" destOrd="0" presId="urn:microsoft.com/office/officeart/2005/8/layout/default"/>
    <dgm:cxn modelId="{5149191F-B019-44A1-8F6A-1450C3F3644F}" type="presOf" srcId="{2D135609-1846-4919-ADA7-C7D4918F559D}" destId="{C06A7BEE-6284-45DF-BF99-371A8203E659}" srcOrd="0" destOrd="0" presId="urn:microsoft.com/office/officeart/2005/8/layout/default"/>
    <dgm:cxn modelId="{306B602A-E072-465C-854E-94CB5FC8E7B6}" srcId="{0CE67F68-5FE7-41C0-B5FC-EDE70C73A6EB}" destId="{97B41AEE-486C-405A-99D7-7290335DAA1E}" srcOrd="11" destOrd="0" parTransId="{6C94C858-E359-46AE-A154-5592AD120B07}" sibTransId="{3A9BD56E-6C96-4496-B58A-3A87DEC35290}"/>
    <dgm:cxn modelId="{B6800C60-2AC9-4C7D-A3AD-297B5D12B68F}" srcId="{0CE67F68-5FE7-41C0-B5FC-EDE70C73A6EB}" destId="{E9312099-7D11-42DE-99E3-39C2B1F8ADB1}" srcOrd="0" destOrd="0" parTransId="{A2B58E01-EBEA-4D75-AC90-920CC076B693}" sibTransId="{C5E065F2-57CE-4626-86E7-76D192C65A39}"/>
    <dgm:cxn modelId="{15DCC442-C0F6-4DD3-AAF9-48CC3774B19B}" type="presOf" srcId="{DE6D4EF7-F43C-453E-99FE-0D76EC9B205C}" destId="{02E15E03-2FF0-4E24-A287-6C730897EC33}" srcOrd="0" destOrd="0" presId="urn:microsoft.com/office/officeart/2005/8/layout/default"/>
    <dgm:cxn modelId="{D3803646-09D6-4C83-8E01-5EC14E7FE154}" srcId="{0CE67F68-5FE7-41C0-B5FC-EDE70C73A6EB}" destId="{AD4AA814-E6DC-42DA-A59D-7938A6159014}" srcOrd="5" destOrd="0" parTransId="{ECEB63B6-2B77-4B12-B213-BF17E7356425}" sibTransId="{E0B36848-6F3C-4095-A58B-E6C20CCEC496}"/>
    <dgm:cxn modelId="{9D4E3169-D14B-4F93-BCDD-3A5052F24CCE}" srcId="{0CE67F68-5FE7-41C0-B5FC-EDE70C73A6EB}" destId="{51EE43A5-C53C-4B3D-B610-C9E444BF2ADF}" srcOrd="7" destOrd="0" parTransId="{82725177-2B50-4B06-9500-EEF2FA2F7D63}" sibTransId="{A88095FA-3C53-4D1E-8FCB-324A8697A55D}"/>
    <dgm:cxn modelId="{128BBB69-3A1D-477B-9D9D-D9086AF4B338}" type="presOf" srcId="{249435E3-8AD5-4C05-B4BD-7C02CD879EB3}" destId="{A9E4571B-1B6C-4153-8CC0-43B1F809D557}" srcOrd="0" destOrd="0" presId="urn:microsoft.com/office/officeart/2005/8/layout/default"/>
    <dgm:cxn modelId="{00EFDB6F-76A5-4343-A3B5-D781F690D930}" srcId="{0CE67F68-5FE7-41C0-B5FC-EDE70C73A6EB}" destId="{8D0466DE-8511-405D-B218-90A9D2906ACA}" srcOrd="9" destOrd="0" parTransId="{EC055D7C-78E8-49B3-BCD7-A76AA42E6574}" sibTransId="{4C5FFF54-71AC-4F17-899B-3CD929010672}"/>
    <dgm:cxn modelId="{559D4D70-9035-4103-BD71-382A6D442672}" srcId="{0CE67F68-5FE7-41C0-B5FC-EDE70C73A6EB}" destId="{0C389708-89E7-4047-B5ED-C1B07DEA1FB4}" srcOrd="8" destOrd="0" parTransId="{224CBEF8-66C1-4331-A077-99C9278B5CCA}" sibTransId="{5E360808-361B-4D94-9DBD-B266FE64223C}"/>
    <dgm:cxn modelId="{77FC2E59-156B-4B2F-943A-F22C734B1133}" type="presOf" srcId="{0CE67F68-5FE7-41C0-B5FC-EDE70C73A6EB}" destId="{7EB332B7-08E2-407E-83A5-3CAD6089319B}" srcOrd="0" destOrd="0" presId="urn:microsoft.com/office/officeart/2005/8/layout/default"/>
    <dgm:cxn modelId="{85010080-072F-4F52-873B-9382F270EF50}" srcId="{0CE67F68-5FE7-41C0-B5FC-EDE70C73A6EB}" destId="{886857D1-D5EB-46E1-9760-B379F6B4A32D}" srcOrd="13" destOrd="0" parTransId="{161D339D-FB55-491B-9448-3F7D0503672F}" sibTransId="{A7110C5C-620C-4513-A19B-48EB5048BE5B}"/>
    <dgm:cxn modelId="{80E7549D-F326-4FCA-B738-2B00A7BAD31A}" type="presOf" srcId="{97B41AEE-486C-405A-99D7-7290335DAA1E}" destId="{D172DE69-8AF5-4970-B222-8A296C03A080}" srcOrd="0" destOrd="0" presId="urn:microsoft.com/office/officeart/2005/8/layout/default"/>
    <dgm:cxn modelId="{2484A6A0-537E-4EEF-BC8E-28CF96576854}" srcId="{0CE67F68-5FE7-41C0-B5FC-EDE70C73A6EB}" destId="{C36BCD01-D09B-49D6-B6B7-5EE28F7811FA}" srcOrd="1" destOrd="0" parTransId="{AA7659E4-2F9C-4461-88E8-EFF7A7A80824}" sibTransId="{75FB80CC-FEB1-4DB2-B088-565F8FFE2434}"/>
    <dgm:cxn modelId="{7359C7A3-0EC6-4E38-B162-D01F7553FE85}" srcId="{0CE67F68-5FE7-41C0-B5FC-EDE70C73A6EB}" destId="{C75989A9-E17C-4026-8AD0-8F45242061DD}" srcOrd="10" destOrd="0" parTransId="{93FABCF8-6530-40E0-A971-0F88F8065936}" sibTransId="{0B8DE165-3F5D-41E5-9ED2-D012A118E738}"/>
    <dgm:cxn modelId="{533205A4-219D-436A-9AA9-2B36078F4790}" srcId="{0CE67F68-5FE7-41C0-B5FC-EDE70C73A6EB}" destId="{249435E3-8AD5-4C05-B4BD-7C02CD879EB3}" srcOrd="3" destOrd="0" parTransId="{A87462F7-0374-498B-B5DB-DD40C494FF69}" sibTransId="{8C1AB3F1-DD0C-4E50-9EF3-CC396C153BE2}"/>
    <dgm:cxn modelId="{91F951A6-C6C5-4DDE-BE03-E6206DE9A5E7}" type="presOf" srcId="{886857D1-D5EB-46E1-9760-B379F6B4A32D}" destId="{4A894559-5460-48BA-9C04-3444CB86DB97}" srcOrd="0" destOrd="0" presId="urn:microsoft.com/office/officeart/2005/8/layout/default"/>
    <dgm:cxn modelId="{BEC7ABAD-749A-4B91-9B86-D09F7CE3190A}" type="presOf" srcId="{AD4AA814-E6DC-42DA-A59D-7938A6159014}" destId="{FF47379E-7C51-44AE-B157-311BC59440A4}" srcOrd="0" destOrd="0" presId="urn:microsoft.com/office/officeart/2005/8/layout/default"/>
    <dgm:cxn modelId="{6D4562B7-C36C-49FF-9DBC-EBE4EA0AD1C0}" srcId="{0CE67F68-5FE7-41C0-B5FC-EDE70C73A6EB}" destId="{94C61474-13C0-4DC9-8DF3-F9B25E895EF1}" srcOrd="2" destOrd="0" parTransId="{6CF60CF4-B87D-4718-827B-D8078A0898D1}" sibTransId="{4A226A7F-3E8C-499D-BB39-DACDEE3AF2C0}"/>
    <dgm:cxn modelId="{8D8DCCD2-8F96-45F3-A94A-B2D016CBA274}" type="presOf" srcId="{8D0466DE-8511-405D-B218-90A9D2906ACA}" destId="{9A04244A-7BFC-46F0-B94E-1B7F0122D008}" srcOrd="0" destOrd="0" presId="urn:microsoft.com/office/officeart/2005/8/layout/default"/>
    <dgm:cxn modelId="{18EA7AD4-6542-4F93-87E6-9BA3AA92DFD3}" type="presOf" srcId="{C36BCD01-D09B-49D6-B6B7-5EE28F7811FA}" destId="{BEDFDF88-8301-4B3F-BFBD-72184D4AB5F1}" srcOrd="0" destOrd="0" presId="urn:microsoft.com/office/officeart/2005/8/layout/default"/>
    <dgm:cxn modelId="{E38177DB-DE91-4358-A298-171824F3AE7E}" type="presOf" srcId="{51EE43A5-C53C-4B3D-B610-C9E444BF2ADF}" destId="{D6E715E3-7631-488B-B66E-F84EF71BAB79}" srcOrd="0" destOrd="0" presId="urn:microsoft.com/office/officeart/2005/8/layout/default"/>
    <dgm:cxn modelId="{6E94CBDB-8C38-4CC3-97FD-CAFF342E7673}" srcId="{0CE67F68-5FE7-41C0-B5FC-EDE70C73A6EB}" destId="{2D135609-1846-4919-ADA7-C7D4918F559D}" srcOrd="4" destOrd="0" parTransId="{D4884F6D-874A-4F92-80FB-EA439EC9AEB4}" sibTransId="{BACF6D81-EDEB-4CFE-BEA1-B238C9AEEA94}"/>
    <dgm:cxn modelId="{D33852E5-C39D-45BB-91D9-ABFDF6F23C8E}" type="presOf" srcId="{C75989A9-E17C-4026-8AD0-8F45242061DD}" destId="{3B9C461A-6B86-463B-AE23-CFBBBE265591}" srcOrd="0" destOrd="0" presId="urn:microsoft.com/office/officeart/2005/8/layout/default"/>
    <dgm:cxn modelId="{3FE2E4EA-008A-4A66-9506-EA8C72CE25D6}" srcId="{0CE67F68-5FE7-41C0-B5FC-EDE70C73A6EB}" destId="{DE6D4EF7-F43C-453E-99FE-0D76EC9B205C}" srcOrd="6" destOrd="0" parTransId="{26EFD5C8-EFB1-458E-A83C-9835C08BA97D}" sibTransId="{680B15E8-3A81-48C4-B7D5-9FD61CDAAADD}"/>
    <dgm:cxn modelId="{4F38A3EC-17A6-42C2-A243-4CE4DF0EE182}" srcId="{0CE67F68-5FE7-41C0-B5FC-EDE70C73A6EB}" destId="{6DED2F50-CC43-43DA-8882-9D74A0C11F10}" srcOrd="12" destOrd="0" parTransId="{A9312DA6-EC97-4D41-BA1D-3C38A6DA302D}" sibTransId="{3B162C28-2C74-4958-86B2-A3A9C600D17C}"/>
    <dgm:cxn modelId="{E9A90EFE-B113-4C23-9ECB-2652D3F9A25D}" type="presOf" srcId="{6DED2F50-CC43-43DA-8882-9D74A0C11F10}" destId="{6AFA4725-E7C5-4DD4-989D-FEF48933A65E}" srcOrd="0" destOrd="0" presId="urn:microsoft.com/office/officeart/2005/8/layout/default"/>
    <dgm:cxn modelId="{EFA2F33D-116C-4DC4-A0D3-626F084E0250}" type="presParOf" srcId="{7EB332B7-08E2-407E-83A5-3CAD6089319B}" destId="{6965F888-1DA9-4A1A-94C8-9ED759E84150}" srcOrd="0" destOrd="0" presId="urn:microsoft.com/office/officeart/2005/8/layout/default"/>
    <dgm:cxn modelId="{805ACAD7-B51E-45CD-98C0-40A3E5D80F37}" type="presParOf" srcId="{7EB332B7-08E2-407E-83A5-3CAD6089319B}" destId="{303915D6-B343-46BD-84DA-360E0B008A19}" srcOrd="1" destOrd="0" presId="urn:microsoft.com/office/officeart/2005/8/layout/default"/>
    <dgm:cxn modelId="{C94E2F39-8C9A-4E3F-9B9D-C3768259FF6C}" type="presParOf" srcId="{7EB332B7-08E2-407E-83A5-3CAD6089319B}" destId="{BEDFDF88-8301-4B3F-BFBD-72184D4AB5F1}" srcOrd="2" destOrd="0" presId="urn:microsoft.com/office/officeart/2005/8/layout/default"/>
    <dgm:cxn modelId="{7A3804A1-05D8-44D2-B6F5-1E1929B30469}" type="presParOf" srcId="{7EB332B7-08E2-407E-83A5-3CAD6089319B}" destId="{1C1DDEAE-5B3C-4727-9D25-DC34827A7B25}" srcOrd="3" destOrd="0" presId="urn:microsoft.com/office/officeart/2005/8/layout/default"/>
    <dgm:cxn modelId="{6BA36FA8-DCCB-4070-87C6-CC6FAA176FD5}" type="presParOf" srcId="{7EB332B7-08E2-407E-83A5-3CAD6089319B}" destId="{F457E8F8-6EF7-4A09-B030-0AF734052C13}" srcOrd="4" destOrd="0" presId="urn:microsoft.com/office/officeart/2005/8/layout/default"/>
    <dgm:cxn modelId="{DF35C1F6-AF15-48BE-82C7-FD3B46A416DB}" type="presParOf" srcId="{7EB332B7-08E2-407E-83A5-3CAD6089319B}" destId="{FB0E7676-8A71-4FA9-8D97-F054448F191A}" srcOrd="5" destOrd="0" presId="urn:microsoft.com/office/officeart/2005/8/layout/default"/>
    <dgm:cxn modelId="{97C9EE2A-79D6-48CB-934A-CD628A829D73}" type="presParOf" srcId="{7EB332B7-08E2-407E-83A5-3CAD6089319B}" destId="{A9E4571B-1B6C-4153-8CC0-43B1F809D557}" srcOrd="6" destOrd="0" presId="urn:microsoft.com/office/officeart/2005/8/layout/default"/>
    <dgm:cxn modelId="{1BC15988-BCA7-481C-9E4F-529E263BA690}" type="presParOf" srcId="{7EB332B7-08E2-407E-83A5-3CAD6089319B}" destId="{89C9796F-2E26-4E7F-83D2-EC594E417BF7}" srcOrd="7" destOrd="0" presId="urn:microsoft.com/office/officeart/2005/8/layout/default"/>
    <dgm:cxn modelId="{E6D53E93-1B23-4A2B-902A-11C3FDA4E969}" type="presParOf" srcId="{7EB332B7-08E2-407E-83A5-3CAD6089319B}" destId="{C06A7BEE-6284-45DF-BF99-371A8203E659}" srcOrd="8" destOrd="0" presId="urn:microsoft.com/office/officeart/2005/8/layout/default"/>
    <dgm:cxn modelId="{F12E2C08-AAB0-46A9-885D-FEFE06007408}" type="presParOf" srcId="{7EB332B7-08E2-407E-83A5-3CAD6089319B}" destId="{7A29B5B3-E3BB-4FBF-87FA-750FC04AD8DE}" srcOrd="9" destOrd="0" presId="urn:microsoft.com/office/officeart/2005/8/layout/default"/>
    <dgm:cxn modelId="{0F2DEA08-6BA2-4853-8A93-A6BB3F427B84}" type="presParOf" srcId="{7EB332B7-08E2-407E-83A5-3CAD6089319B}" destId="{FF47379E-7C51-44AE-B157-311BC59440A4}" srcOrd="10" destOrd="0" presId="urn:microsoft.com/office/officeart/2005/8/layout/default"/>
    <dgm:cxn modelId="{0243A2B5-E20E-4E6F-916A-C9231F6A05ED}" type="presParOf" srcId="{7EB332B7-08E2-407E-83A5-3CAD6089319B}" destId="{F25D6202-8559-46F9-9C83-3A293DD9715E}" srcOrd="11" destOrd="0" presId="urn:microsoft.com/office/officeart/2005/8/layout/default"/>
    <dgm:cxn modelId="{3E50E30F-F398-4A0E-AB68-0256F52F3B17}" type="presParOf" srcId="{7EB332B7-08E2-407E-83A5-3CAD6089319B}" destId="{02E15E03-2FF0-4E24-A287-6C730897EC33}" srcOrd="12" destOrd="0" presId="urn:microsoft.com/office/officeart/2005/8/layout/default"/>
    <dgm:cxn modelId="{BCC09AE7-A44E-47FF-B899-AF557A4C8C7D}" type="presParOf" srcId="{7EB332B7-08E2-407E-83A5-3CAD6089319B}" destId="{3F441928-2013-4FE1-B5C5-3F3F85FF2419}" srcOrd="13" destOrd="0" presId="urn:microsoft.com/office/officeart/2005/8/layout/default"/>
    <dgm:cxn modelId="{FCB40706-B04C-4D1F-BEDA-B69C2CD5CF2D}" type="presParOf" srcId="{7EB332B7-08E2-407E-83A5-3CAD6089319B}" destId="{D6E715E3-7631-488B-B66E-F84EF71BAB79}" srcOrd="14" destOrd="0" presId="urn:microsoft.com/office/officeart/2005/8/layout/default"/>
    <dgm:cxn modelId="{A54068C7-6D52-49AE-8AE8-8D28096A685E}" type="presParOf" srcId="{7EB332B7-08E2-407E-83A5-3CAD6089319B}" destId="{9B790676-92A6-4FAD-A68B-4708644529DC}" srcOrd="15" destOrd="0" presId="urn:microsoft.com/office/officeart/2005/8/layout/default"/>
    <dgm:cxn modelId="{3C31AB1E-E729-4659-893F-1E64D36A4DCD}" type="presParOf" srcId="{7EB332B7-08E2-407E-83A5-3CAD6089319B}" destId="{ECC94938-B334-43A6-945C-CB24461880B9}" srcOrd="16" destOrd="0" presId="urn:microsoft.com/office/officeart/2005/8/layout/default"/>
    <dgm:cxn modelId="{4113ACF2-BB01-4752-83E7-C76F7416D93F}" type="presParOf" srcId="{7EB332B7-08E2-407E-83A5-3CAD6089319B}" destId="{6D6C7A46-3D43-4359-90F7-B282C52C26E6}" srcOrd="17" destOrd="0" presId="urn:microsoft.com/office/officeart/2005/8/layout/default"/>
    <dgm:cxn modelId="{2779AC9C-A2D1-4C25-96FE-31A153484BBD}" type="presParOf" srcId="{7EB332B7-08E2-407E-83A5-3CAD6089319B}" destId="{9A04244A-7BFC-46F0-B94E-1B7F0122D008}" srcOrd="18" destOrd="0" presId="urn:microsoft.com/office/officeart/2005/8/layout/default"/>
    <dgm:cxn modelId="{0935AE56-1397-4D35-916E-8876FFACCDFB}" type="presParOf" srcId="{7EB332B7-08E2-407E-83A5-3CAD6089319B}" destId="{4B66002A-3BDE-48B1-B5E9-AE1E95BC3E3A}" srcOrd="19" destOrd="0" presId="urn:microsoft.com/office/officeart/2005/8/layout/default"/>
    <dgm:cxn modelId="{D1AA1B66-2306-49E2-B109-6FB579622E77}" type="presParOf" srcId="{7EB332B7-08E2-407E-83A5-3CAD6089319B}" destId="{3B9C461A-6B86-463B-AE23-CFBBBE265591}" srcOrd="20" destOrd="0" presId="urn:microsoft.com/office/officeart/2005/8/layout/default"/>
    <dgm:cxn modelId="{BD3ABA6A-9B25-4E39-97D3-CBF97C075F3F}" type="presParOf" srcId="{7EB332B7-08E2-407E-83A5-3CAD6089319B}" destId="{31AD4D4E-2694-4E7C-8E64-707F880EA81C}" srcOrd="21" destOrd="0" presId="urn:microsoft.com/office/officeart/2005/8/layout/default"/>
    <dgm:cxn modelId="{AABBD253-2CF6-40DF-A1F5-D87ABC0799D0}" type="presParOf" srcId="{7EB332B7-08E2-407E-83A5-3CAD6089319B}" destId="{D172DE69-8AF5-4970-B222-8A296C03A080}" srcOrd="22" destOrd="0" presId="urn:microsoft.com/office/officeart/2005/8/layout/default"/>
    <dgm:cxn modelId="{9FD9B453-6674-4EFE-9FDE-77DAFA371579}" type="presParOf" srcId="{7EB332B7-08E2-407E-83A5-3CAD6089319B}" destId="{3A0A0873-D9C5-4DF9-8220-E6BF869100FC}" srcOrd="23" destOrd="0" presId="urn:microsoft.com/office/officeart/2005/8/layout/default"/>
    <dgm:cxn modelId="{737EC38A-1CE9-4D40-8746-142FB0289392}" type="presParOf" srcId="{7EB332B7-08E2-407E-83A5-3CAD6089319B}" destId="{6AFA4725-E7C5-4DD4-989D-FEF48933A65E}" srcOrd="24" destOrd="0" presId="urn:microsoft.com/office/officeart/2005/8/layout/default"/>
    <dgm:cxn modelId="{9F4F55EF-9CEA-464D-8F13-005EF2DC8569}" type="presParOf" srcId="{7EB332B7-08E2-407E-83A5-3CAD6089319B}" destId="{66882A2F-9989-4951-95E8-C6BE51EF2F14}" srcOrd="25" destOrd="0" presId="urn:microsoft.com/office/officeart/2005/8/layout/default"/>
    <dgm:cxn modelId="{D1CEA740-1309-42D0-A6DA-2529F8560FEA}" type="presParOf" srcId="{7EB332B7-08E2-407E-83A5-3CAD6089319B}" destId="{4A894559-5460-48BA-9C04-3444CB86DB97}" srcOrd="2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FCFC7E-C60C-4E8B-9E53-07B75C6151D9}" type="doc">
      <dgm:prSet loTypeId="urn:microsoft.com/office/officeart/2005/8/layout/arrow2" loCatId="process" qsTypeId="urn:microsoft.com/office/officeart/2005/8/quickstyle/simple3" qsCatId="simple" csTypeId="urn:microsoft.com/office/officeart/2005/8/colors/colorful4" csCatId="colorful" phldr="1"/>
      <dgm:spPr/>
    </dgm:pt>
    <dgm:pt modelId="{13B7304D-F59C-4418-BA59-CB70E335697B}">
      <dgm:prSet phldrT="[Texto]"/>
      <dgm:spPr/>
      <dgm:t>
        <a:bodyPr/>
        <a:lstStyle/>
        <a:p>
          <a:r>
            <a:rPr lang="es-MX" b="0" dirty="0"/>
            <a:t>Seriedad de la Oferta</a:t>
          </a:r>
          <a:endParaRPr lang="es-CO" b="0" dirty="0"/>
        </a:p>
      </dgm:t>
    </dgm:pt>
    <dgm:pt modelId="{612F8F8A-5401-427F-BC3A-106C245088D0}" type="parTrans" cxnId="{085156F5-4FA6-4D05-A7A0-66CB41AEFE16}">
      <dgm:prSet/>
      <dgm:spPr/>
      <dgm:t>
        <a:bodyPr/>
        <a:lstStyle/>
        <a:p>
          <a:endParaRPr lang="es-CO" b="0"/>
        </a:p>
      </dgm:t>
    </dgm:pt>
    <dgm:pt modelId="{D9885ABE-F91B-4AC7-997A-D560AFAC9745}" type="sibTrans" cxnId="{085156F5-4FA6-4D05-A7A0-66CB41AEFE16}">
      <dgm:prSet/>
      <dgm:spPr/>
      <dgm:t>
        <a:bodyPr/>
        <a:lstStyle/>
        <a:p>
          <a:endParaRPr lang="es-CO" b="0"/>
        </a:p>
      </dgm:t>
    </dgm:pt>
    <dgm:pt modelId="{7319CE95-C829-48AA-8DED-39328528AE5A}">
      <dgm:prSet phldrT="[Texto]"/>
      <dgm:spPr/>
      <dgm:t>
        <a:bodyPr/>
        <a:lstStyle/>
        <a:p>
          <a:r>
            <a:rPr lang="es-MX" b="0" dirty="0"/>
            <a:t>Salarios y Prestaciones Sociales</a:t>
          </a:r>
          <a:endParaRPr lang="es-CO" b="0" dirty="0"/>
        </a:p>
      </dgm:t>
    </dgm:pt>
    <dgm:pt modelId="{890D7E13-5572-4BDB-8EAA-BA18351C90CC}" type="parTrans" cxnId="{DFD28889-CFF8-41C9-BF5D-D79E6F362419}">
      <dgm:prSet/>
      <dgm:spPr/>
      <dgm:t>
        <a:bodyPr/>
        <a:lstStyle/>
        <a:p>
          <a:endParaRPr lang="es-CO" b="0"/>
        </a:p>
      </dgm:t>
    </dgm:pt>
    <dgm:pt modelId="{56010743-DBD6-4EE4-8D8B-36D392DDAD9C}" type="sibTrans" cxnId="{DFD28889-CFF8-41C9-BF5D-D79E6F362419}">
      <dgm:prSet/>
      <dgm:spPr/>
      <dgm:t>
        <a:bodyPr/>
        <a:lstStyle/>
        <a:p>
          <a:endParaRPr lang="es-CO" b="0"/>
        </a:p>
      </dgm:t>
    </dgm:pt>
    <dgm:pt modelId="{03428C82-1CEA-4EFB-AAD1-2EDEBF024EEF}">
      <dgm:prSet phldrT="[Texto]"/>
      <dgm:spPr/>
      <dgm:t>
        <a:bodyPr/>
        <a:lstStyle/>
        <a:p>
          <a:r>
            <a:rPr lang="es-MX" b="0" dirty="0"/>
            <a:t>Responsabilidad Extracontractual</a:t>
          </a:r>
          <a:endParaRPr lang="es-CO" b="0" dirty="0"/>
        </a:p>
      </dgm:t>
    </dgm:pt>
    <dgm:pt modelId="{68878313-FEB0-4338-87B2-41173EAAEE62}" type="parTrans" cxnId="{0A83984E-EB1A-40AC-924F-BE3B3B67D954}">
      <dgm:prSet/>
      <dgm:spPr/>
      <dgm:t>
        <a:bodyPr/>
        <a:lstStyle/>
        <a:p>
          <a:endParaRPr lang="es-CO" b="0"/>
        </a:p>
      </dgm:t>
    </dgm:pt>
    <dgm:pt modelId="{6EB3DB75-7FF2-468C-8FBF-B39D102DCC08}" type="sibTrans" cxnId="{0A83984E-EB1A-40AC-924F-BE3B3B67D954}">
      <dgm:prSet/>
      <dgm:spPr/>
      <dgm:t>
        <a:bodyPr/>
        <a:lstStyle/>
        <a:p>
          <a:endParaRPr lang="es-CO" b="0"/>
        </a:p>
      </dgm:t>
    </dgm:pt>
    <dgm:pt modelId="{344957E5-ACB0-4219-968B-483DDED0E02B}">
      <dgm:prSet phldrT="[Texto]"/>
      <dgm:spPr/>
      <dgm:t>
        <a:bodyPr/>
        <a:lstStyle/>
        <a:p>
          <a:r>
            <a:rPr lang="es-MX" b="0" dirty="0"/>
            <a:t>Cumplimiento</a:t>
          </a:r>
          <a:endParaRPr lang="es-CO" b="0" dirty="0"/>
        </a:p>
      </dgm:t>
    </dgm:pt>
    <dgm:pt modelId="{2C26E409-57C4-493D-9624-1A2F61722751}" type="parTrans" cxnId="{2B017873-638D-4CA5-BF97-3658C0BC6CC4}">
      <dgm:prSet/>
      <dgm:spPr/>
      <dgm:t>
        <a:bodyPr/>
        <a:lstStyle/>
        <a:p>
          <a:endParaRPr lang="es-CO" b="0"/>
        </a:p>
      </dgm:t>
    </dgm:pt>
    <dgm:pt modelId="{0A3E8463-6E30-4100-83A7-64778D29B545}" type="sibTrans" cxnId="{2B017873-638D-4CA5-BF97-3658C0BC6CC4}">
      <dgm:prSet/>
      <dgm:spPr/>
      <dgm:t>
        <a:bodyPr/>
        <a:lstStyle/>
        <a:p>
          <a:endParaRPr lang="es-CO" b="0"/>
        </a:p>
      </dgm:t>
    </dgm:pt>
    <dgm:pt modelId="{5EF21452-4DB1-4A34-AE30-B44C84841DEB}">
      <dgm:prSet phldrT="[Texto]"/>
      <dgm:spPr/>
      <dgm:t>
        <a:bodyPr/>
        <a:lstStyle/>
        <a:p>
          <a:r>
            <a:rPr lang="es-MX" b="0" dirty="0"/>
            <a:t>Calidad de los Bienes y/o Servicios</a:t>
          </a:r>
          <a:endParaRPr lang="es-CO" b="0" dirty="0"/>
        </a:p>
      </dgm:t>
    </dgm:pt>
    <dgm:pt modelId="{0314A6A9-80F9-4F91-ACF5-3B5CAEBC3495}" type="parTrans" cxnId="{B6F159D0-1A16-4BE4-8017-67A2DB6456AB}">
      <dgm:prSet/>
      <dgm:spPr/>
      <dgm:t>
        <a:bodyPr/>
        <a:lstStyle/>
        <a:p>
          <a:endParaRPr lang="es-CO" b="0"/>
        </a:p>
      </dgm:t>
    </dgm:pt>
    <dgm:pt modelId="{02A5F11C-9EE4-442B-8592-3DDBB009395C}" type="sibTrans" cxnId="{B6F159D0-1A16-4BE4-8017-67A2DB6456AB}">
      <dgm:prSet/>
      <dgm:spPr/>
      <dgm:t>
        <a:bodyPr/>
        <a:lstStyle/>
        <a:p>
          <a:endParaRPr lang="es-CO" b="0"/>
        </a:p>
      </dgm:t>
    </dgm:pt>
    <dgm:pt modelId="{E3B04022-BE4A-4906-A752-D7EF6857A634}" type="pres">
      <dgm:prSet presAssocID="{BCFCFC7E-C60C-4E8B-9E53-07B75C6151D9}" presName="arrowDiagram" presStyleCnt="0">
        <dgm:presLayoutVars>
          <dgm:chMax val="5"/>
          <dgm:dir/>
          <dgm:resizeHandles val="exact"/>
        </dgm:presLayoutVars>
      </dgm:prSet>
      <dgm:spPr/>
    </dgm:pt>
    <dgm:pt modelId="{00DE30AA-C4A7-4E66-9655-0B94A6851FDA}" type="pres">
      <dgm:prSet presAssocID="{BCFCFC7E-C60C-4E8B-9E53-07B75C6151D9}" presName="arrow" presStyleLbl="bgShp" presStyleIdx="0" presStyleCnt="1" custLinFactNeighborX="1116" custLinFactNeighborY="-2663"/>
      <dgm:spPr/>
    </dgm:pt>
    <dgm:pt modelId="{5DC34918-C4D4-4334-B07B-A5E36998DDB9}" type="pres">
      <dgm:prSet presAssocID="{BCFCFC7E-C60C-4E8B-9E53-07B75C6151D9}" presName="arrowDiagram5" presStyleCnt="0"/>
      <dgm:spPr/>
    </dgm:pt>
    <dgm:pt modelId="{908790BB-594C-4F01-977D-09AF15545386}" type="pres">
      <dgm:prSet presAssocID="{13B7304D-F59C-4418-BA59-CB70E335697B}" presName="bullet5a" presStyleLbl="node1" presStyleIdx="0" presStyleCnt="5"/>
      <dgm:spPr>
        <a:solidFill>
          <a:srgbClr val="FFD78F"/>
        </a:solidFill>
      </dgm:spPr>
    </dgm:pt>
    <dgm:pt modelId="{ADBA18DD-51D2-4A41-8F73-99A8B76392CF}" type="pres">
      <dgm:prSet presAssocID="{13B7304D-F59C-4418-BA59-CB70E335697B}" presName="textBox5a" presStyleLbl="revTx" presStyleIdx="0" presStyleCnt="5">
        <dgm:presLayoutVars>
          <dgm:bulletEnabled val="1"/>
        </dgm:presLayoutVars>
      </dgm:prSet>
      <dgm:spPr/>
    </dgm:pt>
    <dgm:pt modelId="{D86D1242-46B8-4457-830C-DBC038E179DB}" type="pres">
      <dgm:prSet presAssocID="{344957E5-ACB0-4219-968B-483DDED0E02B}" presName="bullet5b" presStyleLbl="node1" presStyleIdx="1" presStyleCnt="5"/>
      <dgm:spPr/>
    </dgm:pt>
    <dgm:pt modelId="{3CC4128D-3718-4A21-B114-AF45CF51F06A}" type="pres">
      <dgm:prSet presAssocID="{344957E5-ACB0-4219-968B-483DDED0E02B}" presName="textBox5b" presStyleLbl="revTx" presStyleIdx="1" presStyleCnt="5">
        <dgm:presLayoutVars>
          <dgm:bulletEnabled val="1"/>
        </dgm:presLayoutVars>
      </dgm:prSet>
      <dgm:spPr/>
    </dgm:pt>
    <dgm:pt modelId="{2296DB30-64FB-47B7-B25E-ECB5B2862AC7}" type="pres">
      <dgm:prSet presAssocID="{5EF21452-4DB1-4A34-AE30-B44C84841DEB}" presName="bullet5c" presStyleLbl="node1" presStyleIdx="2" presStyleCnt="5"/>
      <dgm:spPr/>
    </dgm:pt>
    <dgm:pt modelId="{83A4F82A-028E-45E7-A695-DF39DF75DE00}" type="pres">
      <dgm:prSet presAssocID="{5EF21452-4DB1-4A34-AE30-B44C84841DEB}" presName="textBox5c" presStyleLbl="revTx" presStyleIdx="2" presStyleCnt="5">
        <dgm:presLayoutVars>
          <dgm:bulletEnabled val="1"/>
        </dgm:presLayoutVars>
      </dgm:prSet>
      <dgm:spPr/>
    </dgm:pt>
    <dgm:pt modelId="{1476BA2B-1B02-4C87-A488-7214835555BA}" type="pres">
      <dgm:prSet presAssocID="{7319CE95-C829-48AA-8DED-39328528AE5A}" presName="bullet5d" presStyleLbl="node1" presStyleIdx="3" presStyleCnt="5"/>
      <dgm:spPr/>
    </dgm:pt>
    <dgm:pt modelId="{52CB6351-9116-4BD2-B2F8-795593B20FFE}" type="pres">
      <dgm:prSet presAssocID="{7319CE95-C829-48AA-8DED-39328528AE5A}" presName="textBox5d" presStyleLbl="revTx" presStyleIdx="3" presStyleCnt="5">
        <dgm:presLayoutVars>
          <dgm:bulletEnabled val="1"/>
        </dgm:presLayoutVars>
      </dgm:prSet>
      <dgm:spPr/>
    </dgm:pt>
    <dgm:pt modelId="{A6FC9553-BE6A-498A-9F4C-95E516F5648A}" type="pres">
      <dgm:prSet presAssocID="{03428C82-1CEA-4EFB-AAD1-2EDEBF024EEF}" presName="bullet5e" presStyleLbl="node1" presStyleIdx="4" presStyleCnt="5"/>
      <dgm:spPr/>
    </dgm:pt>
    <dgm:pt modelId="{13B2FC59-DA47-4607-B6C4-672341758976}" type="pres">
      <dgm:prSet presAssocID="{03428C82-1CEA-4EFB-AAD1-2EDEBF024EEF}" presName="textBox5e" presStyleLbl="revTx" presStyleIdx="4" presStyleCnt="5">
        <dgm:presLayoutVars>
          <dgm:bulletEnabled val="1"/>
        </dgm:presLayoutVars>
      </dgm:prSet>
      <dgm:spPr/>
    </dgm:pt>
  </dgm:ptLst>
  <dgm:cxnLst>
    <dgm:cxn modelId="{731A3508-9CFD-4492-8690-938144D9AE16}" type="presOf" srcId="{13B7304D-F59C-4418-BA59-CB70E335697B}" destId="{ADBA18DD-51D2-4A41-8F73-99A8B76392CF}" srcOrd="0" destOrd="0" presId="urn:microsoft.com/office/officeart/2005/8/layout/arrow2"/>
    <dgm:cxn modelId="{1C4F971C-2A6D-4EAD-B4B3-157D468A68E6}" type="presOf" srcId="{BCFCFC7E-C60C-4E8B-9E53-07B75C6151D9}" destId="{E3B04022-BE4A-4906-A752-D7EF6857A634}" srcOrd="0" destOrd="0" presId="urn:microsoft.com/office/officeart/2005/8/layout/arrow2"/>
    <dgm:cxn modelId="{3C1C6228-8A66-48CD-A9A7-B01AE2711109}" type="presOf" srcId="{344957E5-ACB0-4219-968B-483DDED0E02B}" destId="{3CC4128D-3718-4A21-B114-AF45CF51F06A}" srcOrd="0" destOrd="0" presId="urn:microsoft.com/office/officeart/2005/8/layout/arrow2"/>
    <dgm:cxn modelId="{0A83984E-EB1A-40AC-924F-BE3B3B67D954}" srcId="{BCFCFC7E-C60C-4E8B-9E53-07B75C6151D9}" destId="{03428C82-1CEA-4EFB-AAD1-2EDEBF024EEF}" srcOrd="4" destOrd="0" parTransId="{68878313-FEB0-4338-87B2-41173EAAEE62}" sibTransId="{6EB3DB75-7FF2-468C-8FBF-B39D102DCC08}"/>
    <dgm:cxn modelId="{2B017873-638D-4CA5-BF97-3658C0BC6CC4}" srcId="{BCFCFC7E-C60C-4E8B-9E53-07B75C6151D9}" destId="{344957E5-ACB0-4219-968B-483DDED0E02B}" srcOrd="1" destOrd="0" parTransId="{2C26E409-57C4-493D-9624-1A2F61722751}" sibTransId="{0A3E8463-6E30-4100-83A7-64778D29B545}"/>
    <dgm:cxn modelId="{5C410A75-C176-4A3F-BD9C-AAE34E611FBB}" type="presOf" srcId="{03428C82-1CEA-4EFB-AAD1-2EDEBF024EEF}" destId="{13B2FC59-DA47-4607-B6C4-672341758976}" srcOrd="0" destOrd="0" presId="urn:microsoft.com/office/officeart/2005/8/layout/arrow2"/>
    <dgm:cxn modelId="{DFD28889-CFF8-41C9-BF5D-D79E6F362419}" srcId="{BCFCFC7E-C60C-4E8B-9E53-07B75C6151D9}" destId="{7319CE95-C829-48AA-8DED-39328528AE5A}" srcOrd="3" destOrd="0" parTransId="{890D7E13-5572-4BDB-8EAA-BA18351C90CC}" sibTransId="{56010743-DBD6-4EE4-8D8B-36D392DDAD9C}"/>
    <dgm:cxn modelId="{49942AC7-ABC8-4D53-AE1A-BC764867A907}" type="presOf" srcId="{7319CE95-C829-48AA-8DED-39328528AE5A}" destId="{52CB6351-9116-4BD2-B2F8-795593B20FFE}" srcOrd="0" destOrd="0" presId="urn:microsoft.com/office/officeart/2005/8/layout/arrow2"/>
    <dgm:cxn modelId="{B6F159D0-1A16-4BE4-8017-67A2DB6456AB}" srcId="{BCFCFC7E-C60C-4E8B-9E53-07B75C6151D9}" destId="{5EF21452-4DB1-4A34-AE30-B44C84841DEB}" srcOrd="2" destOrd="0" parTransId="{0314A6A9-80F9-4F91-ACF5-3B5CAEBC3495}" sibTransId="{02A5F11C-9EE4-442B-8592-3DDBB009395C}"/>
    <dgm:cxn modelId="{28B487E5-F38C-47E2-84D1-7B67132B7012}" type="presOf" srcId="{5EF21452-4DB1-4A34-AE30-B44C84841DEB}" destId="{83A4F82A-028E-45E7-A695-DF39DF75DE00}" srcOrd="0" destOrd="0" presId="urn:microsoft.com/office/officeart/2005/8/layout/arrow2"/>
    <dgm:cxn modelId="{085156F5-4FA6-4D05-A7A0-66CB41AEFE16}" srcId="{BCFCFC7E-C60C-4E8B-9E53-07B75C6151D9}" destId="{13B7304D-F59C-4418-BA59-CB70E335697B}" srcOrd="0" destOrd="0" parTransId="{612F8F8A-5401-427F-BC3A-106C245088D0}" sibTransId="{D9885ABE-F91B-4AC7-997A-D560AFAC9745}"/>
    <dgm:cxn modelId="{17890B97-31D0-4CBC-A2C0-03844786D943}" type="presParOf" srcId="{E3B04022-BE4A-4906-A752-D7EF6857A634}" destId="{00DE30AA-C4A7-4E66-9655-0B94A6851FDA}" srcOrd="0" destOrd="0" presId="urn:microsoft.com/office/officeart/2005/8/layout/arrow2"/>
    <dgm:cxn modelId="{D2C4A39D-F782-4C6B-9682-C42776C8FB9F}" type="presParOf" srcId="{E3B04022-BE4A-4906-A752-D7EF6857A634}" destId="{5DC34918-C4D4-4334-B07B-A5E36998DDB9}" srcOrd="1" destOrd="0" presId="urn:microsoft.com/office/officeart/2005/8/layout/arrow2"/>
    <dgm:cxn modelId="{56543E05-C095-482D-AD04-FA30543FC3CB}" type="presParOf" srcId="{5DC34918-C4D4-4334-B07B-A5E36998DDB9}" destId="{908790BB-594C-4F01-977D-09AF15545386}" srcOrd="0" destOrd="0" presId="urn:microsoft.com/office/officeart/2005/8/layout/arrow2"/>
    <dgm:cxn modelId="{AD76588B-BEB7-40AD-A8E9-A6A4C3AD76B0}" type="presParOf" srcId="{5DC34918-C4D4-4334-B07B-A5E36998DDB9}" destId="{ADBA18DD-51D2-4A41-8F73-99A8B76392CF}" srcOrd="1" destOrd="0" presId="urn:microsoft.com/office/officeart/2005/8/layout/arrow2"/>
    <dgm:cxn modelId="{3874D2CB-D101-4A8F-91C9-93A371C3A648}" type="presParOf" srcId="{5DC34918-C4D4-4334-B07B-A5E36998DDB9}" destId="{D86D1242-46B8-4457-830C-DBC038E179DB}" srcOrd="2" destOrd="0" presId="urn:microsoft.com/office/officeart/2005/8/layout/arrow2"/>
    <dgm:cxn modelId="{81E32DB0-5113-49A1-9B0E-88B82635F293}" type="presParOf" srcId="{5DC34918-C4D4-4334-B07B-A5E36998DDB9}" destId="{3CC4128D-3718-4A21-B114-AF45CF51F06A}" srcOrd="3" destOrd="0" presId="urn:microsoft.com/office/officeart/2005/8/layout/arrow2"/>
    <dgm:cxn modelId="{5FAA3194-A6A6-4D7E-89C9-C99DB6F4BED4}" type="presParOf" srcId="{5DC34918-C4D4-4334-B07B-A5E36998DDB9}" destId="{2296DB30-64FB-47B7-B25E-ECB5B2862AC7}" srcOrd="4" destOrd="0" presId="urn:microsoft.com/office/officeart/2005/8/layout/arrow2"/>
    <dgm:cxn modelId="{3A93B14B-F868-44E8-87AF-FE6EE0BAD438}" type="presParOf" srcId="{5DC34918-C4D4-4334-B07B-A5E36998DDB9}" destId="{83A4F82A-028E-45E7-A695-DF39DF75DE00}" srcOrd="5" destOrd="0" presId="urn:microsoft.com/office/officeart/2005/8/layout/arrow2"/>
    <dgm:cxn modelId="{94DB94F4-C1D3-4DCC-936A-BF500BFE4554}" type="presParOf" srcId="{5DC34918-C4D4-4334-B07B-A5E36998DDB9}" destId="{1476BA2B-1B02-4C87-A488-7214835555BA}" srcOrd="6" destOrd="0" presId="urn:microsoft.com/office/officeart/2005/8/layout/arrow2"/>
    <dgm:cxn modelId="{10636AF8-151E-4FB1-9AC3-CD6CCAC5BB49}" type="presParOf" srcId="{5DC34918-C4D4-4334-B07B-A5E36998DDB9}" destId="{52CB6351-9116-4BD2-B2F8-795593B20FFE}" srcOrd="7" destOrd="0" presId="urn:microsoft.com/office/officeart/2005/8/layout/arrow2"/>
    <dgm:cxn modelId="{684004C7-E523-4B5C-B227-B8C6861B6E5E}" type="presParOf" srcId="{5DC34918-C4D4-4334-B07B-A5E36998DDB9}" destId="{A6FC9553-BE6A-498A-9F4C-95E516F5648A}" srcOrd="8" destOrd="0" presId="urn:microsoft.com/office/officeart/2005/8/layout/arrow2"/>
    <dgm:cxn modelId="{C9500C67-7532-46C2-8913-7B879A91BD00}" type="presParOf" srcId="{5DC34918-C4D4-4334-B07B-A5E36998DDB9}" destId="{13B2FC59-DA47-4607-B6C4-672341758976}"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926FCF-B0C4-49D1-906A-7CDEC4AA3FC7}" type="doc">
      <dgm:prSet loTypeId="urn:microsoft.com/office/officeart/2005/8/layout/hProcess9" loCatId="process" qsTypeId="urn:microsoft.com/office/officeart/2005/8/quickstyle/simple3" qsCatId="simple" csTypeId="urn:microsoft.com/office/officeart/2005/8/colors/colorful4" csCatId="colorful" phldr="1"/>
      <dgm:spPr/>
    </dgm:pt>
    <dgm:pt modelId="{18B381F1-9501-4858-91A1-1CD22CEAB6D8}">
      <dgm:prSet phldrT="[Texto]"/>
      <dgm:spPr>
        <a:solidFill>
          <a:srgbClr val="D2FB99"/>
        </a:solidFill>
      </dgm:spPr>
      <dgm:t>
        <a:bodyPr/>
        <a:lstStyle/>
        <a:p>
          <a:r>
            <a:rPr lang="es-ES_tradnl" dirty="0"/>
            <a:t>La forma de pago y tasas o impuestos a cargo.</a:t>
          </a:r>
          <a:endParaRPr lang="es-CO" dirty="0"/>
        </a:p>
      </dgm:t>
    </dgm:pt>
    <dgm:pt modelId="{7A2276C7-7E0E-4FEA-8C93-EC3F3FD76B24}" type="parTrans" cxnId="{A6E5EC6E-99F3-4894-BC4B-6491558E9D07}">
      <dgm:prSet/>
      <dgm:spPr/>
      <dgm:t>
        <a:bodyPr/>
        <a:lstStyle/>
        <a:p>
          <a:endParaRPr lang="es-CO"/>
        </a:p>
      </dgm:t>
    </dgm:pt>
    <dgm:pt modelId="{CC3412A6-1523-41E3-A4AF-00ED84DD13CA}" type="sibTrans" cxnId="{A6E5EC6E-99F3-4894-BC4B-6491558E9D07}">
      <dgm:prSet/>
      <dgm:spPr/>
      <dgm:t>
        <a:bodyPr/>
        <a:lstStyle/>
        <a:p>
          <a:endParaRPr lang="es-CO"/>
        </a:p>
      </dgm:t>
    </dgm:pt>
    <dgm:pt modelId="{A6A81D4F-D2BC-43CD-81E6-C187BEAFEB11}">
      <dgm:prSet phldrT="[Texto]"/>
      <dgm:spPr>
        <a:solidFill>
          <a:srgbClr val="A0F0B7"/>
        </a:solidFill>
      </dgm:spPr>
      <dgm:t>
        <a:bodyPr/>
        <a:lstStyle/>
        <a:p>
          <a:r>
            <a:rPr lang="es-ES_tradnl" dirty="0"/>
            <a:t>La forma como se seleccionará la oferta más favorable.</a:t>
          </a:r>
          <a:r>
            <a:rPr lang="es-ES_tradnl" dirty="0">
              <a:latin typeface="Calibri Light" panose="020F0302020204030204"/>
            </a:rPr>
            <a:t>  </a:t>
          </a:r>
          <a:endParaRPr lang="es-CO" dirty="0"/>
        </a:p>
      </dgm:t>
    </dgm:pt>
    <dgm:pt modelId="{45D12422-3900-4215-8171-C0986BDC98AF}" type="parTrans" cxnId="{A24AB8DA-D845-49BD-8818-E2D0CDA9BAC6}">
      <dgm:prSet/>
      <dgm:spPr/>
      <dgm:t>
        <a:bodyPr/>
        <a:lstStyle/>
        <a:p>
          <a:endParaRPr lang="es-CO"/>
        </a:p>
      </dgm:t>
    </dgm:pt>
    <dgm:pt modelId="{50E67BD3-27AC-4C5A-AE77-CB9B03A927FC}" type="sibTrans" cxnId="{A24AB8DA-D845-49BD-8818-E2D0CDA9BAC6}">
      <dgm:prSet/>
      <dgm:spPr/>
      <dgm:t>
        <a:bodyPr/>
        <a:lstStyle/>
        <a:p>
          <a:endParaRPr lang="es-CO"/>
        </a:p>
      </dgm:t>
    </dgm:pt>
    <dgm:pt modelId="{F45EBAE8-CAFA-4AFE-ACBB-B490DAC3CD7C}">
      <dgm:prSet phldrT="[Texto]" custT="1"/>
      <dgm:spPr>
        <a:solidFill>
          <a:srgbClr val="A8ECE6"/>
        </a:solidFill>
      </dgm:spPr>
      <dgm:t>
        <a:bodyPr/>
        <a:lstStyle/>
        <a:p>
          <a:r>
            <a:rPr lang="es-ES_tradnl" sz="1500" kern="1200" dirty="0">
              <a:latin typeface="Calibri Light" panose="020F0302020204030204"/>
            </a:rPr>
            <a:t> </a:t>
          </a:r>
          <a:r>
            <a:rPr lang="es-ES_tradnl" sz="1500" kern="1200" dirty="0">
              <a:solidFill>
                <a:prstClr val="black"/>
              </a:solidFill>
              <a:latin typeface="Calibri"/>
              <a:ea typeface="+mn-ea"/>
              <a:cs typeface="+mn-cs"/>
            </a:rPr>
            <a:t> Clausulado referente de contrato.</a:t>
          </a:r>
          <a:endParaRPr lang="es-CO" sz="1500" kern="1200" dirty="0">
            <a:solidFill>
              <a:prstClr val="black"/>
            </a:solidFill>
            <a:latin typeface="Calibri"/>
            <a:ea typeface="+mn-ea"/>
            <a:cs typeface="+mn-cs"/>
          </a:endParaRPr>
        </a:p>
      </dgm:t>
    </dgm:pt>
    <dgm:pt modelId="{C40A1628-3506-44D8-813C-B0510205D4CE}" type="parTrans" cxnId="{B8A425EF-0ED9-4752-80D8-54A905A31385}">
      <dgm:prSet/>
      <dgm:spPr/>
      <dgm:t>
        <a:bodyPr/>
        <a:lstStyle/>
        <a:p>
          <a:endParaRPr lang="es-CO"/>
        </a:p>
      </dgm:t>
    </dgm:pt>
    <dgm:pt modelId="{E7D4AC67-7106-4377-8A6C-1FA697BC3C60}" type="sibTrans" cxnId="{B8A425EF-0ED9-4752-80D8-54A905A31385}">
      <dgm:prSet/>
      <dgm:spPr/>
      <dgm:t>
        <a:bodyPr/>
        <a:lstStyle/>
        <a:p>
          <a:endParaRPr lang="es-CO"/>
        </a:p>
      </dgm:t>
    </dgm:pt>
    <dgm:pt modelId="{F3BAEB57-33A7-48B4-A730-8CBE68C72D81}">
      <dgm:prSet phldrT="[Texto]"/>
      <dgm:spPr>
        <a:solidFill>
          <a:srgbClr val="FFDA95"/>
        </a:solidFill>
      </dgm:spPr>
      <dgm:t>
        <a:bodyPr/>
        <a:lstStyle/>
        <a:p>
          <a:r>
            <a:rPr lang="es-MX" dirty="0"/>
            <a:t>Cronograma.</a:t>
          </a:r>
          <a:endParaRPr lang="es-CO" dirty="0"/>
        </a:p>
      </dgm:t>
    </dgm:pt>
    <dgm:pt modelId="{818BB710-7F47-4DA8-AF6F-DF230673963A}" type="parTrans" cxnId="{20BFCDCC-61B1-4EE9-90BE-27192850025D}">
      <dgm:prSet/>
      <dgm:spPr/>
      <dgm:t>
        <a:bodyPr/>
        <a:lstStyle/>
        <a:p>
          <a:endParaRPr lang="es-CO"/>
        </a:p>
      </dgm:t>
    </dgm:pt>
    <dgm:pt modelId="{95C7BC17-8922-4D5A-B064-EC37A607C939}" type="sibTrans" cxnId="{20BFCDCC-61B1-4EE9-90BE-27192850025D}">
      <dgm:prSet/>
      <dgm:spPr/>
      <dgm:t>
        <a:bodyPr/>
        <a:lstStyle/>
        <a:p>
          <a:endParaRPr lang="es-CO"/>
        </a:p>
      </dgm:t>
    </dgm:pt>
    <dgm:pt modelId="{0445F11C-D030-4963-B049-597CFE2413AC}">
      <dgm:prSet phldrT="[Texto]"/>
      <dgm:spPr>
        <a:solidFill>
          <a:srgbClr val="A7F69F"/>
        </a:solidFill>
      </dgm:spPr>
      <dgm:t>
        <a:bodyPr/>
        <a:lstStyle/>
        <a:p>
          <a:r>
            <a:rPr lang="es-ES_tradnl" dirty="0"/>
            <a:t>Requisitos habilitantes</a:t>
          </a:r>
          <a:r>
            <a:rPr lang="es-ES_tradnl" dirty="0">
              <a:latin typeface="Calibri Light" panose="020F0302020204030204"/>
            </a:rPr>
            <a:t> (jurídicos, técnicos, financieros si hay lugar).</a:t>
          </a:r>
          <a:endParaRPr lang="es-CO" dirty="0"/>
        </a:p>
      </dgm:t>
    </dgm:pt>
    <dgm:pt modelId="{96E1182C-D115-410C-92B5-80EB90804889}" type="parTrans" cxnId="{5EBC90A6-A34F-44EC-81A3-7F14FF279D1D}">
      <dgm:prSet/>
      <dgm:spPr/>
      <dgm:t>
        <a:bodyPr/>
        <a:lstStyle/>
        <a:p>
          <a:endParaRPr lang="es-CO"/>
        </a:p>
      </dgm:t>
    </dgm:pt>
    <dgm:pt modelId="{C2D2A9ED-EC26-4165-B8BC-FF0A76C91CA1}" type="sibTrans" cxnId="{5EBC90A6-A34F-44EC-81A3-7F14FF279D1D}">
      <dgm:prSet/>
      <dgm:spPr/>
      <dgm:t>
        <a:bodyPr/>
        <a:lstStyle/>
        <a:p>
          <a:endParaRPr lang="es-CO"/>
        </a:p>
      </dgm:t>
    </dgm:pt>
    <dgm:pt modelId="{248D3067-8077-4223-9E3A-47C559C21CC1}">
      <dgm:prSet phldrT="[Texto]"/>
      <dgm:spPr>
        <a:solidFill>
          <a:srgbClr val="ACC8E8"/>
        </a:solidFill>
      </dgm:spPr>
      <dgm:t>
        <a:bodyPr/>
        <a:lstStyle/>
        <a:p>
          <a:r>
            <a:rPr lang="es-MX" dirty="0"/>
            <a:t>Publicación de los anexos que le componen.</a:t>
          </a:r>
          <a:endParaRPr lang="es-CO" dirty="0"/>
        </a:p>
      </dgm:t>
    </dgm:pt>
    <dgm:pt modelId="{0623C1A3-56F8-4644-9354-2BA457005F1A}" type="parTrans" cxnId="{5BEB54A4-F971-454D-85ED-ACC124803AD2}">
      <dgm:prSet/>
      <dgm:spPr/>
      <dgm:t>
        <a:bodyPr/>
        <a:lstStyle/>
        <a:p>
          <a:endParaRPr lang="es-CO"/>
        </a:p>
      </dgm:t>
    </dgm:pt>
    <dgm:pt modelId="{C3535BAB-83EC-416B-B3CC-426A762F33D3}" type="sibTrans" cxnId="{5BEB54A4-F971-454D-85ED-ACC124803AD2}">
      <dgm:prSet/>
      <dgm:spPr/>
      <dgm:t>
        <a:bodyPr/>
        <a:lstStyle/>
        <a:p>
          <a:endParaRPr lang="es-CO"/>
        </a:p>
      </dgm:t>
    </dgm:pt>
    <dgm:pt modelId="{231A5136-5E97-4AC9-B66D-1CFA05B96DA9}" type="pres">
      <dgm:prSet presAssocID="{97926FCF-B0C4-49D1-906A-7CDEC4AA3FC7}" presName="CompostProcess" presStyleCnt="0">
        <dgm:presLayoutVars>
          <dgm:dir/>
          <dgm:resizeHandles val="exact"/>
        </dgm:presLayoutVars>
      </dgm:prSet>
      <dgm:spPr/>
    </dgm:pt>
    <dgm:pt modelId="{D0A03224-B2F5-4E36-99D9-1094A61A23FE}" type="pres">
      <dgm:prSet presAssocID="{97926FCF-B0C4-49D1-906A-7CDEC4AA3FC7}" presName="arrow" presStyleLbl="bgShp" presStyleIdx="0" presStyleCnt="1"/>
      <dgm:spPr/>
    </dgm:pt>
    <dgm:pt modelId="{47AA0314-7007-44AA-B8FA-80E33A725717}" type="pres">
      <dgm:prSet presAssocID="{97926FCF-B0C4-49D1-906A-7CDEC4AA3FC7}" presName="linearProcess" presStyleCnt="0"/>
      <dgm:spPr/>
    </dgm:pt>
    <dgm:pt modelId="{4C6F7E8C-436E-4381-A680-C2C6943FC136}" type="pres">
      <dgm:prSet presAssocID="{F3BAEB57-33A7-48B4-A730-8CBE68C72D81}" presName="textNode" presStyleLbl="node1" presStyleIdx="0" presStyleCnt="6">
        <dgm:presLayoutVars>
          <dgm:bulletEnabled val="1"/>
        </dgm:presLayoutVars>
      </dgm:prSet>
      <dgm:spPr/>
    </dgm:pt>
    <dgm:pt modelId="{91DC56E9-9DC6-42BC-9FA9-FAA714F665E3}" type="pres">
      <dgm:prSet presAssocID="{95C7BC17-8922-4D5A-B064-EC37A607C939}" presName="sibTrans" presStyleCnt="0"/>
      <dgm:spPr/>
    </dgm:pt>
    <dgm:pt modelId="{342EC2EA-972E-4ACA-8DD7-359AC28B7A4A}" type="pres">
      <dgm:prSet presAssocID="{18B381F1-9501-4858-91A1-1CD22CEAB6D8}" presName="textNode" presStyleLbl="node1" presStyleIdx="1" presStyleCnt="6">
        <dgm:presLayoutVars>
          <dgm:bulletEnabled val="1"/>
        </dgm:presLayoutVars>
      </dgm:prSet>
      <dgm:spPr/>
    </dgm:pt>
    <dgm:pt modelId="{15224A0D-878B-4C8F-85BF-508675C63EBB}" type="pres">
      <dgm:prSet presAssocID="{CC3412A6-1523-41E3-A4AF-00ED84DD13CA}" presName="sibTrans" presStyleCnt="0"/>
      <dgm:spPr/>
    </dgm:pt>
    <dgm:pt modelId="{D76A9973-46D7-4F43-AAAE-796E9EB324AE}" type="pres">
      <dgm:prSet presAssocID="{0445F11C-D030-4963-B049-597CFE2413AC}" presName="textNode" presStyleLbl="node1" presStyleIdx="2" presStyleCnt="6">
        <dgm:presLayoutVars>
          <dgm:bulletEnabled val="1"/>
        </dgm:presLayoutVars>
      </dgm:prSet>
      <dgm:spPr/>
    </dgm:pt>
    <dgm:pt modelId="{C9887BC8-E8F4-45FC-B6B2-E9785D9FD640}" type="pres">
      <dgm:prSet presAssocID="{C2D2A9ED-EC26-4165-B8BC-FF0A76C91CA1}" presName="sibTrans" presStyleCnt="0"/>
      <dgm:spPr/>
    </dgm:pt>
    <dgm:pt modelId="{72084BB1-078C-49D9-B901-CF87458245AD}" type="pres">
      <dgm:prSet presAssocID="{A6A81D4F-D2BC-43CD-81E6-C187BEAFEB11}" presName="textNode" presStyleLbl="node1" presStyleIdx="3" presStyleCnt="6">
        <dgm:presLayoutVars>
          <dgm:bulletEnabled val="1"/>
        </dgm:presLayoutVars>
      </dgm:prSet>
      <dgm:spPr/>
    </dgm:pt>
    <dgm:pt modelId="{DB2B3F99-7696-4702-B62C-13C25046D294}" type="pres">
      <dgm:prSet presAssocID="{50E67BD3-27AC-4C5A-AE77-CB9B03A927FC}" presName="sibTrans" presStyleCnt="0"/>
      <dgm:spPr/>
    </dgm:pt>
    <dgm:pt modelId="{15399856-E582-4407-AD45-553482B9E39D}" type="pres">
      <dgm:prSet presAssocID="{F45EBAE8-CAFA-4AFE-ACBB-B490DAC3CD7C}" presName="textNode" presStyleLbl="node1" presStyleIdx="4" presStyleCnt="6">
        <dgm:presLayoutVars>
          <dgm:bulletEnabled val="1"/>
        </dgm:presLayoutVars>
      </dgm:prSet>
      <dgm:spPr/>
    </dgm:pt>
    <dgm:pt modelId="{0F6E8DC1-7EB0-4064-B137-948C478D1668}" type="pres">
      <dgm:prSet presAssocID="{E7D4AC67-7106-4377-8A6C-1FA697BC3C60}" presName="sibTrans" presStyleCnt="0"/>
      <dgm:spPr/>
    </dgm:pt>
    <dgm:pt modelId="{9D8FCAA7-5CEF-4ECF-A1BD-EB7E61F176E3}" type="pres">
      <dgm:prSet presAssocID="{248D3067-8077-4223-9E3A-47C559C21CC1}" presName="textNode" presStyleLbl="node1" presStyleIdx="5" presStyleCnt="6">
        <dgm:presLayoutVars>
          <dgm:bulletEnabled val="1"/>
        </dgm:presLayoutVars>
      </dgm:prSet>
      <dgm:spPr/>
    </dgm:pt>
  </dgm:ptLst>
  <dgm:cxnLst>
    <dgm:cxn modelId="{ED502A24-FF87-4438-B71D-A26B4EE6AC8F}" type="presOf" srcId="{18B381F1-9501-4858-91A1-1CD22CEAB6D8}" destId="{342EC2EA-972E-4ACA-8DD7-359AC28B7A4A}" srcOrd="0" destOrd="0" presId="urn:microsoft.com/office/officeart/2005/8/layout/hProcess9"/>
    <dgm:cxn modelId="{A2D5D242-76DA-4999-B680-54FA8D466C6E}" type="presOf" srcId="{0445F11C-D030-4963-B049-597CFE2413AC}" destId="{D76A9973-46D7-4F43-AAAE-796E9EB324AE}" srcOrd="0" destOrd="0" presId="urn:microsoft.com/office/officeart/2005/8/layout/hProcess9"/>
    <dgm:cxn modelId="{EF311C67-B7A9-4001-932D-E125DF6D3566}" type="presOf" srcId="{F3BAEB57-33A7-48B4-A730-8CBE68C72D81}" destId="{4C6F7E8C-436E-4381-A680-C2C6943FC136}" srcOrd="0" destOrd="0" presId="urn:microsoft.com/office/officeart/2005/8/layout/hProcess9"/>
    <dgm:cxn modelId="{16C1C467-4913-40D3-8B6F-200E6A996748}" type="presOf" srcId="{97926FCF-B0C4-49D1-906A-7CDEC4AA3FC7}" destId="{231A5136-5E97-4AC9-B66D-1CFA05B96DA9}" srcOrd="0" destOrd="0" presId="urn:microsoft.com/office/officeart/2005/8/layout/hProcess9"/>
    <dgm:cxn modelId="{A6E5EC6E-99F3-4894-BC4B-6491558E9D07}" srcId="{97926FCF-B0C4-49D1-906A-7CDEC4AA3FC7}" destId="{18B381F1-9501-4858-91A1-1CD22CEAB6D8}" srcOrd="1" destOrd="0" parTransId="{7A2276C7-7E0E-4FEA-8C93-EC3F3FD76B24}" sibTransId="{CC3412A6-1523-41E3-A4AF-00ED84DD13CA}"/>
    <dgm:cxn modelId="{5BEB54A4-F971-454D-85ED-ACC124803AD2}" srcId="{97926FCF-B0C4-49D1-906A-7CDEC4AA3FC7}" destId="{248D3067-8077-4223-9E3A-47C559C21CC1}" srcOrd="5" destOrd="0" parTransId="{0623C1A3-56F8-4644-9354-2BA457005F1A}" sibTransId="{C3535BAB-83EC-416B-B3CC-426A762F33D3}"/>
    <dgm:cxn modelId="{5EBC90A6-A34F-44EC-81A3-7F14FF279D1D}" srcId="{97926FCF-B0C4-49D1-906A-7CDEC4AA3FC7}" destId="{0445F11C-D030-4963-B049-597CFE2413AC}" srcOrd="2" destOrd="0" parTransId="{96E1182C-D115-410C-92B5-80EB90804889}" sibTransId="{C2D2A9ED-EC26-4165-B8BC-FF0A76C91CA1}"/>
    <dgm:cxn modelId="{94CB9BAD-AD15-4D98-A25E-689BCF03E757}" type="presOf" srcId="{248D3067-8077-4223-9E3A-47C559C21CC1}" destId="{9D8FCAA7-5CEF-4ECF-A1BD-EB7E61F176E3}" srcOrd="0" destOrd="0" presId="urn:microsoft.com/office/officeart/2005/8/layout/hProcess9"/>
    <dgm:cxn modelId="{20BFCDCC-61B1-4EE9-90BE-27192850025D}" srcId="{97926FCF-B0C4-49D1-906A-7CDEC4AA3FC7}" destId="{F3BAEB57-33A7-48B4-A730-8CBE68C72D81}" srcOrd="0" destOrd="0" parTransId="{818BB710-7F47-4DA8-AF6F-DF230673963A}" sibTransId="{95C7BC17-8922-4D5A-B064-EC37A607C939}"/>
    <dgm:cxn modelId="{F0F10DCE-FE66-4D41-98B2-2F764B94495F}" type="presOf" srcId="{A6A81D4F-D2BC-43CD-81E6-C187BEAFEB11}" destId="{72084BB1-078C-49D9-B901-CF87458245AD}" srcOrd="0" destOrd="0" presId="urn:microsoft.com/office/officeart/2005/8/layout/hProcess9"/>
    <dgm:cxn modelId="{58FF79D5-AF97-4B80-9276-AC9A15B029D2}" type="presOf" srcId="{F45EBAE8-CAFA-4AFE-ACBB-B490DAC3CD7C}" destId="{15399856-E582-4407-AD45-553482B9E39D}" srcOrd="0" destOrd="0" presId="urn:microsoft.com/office/officeart/2005/8/layout/hProcess9"/>
    <dgm:cxn modelId="{A24AB8DA-D845-49BD-8818-E2D0CDA9BAC6}" srcId="{97926FCF-B0C4-49D1-906A-7CDEC4AA3FC7}" destId="{A6A81D4F-D2BC-43CD-81E6-C187BEAFEB11}" srcOrd="3" destOrd="0" parTransId="{45D12422-3900-4215-8171-C0986BDC98AF}" sibTransId="{50E67BD3-27AC-4C5A-AE77-CB9B03A927FC}"/>
    <dgm:cxn modelId="{B8A425EF-0ED9-4752-80D8-54A905A31385}" srcId="{97926FCF-B0C4-49D1-906A-7CDEC4AA3FC7}" destId="{F45EBAE8-CAFA-4AFE-ACBB-B490DAC3CD7C}" srcOrd="4" destOrd="0" parTransId="{C40A1628-3506-44D8-813C-B0510205D4CE}" sibTransId="{E7D4AC67-7106-4377-8A6C-1FA697BC3C60}"/>
    <dgm:cxn modelId="{AF797008-FA03-4E2D-A622-198EC002257B}" type="presParOf" srcId="{231A5136-5E97-4AC9-B66D-1CFA05B96DA9}" destId="{D0A03224-B2F5-4E36-99D9-1094A61A23FE}" srcOrd="0" destOrd="0" presId="urn:microsoft.com/office/officeart/2005/8/layout/hProcess9"/>
    <dgm:cxn modelId="{02394DA0-BC0D-420A-A743-3107E157077B}" type="presParOf" srcId="{231A5136-5E97-4AC9-B66D-1CFA05B96DA9}" destId="{47AA0314-7007-44AA-B8FA-80E33A725717}" srcOrd="1" destOrd="0" presId="urn:microsoft.com/office/officeart/2005/8/layout/hProcess9"/>
    <dgm:cxn modelId="{8BCE0135-C414-42D9-B907-0B480BE97F0F}" type="presParOf" srcId="{47AA0314-7007-44AA-B8FA-80E33A725717}" destId="{4C6F7E8C-436E-4381-A680-C2C6943FC136}" srcOrd="0" destOrd="0" presId="urn:microsoft.com/office/officeart/2005/8/layout/hProcess9"/>
    <dgm:cxn modelId="{77DD81C4-1A0A-4A17-945D-37BA1A362920}" type="presParOf" srcId="{47AA0314-7007-44AA-B8FA-80E33A725717}" destId="{91DC56E9-9DC6-42BC-9FA9-FAA714F665E3}" srcOrd="1" destOrd="0" presId="urn:microsoft.com/office/officeart/2005/8/layout/hProcess9"/>
    <dgm:cxn modelId="{AFD8DE4E-A843-41B1-9D71-25B1123C8169}" type="presParOf" srcId="{47AA0314-7007-44AA-B8FA-80E33A725717}" destId="{342EC2EA-972E-4ACA-8DD7-359AC28B7A4A}" srcOrd="2" destOrd="0" presId="urn:microsoft.com/office/officeart/2005/8/layout/hProcess9"/>
    <dgm:cxn modelId="{B6E00197-A365-4378-9D92-865C39C325D7}" type="presParOf" srcId="{47AA0314-7007-44AA-B8FA-80E33A725717}" destId="{15224A0D-878B-4C8F-85BF-508675C63EBB}" srcOrd="3" destOrd="0" presId="urn:microsoft.com/office/officeart/2005/8/layout/hProcess9"/>
    <dgm:cxn modelId="{04BEC589-8A7C-4D05-9861-36ADFEC8A449}" type="presParOf" srcId="{47AA0314-7007-44AA-B8FA-80E33A725717}" destId="{D76A9973-46D7-4F43-AAAE-796E9EB324AE}" srcOrd="4" destOrd="0" presId="urn:microsoft.com/office/officeart/2005/8/layout/hProcess9"/>
    <dgm:cxn modelId="{6DBE8182-D764-4664-8103-0FAD4C7ED251}" type="presParOf" srcId="{47AA0314-7007-44AA-B8FA-80E33A725717}" destId="{C9887BC8-E8F4-45FC-B6B2-E9785D9FD640}" srcOrd="5" destOrd="0" presId="urn:microsoft.com/office/officeart/2005/8/layout/hProcess9"/>
    <dgm:cxn modelId="{BA100369-7830-4173-A7C4-6C518AF2DD5E}" type="presParOf" srcId="{47AA0314-7007-44AA-B8FA-80E33A725717}" destId="{72084BB1-078C-49D9-B901-CF87458245AD}" srcOrd="6" destOrd="0" presId="urn:microsoft.com/office/officeart/2005/8/layout/hProcess9"/>
    <dgm:cxn modelId="{ADE1499D-5D59-4DE2-A1CE-3820DE6C9501}" type="presParOf" srcId="{47AA0314-7007-44AA-B8FA-80E33A725717}" destId="{DB2B3F99-7696-4702-B62C-13C25046D294}" srcOrd="7" destOrd="0" presId="urn:microsoft.com/office/officeart/2005/8/layout/hProcess9"/>
    <dgm:cxn modelId="{B5990D31-BB24-4FFF-BDCF-6EFE29C35C40}" type="presParOf" srcId="{47AA0314-7007-44AA-B8FA-80E33A725717}" destId="{15399856-E582-4407-AD45-553482B9E39D}" srcOrd="8" destOrd="0" presId="urn:microsoft.com/office/officeart/2005/8/layout/hProcess9"/>
    <dgm:cxn modelId="{BCFB681D-168A-4CD4-8514-AEC0A788E0F8}" type="presParOf" srcId="{47AA0314-7007-44AA-B8FA-80E33A725717}" destId="{0F6E8DC1-7EB0-4064-B137-948C478D1668}" srcOrd="9" destOrd="0" presId="urn:microsoft.com/office/officeart/2005/8/layout/hProcess9"/>
    <dgm:cxn modelId="{1E35BEF0-777D-4B10-9FF3-F0B9FE16E270}" type="presParOf" srcId="{47AA0314-7007-44AA-B8FA-80E33A725717}" destId="{9D8FCAA7-5CEF-4ECF-A1BD-EB7E61F176E3}" srcOrd="10"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dgm:t>
        <a:bodyPr/>
        <a:lstStyle/>
        <a:p>
          <a:pPr rtl="0"/>
          <a:r>
            <a:rPr lang="es-MX" sz="3500" b="1" dirty="0">
              <a:latin typeface="Abadi MT Condensed Extra Bold" panose="020B0306030101010103"/>
            </a:rPr>
            <a:t>REGÍMENES CONTRACTUALES                 - CUANTÍA</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217D23-69B2-46C3-99ED-3838401C8C52}" type="doc">
      <dgm:prSet loTypeId="urn:microsoft.com/office/officeart/2005/8/layout/venn1" loCatId="relationship" qsTypeId="urn:microsoft.com/office/officeart/2005/8/quickstyle/simple1" qsCatId="simple" csTypeId="urn:microsoft.com/office/officeart/2005/8/colors/colorful4" csCatId="colorful" phldr="1"/>
      <dgm:spPr/>
    </dgm:pt>
    <dgm:pt modelId="{4E99A24F-DE0B-4BCD-8257-83902FC803DF}">
      <dgm:prSet phldrT="[Texto]" custT="1"/>
      <dgm:spPr/>
      <dgm:t>
        <a:bodyPr/>
        <a:lstStyle/>
        <a:p>
          <a:r>
            <a:rPr lang="es-MX" sz="1400" dirty="0"/>
            <a:t>Contraloría/Fiscal</a:t>
          </a:r>
          <a:endParaRPr lang="es-CO" sz="1400" dirty="0"/>
        </a:p>
      </dgm:t>
    </dgm:pt>
    <dgm:pt modelId="{C62B2E95-3BBB-4E4E-BECC-74C8A678900F}" type="parTrans" cxnId="{1CE51CAC-001F-4E98-BFC8-DEAD55A7B883}">
      <dgm:prSet/>
      <dgm:spPr/>
      <dgm:t>
        <a:bodyPr/>
        <a:lstStyle/>
        <a:p>
          <a:endParaRPr lang="es-CO" sz="2400"/>
        </a:p>
      </dgm:t>
    </dgm:pt>
    <dgm:pt modelId="{FB849759-8DC8-4FA0-B487-4627428F7258}" type="sibTrans" cxnId="{1CE51CAC-001F-4E98-BFC8-DEAD55A7B883}">
      <dgm:prSet/>
      <dgm:spPr/>
      <dgm:t>
        <a:bodyPr/>
        <a:lstStyle/>
        <a:p>
          <a:endParaRPr lang="es-CO" sz="2400"/>
        </a:p>
      </dgm:t>
    </dgm:pt>
    <dgm:pt modelId="{592E7988-9F70-43F0-95D1-9406DE4980CA}">
      <dgm:prSet phldrT="[Texto]" custT="1"/>
      <dgm:spPr/>
      <dgm:t>
        <a:bodyPr/>
        <a:lstStyle/>
        <a:p>
          <a:r>
            <a:rPr lang="es-MX" sz="1400" dirty="0"/>
            <a:t>Procuraduría/Disciplinario</a:t>
          </a:r>
          <a:endParaRPr lang="es-CO" sz="1400" dirty="0"/>
        </a:p>
      </dgm:t>
    </dgm:pt>
    <dgm:pt modelId="{1470459C-5BFB-48AB-8273-0FBA966820A5}" type="parTrans" cxnId="{D05DB1B7-67B9-4B11-8AFF-D88829831606}">
      <dgm:prSet/>
      <dgm:spPr/>
      <dgm:t>
        <a:bodyPr/>
        <a:lstStyle/>
        <a:p>
          <a:endParaRPr lang="es-CO" sz="2400"/>
        </a:p>
      </dgm:t>
    </dgm:pt>
    <dgm:pt modelId="{512B6F3E-6A40-4676-A17C-CC78AA2841BC}" type="sibTrans" cxnId="{D05DB1B7-67B9-4B11-8AFF-D88829831606}">
      <dgm:prSet/>
      <dgm:spPr/>
      <dgm:t>
        <a:bodyPr/>
        <a:lstStyle/>
        <a:p>
          <a:endParaRPr lang="es-CO" sz="2400"/>
        </a:p>
      </dgm:t>
    </dgm:pt>
    <dgm:pt modelId="{B3547347-DAF7-4CF0-BD7F-76C259003700}">
      <dgm:prSet phldrT="[Texto]" custT="1"/>
      <dgm:spPr/>
      <dgm:t>
        <a:bodyPr/>
        <a:lstStyle/>
        <a:p>
          <a:r>
            <a:rPr lang="es-MX" sz="1400" dirty="0"/>
            <a:t>Medidas Correctivas y Preventivas</a:t>
          </a:r>
          <a:endParaRPr lang="es-CO" sz="1400" dirty="0"/>
        </a:p>
      </dgm:t>
    </dgm:pt>
    <dgm:pt modelId="{E4286269-7586-4B77-9F67-FAEBD58D0470}" type="parTrans" cxnId="{8B355E56-E00B-4C1F-AB6C-7498D235CB29}">
      <dgm:prSet/>
      <dgm:spPr/>
      <dgm:t>
        <a:bodyPr/>
        <a:lstStyle/>
        <a:p>
          <a:endParaRPr lang="es-CO" sz="2400"/>
        </a:p>
      </dgm:t>
    </dgm:pt>
    <dgm:pt modelId="{EAD3421D-4A55-4222-8B1E-2411FB7D0C8A}" type="sibTrans" cxnId="{8B355E56-E00B-4C1F-AB6C-7498D235CB29}">
      <dgm:prSet/>
      <dgm:spPr/>
      <dgm:t>
        <a:bodyPr/>
        <a:lstStyle/>
        <a:p>
          <a:endParaRPr lang="es-CO" sz="2400"/>
        </a:p>
      </dgm:t>
    </dgm:pt>
    <dgm:pt modelId="{43665AFC-9150-4244-9596-9BD02465DB97}">
      <dgm:prSet phldrT="[Texto]" custT="1"/>
      <dgm:spPr/>
      <dgm:t>
        <a:bodyPr/>
        <a:lstStyle/>
        <a:p>
          <a:r>
            <a:rPr lang="es-MX" sz="1400" dirty="0"/>
            <a:t>Personería</a:t>
          </a:r>
          <a:endParaRPr lang="es-CO" sz="1400" dirty="0"/>
        </a:p>
      </dgm:t>
    </dgm:pt>
    <dgm:pt modelId="{32CB101D-4C68-4795-8499-2276DE1FDDFA}" type="parTrans" cxnId="{769DB32B-E569-40A1-9A83-D1CE1FD6F167}">
      <dgm:prSet/>
      <dgm:spPr/>
      <dgm:t>
        <a:bodyPr/>
        <a:lstStyle/>
        <a:p>
          <a:endParaRPr lang="es-CO" sz="2400"/>
        </a:p>
      </dgm:t>
    </dgm:pt>
    <dgm:pt modelId="{AB7392A0-A978-4144-8E3B-6F1542D860DA}" type="sibTrans" cxnId="{769DB32B-E569-40A1-9A83-D1CE1FD6F167}">
      <dgm:prSet/>
      <dgm:spPr/>
      <dgm:t>
        <a:bodyPr/>
        <a:lstStyle/>
        <a:p>
          <a:endParaRPr lang="es-CO" sz="2400"/>
        </a:p>
      </dgm:t>
    </dgm:pt>
    <dgm:pt modelId="{A621FA07-8980-4CEA-B996-CBFDFEAE8B12}">
      <dgm:prSet phldrT="[Texto]" custT="1"/>
      <dgm:spPr/>
      <dgm:t>
        <a:bodyPr/>
        <a:lstStyle/>
        <a:p>
          <a:r>
            <a:rPr lang="es-MX" sz="1400" dirty="0"/>
            <a:t>Antecedentes Penales</a:t>
          </a:r>
          <a:endParaRPr lang="es-CO" sz="1400" dirty="0"/>
        </a:p>
      </dgm:t>
    </dgm:pt>
    <dgm:pt modelId="{F517499C-57E3-4A6B-A00A-623BD2961723}" type="parTrans" cxnId="{697B2717-5D09-44FB-9F8E-50837496E390}">
      <dgm:prSet/>
      <dgm:spPr/>
      <dgm:t>
        <a:bodyPr/>
        <a:lstStyle/>
        <a:p>
          <a:endParaRPr lang="es-CO" sz="2400"/>
        </a:p>
      </dgm:t>
    </dgm:pt>
    <dgm:pt modelId="{05AA0407-880A-4E81-9DDD-A4AB93E6BBAF}" type="sibTrans" cxnId="{697B2717-5D09-44FB-9F8E-50837496E390}">
      <dgm:prSet/>
      <dgm:spPr/>
      <dgm:t>
        <a:bodyPr/>
        <a:lstStyle/>
        <a:p>
          <a:endParaRPr lang="es-CO" sz="2400"/>
        </a:p>
      </dgm:t>
    </dgm:pt>
    <dgm:pt modelId="{9773A38A-7D48-4A1C-B16D-91EADBD8099E}">
      <dgm:prSet phldrT="[Texto]" custT="1"/>
      <dgm:spPr/>
      <dgm:t>
        <a:bodyPr/>
        <a:lstStyle/>
        <a:p>
          <a:r>
            <a:rPr lang="es-MX" sz="1400" dirty="0"/>
            <a:t>Delitos Sexuales</a:t>
          </a:r>
          <a:endParaRPr lang="es-CO" sz="1400" dirty="0"/>
        </a:p>
      </dgm:t>
    </dgm:pt>
    <dgm:pt modelId="{895491F4-C6FE-410A-9963-9BF5611DA8E1}" type="parTrans" cxnId="{480687C7-5459-420E-A65F-A570EBC63FA2}">
      <dgm:prSet/>
      <dgm:spPr/>
      <dgm:t>
        <a:bodyPr/>
        <a:lstStyle/>
        <a:p>
          <a:endParaRPr lang="es-CO" sz="2400"/>
        </a:p>
      </dgm:t>
    </dgm:pt>
    <dgm:pt modelId="{60731A6F-3644-46C6-8AE9-67D5A5341663}" type="sibTrans" cxnId="{480687C7-5459-420E-A65F-A570EBC63FA2}">
      <dgm:prSet/>
      <dgm:spPr/>
      <dgm:t>
        <a:bodyPr/>
        <a:lstStyle/>
        <a:p>
          <a:endParaRPr lang="es-CO" sz="2400"/>
        </a:p>
      </dgm:t>
    </dgm:pt>
    <dgm:pt modelId="{B5C0CECA-5A94-43A3-8026-ADA610788C75}" type="pres">
      <dgm:prSet presAssocID="{97217D23-69B2-46C3-99ED-3838401C8C52}" presName="compositeShape" presStyleCnt="0">
        <dgm:presLayoutVars>
          <dgm:chMax val="7"/>
          <dgm:dir/>
          <dgm:resizeHandles val="exact"/>
        </dgm:presLayoutVars>
      </dgm:prSet>
      <dgm:spPr/>
    </dgm:pt>
    <dgm:pt modelId="{3306E598-4A5E-4298-9FA1-9533FAF9836E}" type="pres">
      <dgm:prSet presAssocID="{4E99A24F-DE0B-4BCD-8257-83902FC803DF}" presName="circ1" presStyleLbl="vennNode1" presStyleIdx="0" presStyleCnt="6"/>
      <dgm:spPr/>
    </dgm:pt>
    <dgm:pt modelId="{42F9F822-46D6-4FEB-803B-D78D7DB39186}" type="pres">
      <dgm:prSet presAssocID="{4E99A24F-DE0B-4BCD-8257-83902FC803DF}" presName="circ1Tx" presStyleLbl="revTx" presStyleIdx="0" presStyleCnt="0">
        <dgm:presLayoutVars>
          <dgm:chMax val="0"/>
          <dgm:chPref val="0"/>
          <dgm:bulletEnabled val="1"/>
        </dgm:presLayoutVars>
      </dgm:prSet>
      <dgm:spPr/>
    </dgm:pt>
    <dgm:pt modelId="{09578FD2-D2D6-4686-8B23-1EF80144744F}" type="pres">
      <dgm:prSet presAssocID="{592E7988-9F70-43F0-95D1-9406DE4980CA}" presName="circ2" presStyleLbl="vennNode1" presStyleIdx="1" presStyleCnt="6"/>
      <dgm:spPr/>
    </dgm:pt>
    <dgm:pt modelId="{6457D529-1B5F-43EA-815E-7913D3D15289}" type="pres">
      <dgm:prSet presAssocID="{592E7988-9F70-43F0-95D1-9406DE4980CA}" presName="circ2Tx" presStyleLbl="revTx" presStyleIdx="0" presStyleCnt="0" custScaleX="128293">
        <dgm:presLayoutVars>
          <dgm:chMax val="0"/>
          <dgm:chPref val="0"/>
          <dgm:bulletEnabled val="1"/>
        </dgm:presLayoutVars>
      </dgm:prSet>
      <dgm:spPr/>
    </dgm:pt>
    <dgm:pt modelId="{9547F55D-0A9B-4F7A-B595-80690AD6AA25}" type="pres">
      <dgm:prSet presAssocID="{43665AFC-9150-4244-9596-9BD02465DB97}" presName="circ3" presStyleLbl="vennNode1" presStyleIdx="2" presStyleCnt="6"/>
      <dgm:spPr/>
    </dgm:pt>
    <dgm:pt modelId="{47908A36-3EB5-4F5A-836F-67708B0888D2}" type="pres">
      <dgm:prSet presAssocID="{43665AFC-9150-4244-9596-9BD02465DB97}" presName="circ3Tx" presStyleLbl="revTx" presStyleIdx="0" presStyleCnt="0">
        <dgm:presLayoutVars>
          <dgm:chMax val="0"/>
          <dgm:chPref val="0"/>
          <dgm:bulletEnabled val="1"/>
        </dgm:presLayoutVars>
      </dgm:prSet>
      <dgm:spPr/>
    </dgm:pt>
    <dgm:pt modelId="{03FC7F97-B28B-4240-94FB-A647C3107C44}" type="pres">
      <dgm:prSet presAssocID="{A621FA07-8980-4CEA-B996-CBFDFEAE8B12}" presName="circ4" presStyleLbl="vennNode1" presStyleIdx="3" presStyleCnt="6"/>
      <dgm:spPr/>
    </dgm:pt>
    <dgm:pt modelId="{CFA5FDF6-1ACE-417C-A5F2-AF09361FC712}" type="pres">
      <dgm:prSet presAssocID="{A621FA07-8980-4CEA-B996-CBFDFEAE8B12}" presName="circ4Tx" presStyleLbl="revTx" presStyleIdx="0" presStyleCnt="0">
        <dgm:presLayoutVars>
          <dgm:chMax val="0"/>
          <dgm:chPref val="0"/>
          <dgm:bulletEnabled val="1"/>
        </dgm:presLayoutVars>
      </dgm:prSet>
      <dgm:spPr/>
    </dgm:pt>
    <dgm:pt modelId="{64633F66-841C-4837-AA2B-847B35A466FA}" type="pres">
      <dgm:prSet presAssocID="{B3547347-DAF7-4CF0-BD7F-76C259003700}" presName="circ5" presStyleLbl="vennNode1" presStyleIdx="4" presStyleCnt="6"/>
      <dgm:spPr/>
    </dgm:pt>
    <dgm:pt modelId="{80C64DB5-672B-4333-89E7-80EC8E2C53D4}" type="pres">
      <dgm:prSet presAssocID="{B3547347-DAF7-4CF0-BD7F-76C259003700}" presName="circ5Tx" presStyleLbl="revTx" presStyleIdx="0" presStyleCnt="0">
        <dgm:presLayoutVars>
          <dgm:chMax val="0"/>
          <dgm:chPref val="0"/>
          <dgm:bulletEnabled val="1"/>
        </dgm:presLayoutVars>
      </dgm:prSet>
      <dgm:spPr/>
    </dgm:pt>
    <dgm:pt modelId="{6DDB3799-D5BA-44E1-A1F5-476CDF6CE8C9}" type="pres">
      <dgm:prSet presAssocID="{9773A38A-7D48-4A1C-B16D-91EADBD8099E}" presName="circ6" presStyleLbl="vennNode1" presStyleIdx="5" presStyleCnt="6"/>
      <dgm:spPr/>
    </dgm:pt>
    <dgm:pt modelId="{933D5939-F81D-4D13-BE6B-72E48DA3944E}" type="pres">
      <dgm:prSet presAssocID="{9773A38A-7D48-4A1C-B16D-91EADBD8099E}" presName="circ6Tx" presStyleLbl="revTx" presStyleIdx="0" presStyleCnt="0">
        <dgm:presLayoutVars>
          <dgm:chMax val="0"/>
          <dgm:chPref val="0"/>
          <dgm:bulletEnabled val="1"/>
        </dgm:presLayoutVars>
      </dgm:prSet>
      <dgm:spPr/>
    </dgm:pt>
  </dgm:ptLst>
  <dgm:cxnLst>
    <dgm:cxn modelId="{697B2717-5D09-44FB-9F8E-50837496E390}" srcId="{97217D23-69B2-46C3-99ED-3838401C8C52}" destId="{A621FA07-8980-4CEA-B996-CBFDFEAE8B12}" srcOrd="3" destOrd="0" parTransId="{F517499C-57E3-4A6B-A00A-623BD2961723}" sibTransId="{05AA0407-880A-4E81-9DDD-A4AB93E6BBAF}"/>
    <dgm:cxn modelId="{769DB32B-E569-40A1-9A83-D1CE1FD6F167}" srcId="{97217D23-69B2-46C3-99ED-3838401C8C52}" destId="{43665AFC-9150-4244-9596-9BD02465DB97}" srcOrd="2" destOrd="0" parTransId="{32CB101D-4C68-4795-8499-2276DE1FDDFA}" sibTransId="{AB7392A0-A978-4144-8E3B-6F1542D860DA}"/>
    <dgm:cxn modelId="{6207112E-859E-4673-B113-56C4C46D3704}" type="presOf" srcId="{9773A38A-7D48-4A1C-B16D-91EADBD8099E}" destId="{933D5939-F81D-4D13-BE6B-72E48DA3944E}" srcOrd="0" destOrd="0" presId="urn:microsoft.com/office/officeart/2005/8/layout/venn1"/>
    <dgm:cxn modelId="{5332513A-052E-48DB-9B03-61E43D030134}" type="presOf" srcId="{43665AFC-9150-4244-9596-9BD02465DB97}" destId="{47908A36-3EB5-4F5A-836F-67708B0888D2}" srcOrd="0" destOrd="0" presId="urn:microsoft.com/office/officeart/2005/8/layout/venn1"/>
    <dgm:cxn modelId="{795FF247-3716-4D75-9456-B2579E02FCE5}" type="presOf" srcId="{592E7988-9F70-43F0-95D1-9406DE4980CA}" destId="{6457D529-1B5F-43EA-815E-7913D3D15289}" srcOrd="0" destOrd="0" presId="urn:microsoft.com/office/officeart/2005/8/layout/venn1"/>
    <dgm:cxn modelId="{1C3F7F53-472F-4A09-9D2C-F36C4967533B}" type="presOf" srcId="{97217D23-69B2-46C3-99ED-3838401C8C52}" destId="{B5C0CECA-5A94-43A3-8026-ADA610788C75}" srcOrd="0" destOrd="0" presId="urn:microsoft.com/office/officeart/2005/8/layout/venn1"/>
    <dgm:cxn modelId="{8B355E56-E00B-4C1F-AB6C-7498D235CB29}" srcId="{97217D23-69B2-46C3-99ED-3838401C8C52}" destId="{B3547347-DAF7-4CF0-BD7F-76C259003700}" srcOrd="4" destOrd="0" parTransId="{E4286269-7586-4B77-9F67-FAEBD58D0470}" sibTransId="{EAD3421D-4A55-4222-8B1E-2411FB7D0C8A}"/>
    <dgm:cxn modelId="{1CE51CAC-001F-4E98-BFC8-DEAD55A7B883}" srcId="{97217D23-69B2-46C3-99ED-3838401C8C52}" destId="{4E99A24F-DE0B-4BCD-8257-83902FC803DF}" srcOrd="0" destOrd="0" parTransId="{C62B2E95-3BBB-4E4E-BECC-74C8A678900F}" sibTransId="{FB849759-8DC8-4FA0-B487-4627428F7258}"/>
    <dgm:cxn modelId="{D05DB1B7-67B9-4B11-8AFF-D88829831606}" srcId="{97217D23-69B2-46C3-99ED-3838401C8C52}" destId="{592E7988-9F70-43F0-95D1-9406DE4980CA}" srcOrd="1" destOrd="0" parTransId="{1470459C-5BFB-48AB-8273-0FBA966820A5}" sibTransId="{512B6F3E-6A40-4676-A17C-CC78AA2841BC}"/>
    <dgm:cxn modelId="{907587BD-A304-4FC9-9C7E-B53F613A5084}" type="presOf" srcId="{B3547347-DAF7-4CF0-BD7F-76C259003700}" destId="{80C64DB5-672B-4333-89E7-80EC8E2C53D4}" srcOrd="0" destOrd="0" presId="urn:microsoft.com/office/officeart/2005/8/layout/venn1"/>
    <dgm:cxn modelId="{480687C7-5459-420E-A65F-A570EBC63FA2}" srcId="{97217D23-69B2-46C3-99ED-3838401C8C52}" destId="{9773A38A-7D48-4A1C-B16D-91EADBD8099E}" srcOrd="5" destOrd="0" parTransId="{895491F4-C6FE-410A-9963-9BF5611DA8E1}" sibTransId="{60731A6F-3644-46C6-8AE9-67D5A5341663}"/>
    <dgm:cxn modelId="{DC9785DC-4D51-43F6-8975-069E86222133}" type="presOf" srcId="{4E99A24F-DE0B-4BCD-8257-83902FC803DF}" destId="{42F9F822-46D6-4FEB-803B-D78D7DB39186}" srcOrd="0" destOrd="0" presId="urn:microsoft.com/office/officeart/2005/8/layout/venn1"/>
    <dgm:cxn modelId="{3F70A0F1-226C-4B64-8401-E0ED62DAF154}" type="presOf" srcId="{A621FA07-8980-4CEA-B996-CBFDFEAE8B12}" destId="{CFA5FDF6-1ACE-417C-A5F2-AF09361FC712}" srcOrd="0" destOrd="0" presId="urn:microsoft.com/office/officeart/2005/8/layout/venn1"/>
    <dgm:cxn modelId="{63F17011-5D18-40FA-AB52-71E6817272C6}" type="presParOf" srcId="{B5C0CECA-5A94-43A3-8026-ADA610788C75}" destId="{3306E598-4A5E-4298-9FA1-9533FAF9836E}" srcOrd="0" destOrd="0" presId="urn:microsoft.com/office/officeart/2005/8/layout/venn1"/>
    <dgm:cxn modelId="{84E0AADC-645F-4E74-83CF-0E422065AFC3}" type="presParOf" srcId="{B5C0CECA-5A94-43A3-8026-ADA610788C75}" destId="{42F9F822-46D6-4FEB-803B-D78D7DB39186}" srcOrd="1" destOrd="0" presId="urn:microsoft.com/office/officeart/2005/8/layout/venn1"/>
    <dgm:cxn modelId="{837333B1-8F95-4CDD-A7EE-43AEBB4516CD}" type="presParOf" srcId="{B5C0CECA-5A94-43A3-8026-ADA610788C75}" destId="{09578FD2-D2D6-4686-8B23-1EF80144744F}" srcOrd="2" destOrd="0" presId="urn:microsoft.com/office/officeart/2005/8/layout/venn1"/>
    <dgm:cxn modelId="{FFAEF274-9BCA-42FB-A6BF-70B09A5F598A}" type="presParOf" srcId="{B5C0CECA-5A94-43A3-8026-ADA610788C75}" destId="{6457D529-1B5F-43EA-815E-7913D3D15289}" srcOrd="3" destOrd="0" presId="urn:microsoft.com/office/officeart/2005/8/layout/venn1"/>
    <dgm:cxn modelId="{8F700D40-6E80-4840-A119-7A2AEB55D655}" type="presParOf" srcId="{B5C0CECA-5A94-43A3-8026-ADA610788C75}" destId="{9547F55D-0A9B-4F7A-B595-80690AD6AA25}" srcOrd="4" destOrd="0" presId="urn:microsoft.com/office/officeart/2005/8/layout/venn1"/>
    <dgm:cxn modelId="{2933ED08-A889-4248-8BB6-7B8A4839D4F2}" type="presParOf" srcId="{B5C0CECA-5A94-43A3-8026-ADA610788C75}" destId="{47908A36-3EB5-4F5A-836F-67708B0888D2}" srcOrd="5" destOrd="0" presId="urn:microsoft.com/office/officeart/2005/8/layout/venn1"/>
    <dgm:cxn modelId="{F2BC598E-693E-4817-B311-2B139E9822F5}" type="presParOf" srcId="{B5C0CECA-5A94-43A3-8026-ADA610788C75}" destId="{03FC7F97-B28B-4240-94FB-A647C3107C44}" srcOrd="6" destOrd="0" presId="urn:microsoft.com/office/officeart/2005/8/layout/venn1"/>
    <dgm:cxn modelId="{982133E1-BE51-4865-B217-F43682B25E5A}" type="presParOf" srcId="{B5C0CECA-5A94-43A3-8026-ADA610788C75}" destId="{CFA5FDF6-1ACE-417C-A5F2-AF09361FC712}" srcOrd="7" destOrd="0" presId="urn:microsoft.com/office/officeart/2005/8/layout/venn1"/>
    <dgm:cxn modelId="{9CFA45FE-747E-4B58-8173-8A200E4D4B12}" type="presParOf" srcId="{B5C0CECA-5A94-43A3-8026-ADA610788C75}" destId="{64633F66-841C-4837-AA2B-847B35A466FA}" srcOrd="8" destOrd="0" presId="urn:microsoft.com/office/officeart/2005/8/layout/venn1"/>
    <dgm:cxn modelId="{23B64DE9-5773-4920-A1FD-84726AC6BF91}" type="presParOf" srcId="{B5C0CECA-5A94-43A3-8026-ADA610788C75}" destId="{80C64DB5-672B-4333-89E7-80EC8E2C53D4}" srcOrd="9" destOrd="0" presId="urn:microsoft.com/office/officeart/2005/8/layout/venn1"/>
    <dgm:cxn modelId="{19228788-D3C8-4601-9546-30B85C3F189F}" type="presParOf" srcId="{B5C0CECA-5A94-43A3-8026-ADA610788C75}" destId="{6DDB3799-D5BA-44E1-A1F5-476CDF6CE8C9}" srcOrd="10" destOrd="0" presId="urn:microsoft.com/office/officeart/2005/8/layout/venn1"/>
    <dgm:cxn modelId="{1A958979-4D25-4D85-9667-9C0FC267E8DE}" type="presParOf" srcId="{B5C0CECA-5A94-43A3-8026-ADA610788C75}" destId="{933D5939-F81D-4D13-BE6B-72E48DA3944E}" srcOrd="11"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6711BA-FAFB-41B6-B8F7-E2AB7F4DE0D0}"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s-CO"/>
        </a:p>
      </dgm:t>
    </dgm:pt>
    <dgm:pt modelId="{C70FE6CC-49AB-4DFB-A6CC-FA781BC74A14}">
      <dgm:prSet phldrT="[Texto]" custT="1"/>
      <dgm:spPr/>
      <dgm:t>
        <a:bodyPr/>
        <a:lstStyle/>
        <a:p>
          <a:r>
            <a:rPr lang="es-MX" sz="2800" b="1" dirty="0"/>
            <a:t>Régimen Especial </a:t>
          </a:r>
          <a:endParaRPr lang="es-CO" sz="2800" b="1" dirty="0"/>
        </a:p>
      </dgm:t>
    </dgm:pt>
    <dgm:pt modelId="{EFE00831-1A7D-4136-8C0A-5782A5CF1627}" type="parTrans" cxnId="{010F66C9-3749-43B1-9116-1FC8FCD18DCE}">
      <dgm:prSet/>
      <dgm:spPr/>
      <dgm:t>
        <a:bodyPr/>
        <a:lstStyle/>
        <a:p>
          <a:endParaRPr lang="es-CO"/>
        </a:p>
      </dgm:t>
    </dgm:pt>
    <dgm:pt modelId="{60512700-15C3-4DE6-A8F9-0B8AA91C8A30}" type="sibTrans" cxnId="{010F66C9-3749-43B1-9116-1FC8FCD18DCE}">
      <dgm:prSet/>
      <dgm:spPr/>
      <dgm:t>
        <a:bodyPr/>
        <a:lstStyle/>
        <a:p>
          <a:endParaRPr lang="es-CO"/>
        </a:p>
      </dgm:t>
    </dgm:pt>
    <dgm:pt modelId="{E4F825AF-6720-4F4F-81B9-7867C178FD2C}">
      <dgm:prSet phldrT="[Texto]"/>
      <dgm:spPr/>
      <dgm:t>
        <a:bodyPr/>
        <a:lstStyle/>
        <a:p>
          <a:pPr algn="l"/>
          <a:r>
            <a:rPr lang="es-MX" dirty="0"/>
            <a:t>Las IED publicarán en el SECOPII los procesos contractuales adelantados por el Régimen Especial, en concordancia con el artículo 53 de la Ley 1795 de 2022 y la Circular 13 de 2022 expedida por la SED. </a:t>
          </a:r>
          <a:endParaRPr lang="es-CO" dirty="0"/>
        </a:p>
      </dgm:t>
    </dgm:pt>
    <dgm:pt modelId="{FD60CFCA-E134-434A-942D-279C42A32B71}" type="parTrans" cxnId="{B3C368ED-7A02-4562-8CD7-9BAAF4FF38B7}">
      <dgm:prSet/>
      <dgm:spPr/>
      <dgm:t>
        <a:bodyPr/>
        <a:lstStyle/>
        <a:p>
          <a:endParaRPr lang="es-CO"/>
        </a:p>
      </dgm:t>
    </dgm:pt>
    <dgm:pt modelId="{B34C7C3F-AC01-4BB4-AF64-5C2C085FE0D3}" type="sibTrans" cxnId="{B3C368ED-7A02-4562-8CD7-9BAAF4FF38B7}">
      <dgm:prSet/>
      <dgm:spPr/>
      <dgm:t>
        <a:bodyPr/>
        <a:lstStyle/>
        <a:p>
          <a:endParaRPr lang="es-CO"/>
        </a:p>
      </dgm:t>
    </dgm:pt>
    <dgm:pt modelId="{FBCF7507-900D-457E-BF66-3F2E205D63CF}">
      <dgm:prSet phldrT="[Texto]" custT="1"/>
      <dgm:spPr/>
      <dgm:t>
        <a:bodyPr/>
        <a:lstStyle/>
        <a:p>
          <a:r>
            <a:rPr lang="es-MX" sz="2400" b="1" dirty="0"/>
            <a:t>Estatuto General de la Contratación Pública - EGCP</a:t>
          </a:r>
          <a:endParaRPr lang="es-CO" sz="2400" b="1" dirty="0"/>
        </a:p>
      </dgm:t>
    </dgm:pt>
    <dgm:pt modelId="{B5E580D0-144A-4719-918B-7105CE766188}" type="parTrans" cxnId="{67F0C1D7-B50E-4A52-85B9-8DD94BF50057}">
      <dgm:prSet/>
      <dgm:spPr/>
      <dgm:t>
        <a:bodyPr/>
        <a:lstStyle/>
        <a:p>
          <a:endParaRPr lang="es-CO"/>
        </a:p>
      </dgm:t>
    </dgm:pt>
    <dgm:pt modelId="{E5F4CEBA-1300-4562-8688-F78F966E4AA6}" type="sibTrans" cxnId="{67F0C1D7-B50E-4A52-85B9-8DD94BF50057}">
      <dgm:prSet/>
      <dgm:spPr/>
      <dgm:t>
        <a:bodyPr/>
        <a:lstStyle/>
        <a:p>
          <a:endParaRPr lang="es-CO"/>
        </a:p>
      </dgm:t>
    </dgm:pt>
    <dgm:pt modelId="{632E754B-C56D-4885-AD07-FBD0EBF31983}">
      <dgm:prSet phldrT="[Texto]"/>
      <dgm:spPr/>
      <dgm:t>
        <a:bodyPr/>
        <a:lstStyle/>
        <a:p>
          <a:r>
            <a:rPr lang="es-MX" dirty="0"/>
            <a:t>La IED publicarán sus procesos contractuales de EGCP en el SECOPI, tal como hasta ahora han venido realizándolo. Esta situación se mantendrá hasta tanto la Agencia Colombiana de Contratación Pública - Colombia Compra Eficiente emita la circular que defina la fecha en la que las Instituciones Educativas de Bogotá deben ingresar a la plataforma de SECOPII. </a:t>
          </a:r>
          <a:endParaRPr lang="es-CO" dirty="0"/>
        </a:p>
      </dgm:t>
    </dgm:pt>
    <dgm:pt modelId="{CDD63E67-D5BA-4003-AC86-A3143982EDF2}" type="parTrans" cxnId="{15DC496B-8181-4517-8D48-AF14C0124024}">
      <dgm:prSet/>
      <dgm:spPr/>
      <dgm:t>
        <a:bodyPr/>
        <a:lstStyle/>
        <a:p>
          <a:endParaRPr lang="es-CO"/>
        </a:p>
      </dgm:t>
    </dgm:pt>
    <dgm:pt modelId="{68B45929-69B3-48DF-914A-B2253DEDDA4A}" type="sibTrans" cxnId="{15DC496B-8181-4517-8D48-AF14C0124024}">
      <dgm:prSet/>
      <dgm:spPr/>
      <dgm:t>
        <a:bodyPr/>
        <a:lstStyle/>
        <a:p>
          <a:endParaRPr lang="es-CO"/>
        </a:p>
      </dgm:t>
    </dgm:pt>
    <dgm:pt modelId="{061B421E-3FA6-4EFF-998F-34853B44CF75}" type="pres">
      <dgm:prSet presAssocID="{A26711BA-FAFB-41B6-B8F7-E2AB7F4DE0D0}" presName="Name0" presStyleCnt="0">
        <dgm:presLayoutVars>
          <dgm:dir/>
          <dgm:animLvl val="lvl"/>
          <dgm:resizeHandles val="exact"/>
        </dgm:presLayoutVars>
      </dgm:prSet>
      <dgm:spPr/>
    </dgm:pt>
    <dgm:pt modelId="{562AE86C-6384-4C99-8084-0A55B2AC5252}" type="pres">
      <dgm:prSet presAssocID="{C70FE6CC-49AB-4DFB-A6CC-FA781BC74A14}" presName="composite" presStyleCnt="0"/>
      <dgm:spPr/>
    </dgm:pt>
    <dgm:pt modelId="{BB2BC8C6-E527-4D95-BFE0-97ADD18F72F3}" type="pres">
      <dgm:prSet presAssocID="{C70FE6CC-49AB-4DFB-A6CC-FA781BC74A14}" presName="parTx" presStyleLbl="alignNode1" presStyleIdx="0" presStyleCnt="2">
        <dgm:presLayoutVars>
          <dgm:chMax val="0"/>
          <dgm:chPref val="0"/>
          <dgm:bulletEnabled val="1"/>
        </dgm:presLayoutVars>
      </dgm:prSet>
      <dgm:spPr/>
    </dgm:pt>
    <dgm:pt modelId="{A6EDE2F8-6EA2-47AB-A8F4-6E81A5B95998}" type="pres">
      <dgm:prSet presAssocID="{C70FE6CC-49AB-4DFB-A6CC-FA781BC74A14}" presName="desTx" presStyleLbl="alignAccFollowNode1" presStyleIdx="0" presStyleCnt="2" custLinFactNeighborX="-1" custLinFactNeighborY="1804">
        <dgm:presLayoutVars>
          <dgm:bulletEnabled val="1"/>
        </dgm:presLayoutVars>
      </dgm:prSet>
      <dgm:spPr/>
    </dgm:pt>
    <dgm:pt modelId="{FD9797AF-C2EC-482F-92FF-01D2D70B5D15}" type="pres">
      <dgm:prSet presAssocID="{60512700-15C3-4DE6-A8F9-0B8AA91C8A30}" presName="space" presStyleCnt="0"/>
      <dgm:spPr/>
    </dgm:pt>
    <dgm:pt modelId="{2A5C1F7A-E134-44CE-B7A2-B7C70108D936}" type="pres">
      <dgm:prSet presAssocID="{FBCF7507-900D-457E-BF66-3F2E205D63CF}" presName="composite" presStyleCnt="0"/>
      <dgm:spPr/>
    </dgm:pt>
    <dgm:pt modelId="{91AC6907-99A0-4349-9D8E-2664762C20EC}" type="pres">
      <dgm:prSet presAssocID="{FBCF7507-900D-457E-BF66-3F2E205D63CF}" presName="parTx" presStyleLbl="alignNode1" presStyleIdx="1" presStyleCnt="2">
        <dgm:presLayoutVars>
          <dgm:chMax val="0"/>
          <dgm:chPref val="0"/>
          <dgm:bulletEnabled val="1"/>
        </dgm:presLayoutVars>
      </dgm:prSet>
      <dgm:spPr/>
    </dgm:pt>
    <dgm:pt modelId="{47C3F0B0-1FF1-45DB-9CC2-6D0784B43987}" type="pres">
      <dgm:prSet presAssocID="{FBCF7507-900D-457E-BF66-3F2E205D63CF}" presName="desTx" presStyleLbl="alignAccFollowNode1" presStyleIdx="1" presStyleCnt="2" custLinFactNeighborX="1" custLinFactNeighborY="1804">
        <dgm:presLayoutVars>
          <dgm:bulletEnabled val="1"/>
        </dgm:presLayoutVars>
      </dgm:prSet>
      <dgm:spPr/>
    </dgm:pt>
  </dgm:ptLst>
  <dgm:cxnLst>
    <dgm:cxn modelId="{5760E409-BE3B-4117-A180-215C7FC1EED4}" type="presOf" srcId="{FBCF7507-900D-457E-BF66-3F2E205D63CF}" destId="{91AC6907-99A0-4349-9D8E-2664762C20EC}" srcOrd="0" destOrd="0" presId="urn:microsoft.com/office/officeart/2005/8/layout/hList1"/>
    <dgm:cxn modelId="{1776495B-B6DD-4EE0-AB0E-84571F9E9DF5}" type="presOf" srcId="{E4F825AF-6720-4F4F-81B9-7867C178FD2C}" destId="{A6EDE2F8-6EA2-47AB-A8F4-6E81A5B95998}" srcOrd="0" destOrd="0" presId="urn:microsoft.com/office/officeart/2005/8/layout/hList1"/>
    <dgm:cxn modelId="{15DC496B-8181-4517-8D48-AF14C0124024}" srcId="{FBCF7507-900D-457E-BF66-3F2E205D63CF}" destId="{632E754B-C56D-4885-AD07-FBD0EBF31983}" srcOrd="0" destOrd="0" parTransId="{CDD63E67-D5BA-4003-AC86-A3143982EDF2}" sibTransId="{68B45929-69B3-48DF-914A-B2253DEDDA4A}"/>
    <dgm:cxn modelId="{78695A79-2149-4E68-A2D1-2F8886DB3215}" type="presOf" srcId="{C70FE6CC-49AB-4DFB-A6CC-FA781BC74A14}" destId="{BB2BC8C6-E527-4D95-BFE0-97ADD18F72F3}" srcOrd="0" destOrd="0" presId="urn:microsoft.com/office/officeart/2005/8/layout/hList1"/>
    <dgm:cxn modelId="{3661FD86-81DF-43E2-839D-FBBA5851BABC}" type="presOf" srcId="{A26711BA-FAFB-41B6-B8F7-E2AB7F4DE0D0}" destId="{061B421E-3FA6-4EFF-998F-34853B44CF75}" srcOrd="0" destOrd="0" presId="urn:microsoft.com/office/officeart/2005/8/layout/hList1"/>
    <dgm:cxn modelId="{B5A8ACBC-8C41-4614-AF3E-D89D1C515B76}" type="presOf" srcId="{632E754B-C56D-4885-AD07-FBD0EBF31983}" destId="{47C3F0B0-1FF1-45DB-9CC2-6D0784B43987}" srcOrd="0" destOrd="0" presId="urn:microsoft.com/office/officeart/2005/8/layout/hList1"/>
    <dgm:cxn modelId="{010F66C9-3749-43B1-9116-1FC8FCD18DCE}" srcId="{A26711BA-FAFB-41B6-B8F7-E2AB7F4DE0D0}" destId="{C70FE6CC-49AB-4DFB-A6CC-FA781BC74A14}" srcOrd="0" destOrd="0" parTransId="{EFE00831-1A7D-4136-8C0A-5782A5CF1627}" sibTransId="{60512700-15C3-4DE6-A8F9-0B8AA91C8A30}"/>
    <dgm:cxn modelId="{67F0C1D7-B50E-4A52-85B9-8DD94BF50057}" srcId="{A26711BA-FAFB-41B6-B8F7-E2AB7F4DE0D0}" destId="{FBCF7507-900D-457E-BF66-3F2E205D63CF}" srcOrd="1" destOrd="0" parTransId="{B5E580D0-144A-4719-918B-7105CE766188}" sibTransId="{E5F4CEBA-1300-4562-8688-F78F966E4AA6}"/>
    <dgm:cxn modelId="{B3C368ED-7A02-4562-8CD7-9BAAF4FF38B7}" srcId="{C70FE6CC-49AB-4DFB-A6CC-FA781BC74A14}" destId="{E4F825AF-6720-4F4F-81B9-7867C178FD2C}" srcOrd="0" destOrd="0" parTransId="{FD60CFCA-E134-434A-942D-279C42A32B71}" sibTransId="{B34C7C3F-AC01-4BB4-AF64-5C2C085FE0D3}"/>
    <dgm:cxn modelId="{7EC507D4-2857-4EBB-9F48-6248DDD4641F}" type="presParOf" srcId="{061B421E-3FA6-4EFF-998F-34853B44CF75}" destId="{562AE86C-6384-4C99-8084-0A55B2AC5252}" srcOrd="0" destOrd="0" presId="urn:microsoft.com/office/officeart/2005/8/layout/hList1"/>
    <dgm:cxn modelId="{D764AF92-650F-47D7-B368-CAFA9E0E1143}" type="presParOf" srcId="{562AE86C-6384-4C99-8084-0A55B2AC5252}" destId="{BB2BC8C6-E527-4D95-BFE0-97ADD18F72F3}" srcOrd="0" destOrd="0" presId="urn:microsoft.com/office/officeart/2005/8/layout/hList1"/>
    <dgm:cxn modelId="{873ECA52-3E52-45E8-946D-A70B42E0F0C1}" type="presParOf" srcId="{562AE86C-6384-4C99-8084-0A55B2AC5252}" destId="{A6EDE2F8-6EA2-47AB-A8F4-6E81A5B95998}" srcOrd="1" destOrd="0" presId="urn:microsoft.com/office/officeart/2005/8/layout/hList1"/>
    <dgm:cxn modelId="{1602E3C3-B04D-4366-B722-6AADD2931392}" type="presParOf" srcId="{061B421E-3FA6-4EFF-998F-34853B44CF75}" destId="{FD9797AF-C2EC-482F-92FF-01D2D70B5D15}" srcOrd="1" destOrd="0" presId="urn:microsoft.com/office/officeart/2005/8/layout/hList1"/>
    <dgm:cxn modelId="{3309F0EF-58DF-4ED8-9A0A-0B76A85CEF3F}" type="presParOf" srcId="{061B421E-3FA6-4EFF-998F-34853B44CF75}" destId="{2A5C1F7A-E134-44CE-B7A2-B7C70108D936}" srcOrd="2" destOrd="0" presId="urn:microsoft.com/office/officeart/2005/8/layout/hList1"/>
    <dgm:cxn modelId="{44F184B6-A453-487E-ADE9-C0D2F0D7AF31}" type="presParOf" srcId="{2A5C1F7A-E134-44CE-B7A2-B7C70108D936}" destId="{91AC6907-99A0-4349-9D8E-2664762C20EC}" srcOrd="0" destOrd="0" presId="urn:microsoft.com/office/officeart/2005/8/layout/hList1"/>
    <dgm:cxn modelId="{3FC52AC5-F26B-4783-A69A-C1273F04507D}" type="presParOf" srcId="{2A5C1F7A-E134-44CE-B7A2-B7C70108D936}" destId="{47C3F0B0-1FF1-45DB-9CC2-6D0784B439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a:solidFill>
          <a:srgbClr val="F7C100"/>
        </a:solidFill>
      </dgm:spPr>
      <dgm:t>
        <a:bodyPr/>
        <a:lstStyle/>
        <a:p>
          <a:pPr rtl="0"/>
          <a:r>
            <a:rPr lang="es-MX" sz="3500" b="1" dirty="0">
              <a:latin typeface="Abadi MT Condensed Extra Bold" panose="020B0306030101010103"/>
            </a:rPr>
            <a:t>ETAPA CONTRACTUAL</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BAD21AB-FDFA-48A0-B31D-E9042A7C8BD4}" type="doc">
      <dgm:prSet loTypeId="urn:microsoft.com/office/officeart/2005/8/layout/pyramid2" loCatId="list" qsTypeId="urn:microsoft.com/office/officeart/2005/8/quickstyle/simple3" qsCatId="simple" csTypeId="urn:microsoft.com/office/officeart/2005/8/colors/colorful4" csCatId="colorful" phldr="1"/>
      <dgm:spPr/>
    </dgm:pt>
    <dgm:pt modelId="{C0ADC6CD-9476-403E-9D58-D142DB961609}">
      <dgm:prSet phldrT="[Texto]"/>
      <dgm:spPr/>
      <dgm:t>
        <a:bodyPr/>
        <a:lstStyle/>
        <a:p>
          <a:r>
            <a:rPr lang="es-MX" b="1" dirty="0"/>
            <a:t>Suscripción y Legalización del Contrato</a:t>
          </a:r>
          <a:endParaRPr lang="es-CO" b="1" dirty="0"/>
        </a:p>
      </dgm:t>
    </dgm:pt>
    <dgm:pt modelId="{993F9215-89C3-484C-857A-37C487DA2259}" type="parTrans" cxnId="{330B6523-24CC-4D34-9421-AA4E662E6D54}">
      <dgm:prSet/>
      <dgm:spPr/>
      <dgm:t>
        <a:bodyPr/>
        <a:lstStyle/>
        <a:p>
          <a:endParaRPr lang="es-CO"/>
        </a:p>
      </dgm:t>
    </dgm:pt>
    <dgm:pt modelId="{9DCECB6B-D97C-431E-A095-F791428DCDD1}" type="sibTrans" cxnId="{330B6523-24CC-4D34-9421-AA4E662E6D54}">
      <dgm:prSet/>
      <dgm:spPr/>
      <dgm:t>
        <a:bodyPr/>
        <a:lstStyle/>
        <a:p>
          <a:endParaRPr lang="es-CO"/>
        </a:p>
      </dgm:t>
    </dgm:pt>
    <dgm:pt modelId="{E7275899-E64C-44C0-B9DE-9C17CC0A21A9}">
      <dgm:prSet phldrT="[Texto]"/>
      <dgm:spPr/>
      <dgm:t>
        <a:bodyPr/>
        <a:lstStyle/>
        <a:p>
          <a:r>
            <a:rPr lang="es-MX" b="1" dirty="0"/>
            <a:t>Ejecución Contractual</a:t>
          </a:r>
          <a:endParaRPr lang="es-CO" b="1" dirty="0"/>
        </a:p>
      </dgm:t>
    </dgm:pt>
    <dgm:pt modelId="{4BFEE31B-2218-4043-A275-74C6FA324703}" type="parTrans" cxnId="{C142F496-2618-414A-935B-EF637C1DFC91}">
      <dgm:prSet/>
      <dgm:spPr/>
      <dgm:t>
        <a:bodyPr/>
        <a:lstStyle/>
        <a:p>
          <a:endParaRPr lang="es-CO"/>
        </a:p>
      </dgm:t>
    </dgm:pt>
    <dgm:pt modelId="{4756BA02-B7E4-4F44-9842-84A74D89A1D6}" type="sibTrans" cxnId="{C142F496-2618-414A-935B-EF637C1DFC91}">
      <dgm:prSet/>
      <dgm:spPr/>
      <dgm:t>
        <a:bodyPr/>
        <a:lstStyle/>
        <a:p>
          <a:endParaRPr lang="es-CO"/>
        </a:p>
      </dgm:t>
    </dgm:pt>
    <dgm:pt modelId="{D09DC487-8F2B-4F30-B512-CA7687221042}">
      <dgm:prSet phldrT="[Texto]"/>
      <dgm:spPr/>
      <dgm:t>
        <a:bodyPr/>
        <a:lstStyle/>
        <a:p>
          <a:r>
            <a:rPr lang="es-MX" b="1" dirty="0"/>
            <a:t>Pagos</a:t>
          </a:r>
          <a:endParaRPr lang="es-CO" b="1" dirty="0"/>
        </a:p>
      </dgm:t>
    </dgm:pt>
    <dgm:pt modelId="{566E5F71-F960-4E0B-A6E8-3005A1C549EE}" type="parTrans" cxnId="{6C5A414F-9FB9-435B-9088-6F53839249BE}">
      <dgm:prSet/>
      <dgm:spPr/>
      <dgm:t>
        <a:bodyPr/>
        <a:lstStyle/>
        <a:p>
          <a:endParaRPr lang="es-CO"/>
        </a:p>
      </dgm:t>
    </dgm:pt>
    <dgm:pt modelId="{48DD9164-ABA1-4231-98CD-3434D59A98A3}" type="sibTrans" cxnId="{6C5A414F-9FB9-435B-9088-6F53839249BE}">
      <dgm:prSet/>
      <dgm:spPr/>
      <dgm:t>
        <a:bodyPr/>
        <a:lstStyle/>
        <a:p>
          <a:endParaRPr lang="es-CO"/>
        </a:p>
      </dgm:t>
    </dgm:pt>
    <dgm:pt modelId="{D1D17B29-7839-4A9E-949A-1A233FD58831}" type="pres">
      <dgm:prSet presAssocID="{2BAD21AB-FDFA-48A0-B31D-E9042A7C8BD4}" presName="compositeShape" presStyleCnt="0">
        <dgm:presLayoutVars>
          <dgm:dir/>
          <dgm:resizeHandles/>
        </dgm:presLayoutVars>
      </dgm:prSet>
      <dgm:spPr/>
    </dgm:pt>
    <dgm:pt modelId="{E20D332A-9CD9-4C40-B022-9BE521D0397A}" type="pres">
      <dgm:prSet presAssocID="{2BAD21AB-FDFA-48A0-B31D-E9042A7C8BD4}" presName="pyramid" presStyleLbl="node1" presStyleIdx="0" presStyleCnt="1" custLinFactNeighborX="-2770"/>
      <dgm:spPr/>
    </dgm:pt>
    <dgm:pt modelId="{D4229C36-444C-4BC7-83E0-F4986F84684E}" type="pres">
      <dgm:prSet presAssocID="{2BAD21AB-FDFA-48A0-B31D-E9042A7C8BD4}" presName="theList" presStyleCnt="0"/>
      <dgm:spPr/>
    </dgm:pt>
    <dgm:pt modelId="{FFAB18C3-0649-4EFD-A2D0-5285A2B302C0}" type="pres">
      <dgm:prSet presAssocID="{C0ADC6CD-9476-403E-9D58-D142DB961609}" presName="aNode" presStyleLbl="fgAcc1" presStyleIdx="0" presStyleCnt="3">
        <dgm:presLayoutVars>
          <dgm:bulletEnabled val="1"/>
        </dgm:presLayoutVars>
      </dgm:prSet>
      <dgm:spPr/>
    </dgm:pt>
    <dgm:pt modelId="{6C03C78B-25D8-4E71-8EA5-AE08F7CC2E75}" type="pres">
      <dgm:prSet presAssocID="{C0ADC6CD-9476-403E-9D58-D142DB961609}" presName="aSpace" presStyleCnt="0"/>
      <dgm:spPr/>
    </dgm:pt>
    <dgm:pt modelId="{F9039729-3C83-423D-95FD-48951F653281}" type="pres">
      <dgm:prSet presAssocID="{E7275899-E64C-44C0-B9DE-9C17CC0A21A9}" presName="aNode" presStyleLbl="fgAcc1" presStyleIdx="1" presStyleCnt="3">
        <dgm:presLayoutVars>
          <dgm:bulletEnabled val="1"/>
        </dgm:presLayoutVars>
      </dgm:prSet>
      <dgm:spPr/>
    </dgm:pt>
    <dgm:pt modelId="{F8EB1757-CC91-4F33-901F-AE47B848FCF8}" type="pres">
      <dgm:prSet presAssocID="{E7275899-E64C-44C0-B9DE-9C17CC0A21A9}" presName="aSpace" presStyleCnt="0"/>
      <dgm:spPr/>
    </dgm:pt>
    <dgm:pt modelId="{D90D42E7-425C-4071-9A82-24DFF150FE31}" type="pres">
      <dgm:prSet presAssocID="{D09DC487-8F2B-4F30-B512-CA7687221042}" presName="aNode" presStyleLbl="fgAcc1" presStyleIdx="2" presStyleCnt="3">
        <dgm:presLayoutVars>
          <dgm:bulletEnabled val="1"/>
        </dgm:presLayoutVars>
      </dgm:prSet>
      <dgm:spPr/>
    </dgm:pt>
    <dgm:pt modelId="{9B2BD074-7D28-49EF-9D37-C1776E985065}" type="pres">
      <dgm:prSet presAssocID="{D09DC487-8F2B-4F30-B512-CA7687221042}" presName="aSpace" presStyleCnt="0"/>
      <dgm:spPr/>
    </dgm:pt>
  </dgm:ptLst>
  <dgm:cxnLst>
    <dgm:cxn modelId="{C6876019-6FC9-4482-815E-FF7852964DFE}" type="presOf" srcId="{D09DC487-8F2B-4F30-B512-CA7687221042}" destId="{D90D42E7-425C-4071-9A82-24DFF150FE31}" srcOrd="0" destOrd="0" presId="urn:microsoft.com/office/officeart/2005/8/layout/pyramid2"/>
    <dgm:cxn modelId="{330B6523-24CC-4D34-9421-AA4E662E6D54}" srcId="{2BAD21AB-FDFA-48A0-B31D-E9042A7C8BD4}" destId="{C0ADC6CD-9476-403E-9D58-D142DB961609}" srcOrd="0" destOrd="0" parTransId="{993F9215-89C3-484C-857A-37C487DA2259}" sibTransId="{9DCECB6B-D97C-431E-A095-F791428DCDD1}"/>
    <dgm:cxn modelId="{069EDA2B-B5DD-449C-B7B7-F7556B841026}" type="presOf" srcId="{E7275899-E64C-44C0-B9DE-9C17CC0A21A9}" destId="{F9039729-3C83-423D-95FD-48951F653281}" srcOrd="0" destOrd="0" presId="urn:microsoft.com/office/officeart/2005/8/layout/pyramid2"/>
    <dgm:cxn modelId="{6C5A414F-9FB9-435B-9088-6F53839249BE}" srcId="{2BAD21AB-FDFA-48A0-B31D-E9042A7C8BD4}" destId="{D09DC487-8F2B-4F30-B512-CA7687221042}" srcOrd="2" destOrd="0" parTransId="{566E5F71-F960-4E0B-A6E8-3005A1C549EE}" sibTransId="{48DD9164-ABA1-4231-98CD-3434D59A98A3}"/>
    <dgm:cxn modelId="{C142F496-2618-414A-935B-EF637C1DFC91}" srcId="{2BAD21AB-FDFA-48A0-B31D-E9042A7C8BD4}" destId="{E7275899-E64C-44C0-B9DE-9C17CC0A21A9}" srcOrd="1" destOrd="0" parTransId="{4BFEE31B-2218-4043-A275-74C6FA324703}" sibTransId="{4756BA02-B7E4-4F44-9842-84A74D89A1D6}"/>
    <dgm:cxn modelId="{515E79D6-6204-4B30-8199-C4F1C986219F}" type="presOf" srcId="{2BAD21AB-FDFA-48A0-B31D-E9042A7C8BD4}" destId="{D1D17B29-7839-4A9E-949A-1A233FD58831}" srcOrd="0" destOrd="0" presId="urn:microsoft.com/office/officeart/2005/8/layout/pyramid2"/>
    <dgm:cxn modelId="{A35D91F2-5414-4D2C-9FA5-2041CCA14448}" type="presOf" srcId="{C0ADC6CD-9476-403E-9D58-D142DB961609}" destId="{FFAB18C3-0649-4EFD-A2D0-5285A2B302C0}" srcOrd="0" destOrd="0" presId="urn:microsoft.com/office/officeart/2005/8/layout/pyramid2"/>
    <dgm:cxn modelId="{CFB5CBCA-37C1-4B52-8062-CF63EF146086}" type="presParOf" srcId="{D1D17B29-7839-4A9E-949A-1A233FD58831}" destId="{E20D332A-9CD9-4C40-B022-9BE521D0397A}" srcOrd="0" destOrd="0" presId="urn:microsoft.com/office/officeart/2005/8/layout/pyramid2"/>
    <dgm:cxn modelId="{DC85F9FE-12C2-4577-8684-2293B59F41DE}" type="presParOf" srcId="{D1D17B29-7839-4A9E-949A-1A233FD58831}" destId="{D4229C36-444C-4BC7-83E0-F4986F84684E}" srcOrd="1" destOrd="0" presId="urn:microsoft.com/office/officeart/2005/8/layout/pyramid2"/>
    <dgm:cxn modelId="{33A7BF87-E902-4934-9398-674186075F29}" type="presParOf" srcId="{D4229C36-444C-4BC7-83E0-F4986F84684E}" destId="{FFAB18C3-0649-4EFD-A2D0-5285A2B302C0}" srcOrd="0" destOrd="0" presId="urn:microsoft.com/office/officeart/2005/8/layout/pyramid2"/>
    <dgm:cxn modelId="{54B2D301-457E-4CD0-AEF2-14D73B5960A8}" type="presParOf" srcId="{D4229C36-444C-4BC7-83E0-F4986F84684E}" destId="{6C03C78B-25D8-4E71-8EA5-AE08F7CC2E75}" srcOrd="1" destOrd="0" presId="urn:microsoft.com/office/officeart/2005/8/layout/pyramid2"/>
    <dgm:cxn modelId="{F2F8818B-8575-48BD-BFD4-5A70A5090D50}" type="presParOf" srcId="{D4229C36-444C-4BC7-83E0-F4986F84684E}" destId="{F9039729-3C83-423D-95FD-48951F653281}" srcOrd="2" destOrd="0" presId="urn:microsoft.com/office/officeart/2005/8/layout/pyramid2"/>
    <dgm:cxn modelId="{A3CBE89A-226C-435F-BDC2-2D8B5EF4DF33}" type="presParOf" srcId="{D4229C36-444C-4BC7-83E0-F4986F84684E}" destId="{F8EB1757-CC91-4F33-901F-AE47B848FCF8}" srcOrd="3" destOrd="0" presId="urn:microsoft.com/office/officeart/2005/8/layout/pyramid2"/>
    <dgm:cxn modelId="{32E09A4A-C038-459C-8437-7429B19C9D0F}" type="presParOf" srcId="{D4229C36-444C-4BC7-83E0-F4986F84684E}" destId="{D90D42E7-425C-4071-9A82-24DFF150FE31}" srcOrd="4" destOrd="0" presId="urn:microsoft.com/office/officeart/2005/8/layout/pyramid2"/>
    <dgm:cxn modelId="{8E8C6FF2-C461-4E77-860E-918109FC5B73}" type="presParOf" srcId="{D4229C36-444C-4BC7-83E0-F4986F84684E}" destId="{9B2BD074-7D28-49EF-9D37-C1776E985065}"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5583438-03F4-4AFA-8C75-9C8F6D080979}" type="doc">
      <dgm:prSet loTypeId="urn:microsoft.com/office/officeart/2005/8/layout/cycle6" loCatId="cycle" qsTypeId="urn:microsoft.com/office/officeart/2005/8/quickstyle/simple3" qsCatId="simple" csTypeId="urn:microsoft.com/office/officeart/2005/8/colors/colorful4" csCatId="colorful" phldr="1"/>
      <dgm:spPr/>
      <dgm:t>
        <a:bodyPr/>
        <a:lstStyle/>
        <a:p>
          <a:endParaRPr lang="es-CO"/>
        </a:p>
      </dgm:t>
    </dgm:pt>
    <dgm:pt modelId="{E955CC64-C910-47D2-B7B6-098BFDA0E8FC}">
      <dgm:prSet phldrT="[Texto]" custT="1"/>
      <dgm:spPr/>
      <dgm:t>
        <a:bodyPr/>
        <a:lstStyle/>
        <a:p>
          <a:r>
            <a:rPr lang="es-MX" sz="1200" b="1" i="0" dirty="0">
              <a:solidFill>
                <a:schemeClr val="tx1"/>
              </a:solidFill>
            </a:rPr>
            <a:t>Obra</a:t>
          </a:r>
          <a:endParaRPr lang="es-CO" sz="1200" b="1" i="0" dirty="0">
            <a:solidFill>
              <a:schemeClr val="tx1"/>
            </a:solidFill>
          </a:endParaRPr>
        </a:p>
      </dgm:t>
    </dgm:pt>
    <dgm:pt modelId="{8BC09CCC-9C70-4652-80B4-33D3C0F9179C}" type="parTrans" cxnId="{CA84075D-330D-4E13-B97B-DB4BF73A82B5}">
      <dgm:prSet/>
      <dgm:spPr/>
      <dgm:t>
        <a:bodyPr/>
        <a:lstStyle/>
        <a:p>
          <a:endParaRPr lang="es-CO" sz="1800" b="1" i="0">
            <a:solidFill>
              <a:schemeClr val="tx1"/>
            </a:solidFill>
          </a:endParaRPr>
        </a:p>
      </dgm:t>
    </dgm:pt>
    <dgm:pt modelId="{7E7C8C66-53BD-4FEE-AA14-21E7483A00F2}" type="sibTrans" cxnId="{CA84075D-330D-4E13-B97B-DB4BF73A82B5}">
      <dgm:prSet/>
      <dgm:spPr/>
      <dgm:t>
        <a:bodyPr/>
        <a:lstStyle/>
        <a:p>
          <a:endParaRPr lang="es-CO" sz="1800" b="1" i="0">
            <a:solidFill>
              <a:schemeClr val="tx1"/>
            </a:solidFill>
          </a:endParaRPr>
        </a:p>
      </dgm:t>
    </dgm:pt>
    <dgm:pt modelId="{AA3D7110-DCB3-4D1E-8987-F02EAA37AC8B}">
      <dgm:prSet phldrT="[Texto]" custT="1"/>
      <dgm:spPr/>
      <dgm:t>
        <a:bodyPr/>
        <a:lstStyle/>
        <a:p>
          <a:r>
            <a:rPr lang="es-MX" sz="1200" b="1" i="0" dirty="0">
              <a:solidFill>
                <a:schemeClr val="tx1"/>
              </a:solidFill>
            </a:rPr>
            <a:t>Transporte</a:t>
          </a:r>
          <a:endParaRPr lang="es-CO" sz="1200" b="1" i="0" dirty="0">
            <a:solidFill>
              <a:schemeClr val="tx1"/>
            </a:solidFill>
          </a:endParaRPr>
        </a:p>
      </dgm:t>
    </dgm:pt>
    <dgm:pt modelId="{2A58A30F-BE9F-42B0-AC4F-B085F5738B91}" type="parTrans" cxnId="{A1C38C27-8789-425A-80B0-3280C04415AA}">
      <dgm:prSet/>
      <dgm:spPr/>
      <dgm:t>
        <a:bodyPr/>
        <a:lstStyle/>
        <a:p>
          <a:endParaRPr lang="es-CO" sz="1800" b="1" i="0">
            <a:solidFill>
              <a:schemeClr val="tx1"/>
            </a:solidFill>
          </a:endParaRPr>
        </a:p>
      </dgm:t>
    </dgm:pt>
    <dgm:pt modelId="{DBFD9392-F03D-48FB-81EB-61CE6B2EFC46}" type="sibTrans" cxnId="{A1C38C27-8789-425A-80B0-3280C04415AA}">
      <dgm:prSet/>
      <dgm:spPr/>
      <dgm:t>
        <a:bodyPr/>
        <a:lstStyle/>
        <a:p>
          <a:endParaRPr lang="es-CO" sz="1800" b="1" i="0">
            <a:solidFill>
              <a:schemeClr val="tx1"/>
            </a:solidFill>
          </a:endParaRPr>
        </a:p>
      </dgm:t>
    </dgm:pt>
    <dgm:pt modelId="{39F47F37-679A-44C5-9062-1DEEEB9202C2}">
      <dgm:prSet phldrT="[Texto]" custT="1"/>
      <dgm:spPr/>
      <dgm:t>
        <a:bodyPr/>
        <a:lstStyle/>
        <a:p>
          <a:r>
            <a:rPr lang="es-MX" sz="1200" b="1" i="0" dirty="0">
              <a:solidFill>
                <a:schemeClr val="tx1"/>
              </a:solidFill>
            </a:rPr>
            <a:t>Compraventa</a:t>
          </a:r>
          <a:endParaRPr lang="es-CO" sz="1200" b="1" i="0" dirty="0">
            <a:solidFill>
              <a:schemeClr val="tx1"/>
            </a:solidFill>
          </a:endParaRPr>
        </a:p>
      </dgm:t>
    </dgm:pt>
    <dgm:pt modelId="{F487E549-8FEA-4172-94BC-ECB5889D707A}" type="parTrans" cxnId="{B3696CBE-58BB-4B14-A541-C5CB6B7C4452}">
      <dgm:prSet/>
      <dgm:spPr/>
      <dgm:t>
        <a:bodyPr/>
        <a:lstStyle/>
        <a:p>
          <a:endParaRPr lang="es-CO" sz="1800" b="1" i="0">
            <a:solidFill>
              <a:schemeClr val="tx1"/>
            </a:solidFill>
          </a:endParaRPr>
        </a:p>
      </dgm:t>
    </dgm:pt>
    <dgm:pt modelId="{7BB5AE8C-863D-4FC9-BD41-B295889FC178}" type="sibTrans" cxnId="{B3696CBE-58BB-4B14-A541-C5CB6B7C4452}">
      <dgm:prSet/>
      <dgm:spPr/>
      <dgm:t>
        <a:bodyPr/>
        <a:lstStyle/>
        <a:p>
          <a:endParaRPr lang="es-CO" sz="1800" b="1" i="0">
            <a:solidFill>
              <a:schemeClr val="tx1"/>
            </a:solidFill>
          </a:endParaRPr>
        </a:p>
      </dgm:t>
    </dgm:pt>
    <dgm:pt modelId="{5B7468FC-E60E-474D-A905-F79EB65D23BD}">
      <dgm:prSet phldrT="[Texto]" custT="1"/>
      <dgm:spPr/>
      <dgm:t>
        <a:bodyPr/>
        <a:lstStyle/>
        <a:p>
          <a:r>
            <a:rPr lang="es-MX" sz="1200" b="1" i="0" dirty="0">
              <a:solidFill>
                <a:schemeClr val="tx1"/>
              </a:solidFill>
            </a:rPr>
            <a:t>Suministro</a:t>
          </a:r>
          <a:endParaRPr lang="es-CO" sz="1200" b="1" i="0" dirty="0">
            <a:solidFill>
              <a:schemeClr val="tx1"/>
            </a:solidFill>
          </a:endParaRPr>
        </a:p>
      </dgm:t>
    </dgm:pt>
    <dgm:pt modelId="{9A96020C-2DFC-4EF3-B707-CA35A4C2F924}" type="parTrans" cxnId="{76F842AC-DBAC-4BAD-98C5-925CF37DA181}">
      <dgm:prSet/>
      <dgm:spPr/>
      <dgm:t>
        <a:bodyPr/>
        <a:lstStyle/>
        <a:p>
          <a:endParaRPr lang="es-CO" sz="1800" b="1" i="0">
            <a:solidFill>
              <a:schemeClr val="tx1"/>
            </a:solidFill>
          </a:endParaRPr>
        </a:p>
      </dgm:t>
    </dgm:pt>
    <dgm:pt modelId="{B30B6ADC-DD17-4853-9152-B57D7CF0E455}" type="sibTrans" cxnId="{76F842AC-DBAC-4BAD-98C5-925CF37DA181}">
      <dgm:prSet/>
      <dgm:spPr/>
      <dgm:t>
        <a:bodyPr/>
        <a:lstStyle/>
        <a:p>
          <a:endParaRPr lang="es-CO" sz="1800" b="1" i="0">
            <a:solidFill>
              <a:schemeClr val="tx1"/>
            </a:solidFill>
          </a:endParaRPr>
        </a:p>
      </dgm:t>
    </dgm:pt>
    <dgm:pt modelId="{5C1F84DC-C2B9-44BF-A69F-B68FE73F9079}">
      <dgm:prSet phldrT="[Texto]" custT="1"/>
      <dgm:spPr/>
      <dgm:t>
        <a:bodyPr/>
        <a:lstStyle/>
        <a:p>
          <a:r>
            <a:rPr lang="es-MX" sz="1200" b="1" i="0" dirty="0">
              <a:solidFill>
                <a:schemeClr val="tx1"/>
              </a:solidFill>
            </a:rPr>
            <a:t>Tienda escolar</a:t>
          </a:r>
          <a:endParaRPr lang="es-CO" sz="1200" b="1" i="0" dirty="0">
            <a:solidFill>
              <a:schemeClr val="tx1"/>
            </a:solidFill>
          </a:endParaRPr>
        </a:p>
      </dgm:t>
    </dgm:pt>
    <dgm:pt modelId="{F129B755-CCD4-4F16-BA47-8F84889C74D0}" type="parTrans" cxnId="{FE981FC1-A7C1-4D51-A4D3-A39FCC1A9D01}">
      <dgm:prSet/>
      <dgm:spPr/>
      <dgm:t>
        <a:bodyPr/>
        <a:lstStyle/>
        <a:p>
          <a:endParaRPr lang="es-CO" sz="1800" b="1" i="0">
            <a:solidFill>
              <a:schemeClr val="tx1"/>
            </a:solidFill>
          </a:endParaRPr>
        </a:p>
      </dgm:t>
    </dgm:pt>
    <dgm:pt modelId="{01730201-1282-4490-8DF9-42DA7160B88B}" type="sibTrans" cxnId="{FE981FC1-A7C1-4D51-A4D3-A39FCC1A9D01}">
      <dgm:prSet/>
      <dgm:spPr/>
      <dgm:t>
        <a:bodyPr/>
        <a:lstStyle/>
        <a:p>
          <a:endParaRPr lang="es-CO" sz="1800" b="1" i="0">
            <a:solidFill>
              <a:schemeClr val="tx1"/>
            </a:solidFill>
          </a:endParaRPr>
        </a:p>
      </dgm:t>
    </dgm:pt>
    <dgm:pt modelId="{8A60694B-9F77-4BCF-AAB8-8389E5646932}">
      <dgm:prSet phldrT="[Texto]" custT="1"/>
      <dgm:spPr/>
      <dgm:t>
        <a:bodyPr/>
        <a:lstStyle/>
        <a:p>
          <a:r>
            <a:rPr lang="es-MX" sz="1200" b="1" i="0" dirty="0">
              <a:solidFill>
                <a:schemeClr val="tx1"/>
              </a:solidFill>
            </a:rPr>
            <a:t>Servicios</a:t>
          </a:r>
          <a:endParaRPr lang="es-CO" sz="1200" b="1" i="0" dirty="0">
            <a:solidFill>
              <a:schemeClr val="tx1"/>
            </a:solidFill>
          </a:endParaRPr>
        </a:p>
      </dgm:t>
    </dgm:pt>
    <dgm:pt modelId="{7CA572E9-FB80-4722-ADA1-DA43644EF049}" type="parTrans" cxnId="{FD546DB7-6A54-4A3B-B7F4-3772B6FDE335}">
      <dgm:prSet/>
      <dgm:spPr/>
      <dgm:t>
        <a:bodyPr/>
        <a:lstStyle/>
        <a:p>
          <a:endParaRPr lang="es-CO" sz="1800" b="1" i="0">
            <a:solidFill>
              <a:schemeClr val="tx1"/>
            </a:solidFill>
          </a:endParaRPr>
        </a:p>
      </dgm:t>
    </dgm:pt>
    <dgm:pt modelId="{C3CD5092-BA39-4843-AE88-BB45EE137D86}" type="sibTrans" cxnId="{FD546DB7-6A54-4A3B-B7F4-3772B6FDE335}">
      <dgm:prSet/>
      <dgm:spPr/>
      <dgm:t>
        <a:bodyPr/>
        <a:lstStyle/>
        <a:p>
          <a:endParaRPr lang="es-CO" sz="1800" b="1" i="0">
            <a:solidFill>
              <a:schemeClr val="tx1"/>
            </a:solidFill>
          </a:endParaRPr>
        </a:p>
      </dgm:t>
    </dgm:pt>
    <dgm:pt modelId="{991C7A79-3E4C-4D30-899B-97506FA88B4E}">
      <dgm:prSet phldrT="[Texto]" custT="1"/>
      <dgm:spPr/>
      <dgm:t>
        <a:bodyPr/>
        <a:lstStyle/>
        <a:p>
          <a:r>
            <a:rPr lang="es-MX" sz="1200" b="1" i="0" dirty="0">
              <a:solidFill>
                <a:schemeClr val="tx1"/>
              </a:solidFill>
            </a:rPr>
            <a:t> P.S.P Contador</a:t>
          </a:r>
          <a:endParaRPr lang="es-CO" sz="1200" b="1" i="0" dirty="0">
            <a:solidFill>
              <a:schemeClr val="tx1"/>
            </a:solidFill>
          </a:endParaRPr>
        </a:p>
      </dgm:t>
    </dgm:pt>
    <dgm:pt modelId="{F323CED8-4F41-4D5D-8838-F056FBBD3CFC}" type="parTrans" cxnId="{AAABDA3B-A2A3-46D2-A48F-3752BB365BB1}">
      <dgm:prSet/>
      <dgm:spPr/>
      <dgm:t>
        <a:bodyPr/>
        <a:lstStyle/>
        <a:p>
          <a:endParaRPr lang="es-CO" sz="1800" b="1" i="0">
            <a:solidFill>
              <a:schemeClr val="tx1"/>
            </a:solidFill>
          </a:endParaRPr>
        </a:p>
      </dgm:t>
    </dgm:pt>
    <dgm:pt modelId="{2C34D273-07A7-4914-B860-1156BD8F7FB2}" type="sibTrans" cxnId="{AAABDA3B-A2A3-46D2-A48F-3752BB365BB1}">
      <dgm:prSet/>
      <dgm:spPr/>
      <dgm:t>
        <a:bodyPr/>
        <a:lstStyle/>
        <a:p>
          <a:endParaRPr lang="es-CO" sz="1800" b="1" i="0">
            <a:solidFill>
              <a:schemeClr val="tx1"/>
            </a:solidFill>
          </a:endParaRPr>
        </a:p>
      </dgm:t>
    </dgm:pt>
    <dgm:pt modelId="{A4647DCF-861B-49A2-BB0E-F90BF8269863}" type="pres">
      <dgm:prSet presAssocID="{15583438-03F4-4AFA-8C75-9C8F6D080979}" presName="cycle" presStyleCnt="0">
        <dgm:presLayoutVars>
          <dgm:dir/>
          <dgm:resizeHandles val="exact"/>
        </dgm:presLayoutVars>
      </dgm:prSet>
      <dgm:spPr/>
    </dgm:pt>
    <dgm:pt modelId="{877E6063-209D-4B6F-9427-4EAD6D07D516}" type="pres">
      <dgm:prSet presAssocID="{E955CC64-C910-47D2-B7B6-098BFDA0E8FC}" presName="node" presStyleLbl="node1" presStyleIdx="0" presStyleCnt="7">
        <dgm:presLayoutVars>
          <dgm:bulletEnabled val="1"/>
        </dgm:presLayoutVars>
      </dgm:prSet>
      <dgm:spPr/>
    </dgm:pt>
    <dgm:pt modelId="{8A4CE076-1C55-4BDD-8C4D-8D71E1913B3B}" type="pres">
      <dgm:prSet presAssocID="{E955CC64-C910-47D2-B7B6-098BFDA0E8FC}" presName="spNode" presStyleCnt="0"/>
      <dgm:spPr/>
    </dgm:pt>
    <dgm:pt modelId="{7C35B4EB-C703-4C80-9CB3-CBE9F234AE7C}" type="pres">
      <dgm:prSet presAssocID="{7E7C8C66-53BD-4FEE-AA14-21E7483A00F2}" presName="sibTrans" presStyleLbl="sibTrans1D1" presStyleIdx="0" presStyleCnt="7"/>
      <dgm:spPr/>
    </dgm:pt>
    <dgm:pt modelId="{D14E654D-DFFF-4074-B81C-BC072AA839E2}" type="pres">
      <dgm:prSet presAssocID="{AA3D7110-DCB3-4D1E-8987-F02EAA37AC8B}" presName="node" presStyleLbl="node1" presStyleIdx="1" presStyleCnt="7">
        <dgm:presLayoutVars>
          <dgm:bulletEnabled val="1"/>
        </dgm:presLayoutVars>
      </dgm:prSet>
      <dgm:spPr/>
    </dgm:pt>
    <dgm:pt modelId="{26DC5AA2-CDFD-4173-84E2-B914AAF71262}" type="pres">
      <dgm:prSet presAssocID="{AA3D7110-DCB3-4D1E-8987-F02EAA37AC8B}" presName="spNode" presStyleCnt="0"/>
      <dgm:spPr/>
    </dgm:pt>
    <dgm:pt modelId="{48286CA2-FB59-4C70-9FCF-41E8EFBA7448}" type="pres">
      <dgm:prSet presAssocID="{DBFD9392-F03D-48FB-81EB-61CE6B2EFC46}" presName="sibTrans" presStyleLbl="sibTrans1D1" presStyleIdx="1" presStyleCnt="7"/>
      <dgm:spPr/>
    </dgm:pt>
    <dgm:pt modelId="{FE763C30-773C-4827-B754-21B0E91C399F}" type="pres">
      <dgm:prSet presAssocID="{39F47F37-679A-44C5-9062-1DEEEB9202C2}" presName="node" presStyleLbl="node1" presStyleIdx="2" presStyleCnt="7">
        <dgm:presLayoutVars>
          <dgm:bulletEnabled val="1"/>
        </dgm:presLayoutVars>
      </dgm:prSet>
      <dgm:spPr/>
    </dgm:pt>
    <dgm:pt modelId="{FF3617EB-2CF3-494C-9CD8-EA1610180C66}" type="pres">
      <dgm:prSet presAssocID="{39F47F37-679A-44C5-9062-1DEEEB9202C2}" presName="spNode" presStyleCnt="0"/>
      <dgm:spPr/>
    </dgm:pt>
    <dgm:pt modelId="{850AF049-E16C-49AF-9CF1-8FED5D18CB75}" type="pres">
      <dgm:prSet presAssocID="{7BB5AE8C-863D-4FC9-BD41-B295889FC178}" presName="sibTrans" presStyleLbl="sibTrans1D1" presStyleIdx="2" presStyleCnt="7"/>
      <dgm:spPr/>
    </dgm:pt>
    <dgm:pt modelId="{11FB3345-AAA2-47DF-85E0-3AFD44AF55B7}" type="pres">
      <dgm:prSet presAssocID="{5B7468FC-E60E-474D-A905-F79EB65D23BD}" presName="node" presStyleLbl="node1" presStyleIdx="3" presStyleCnt="7">
        <dgm:presLayoutVars>
          <dgm:bulletEnabled val="1"/>
        </dgm:presLayoutVars>
      </dgm:prSet>
      <dgm:spPr/>
    </dgm:pt>
    <dgm:pt modelId="{DD00B5FB-727A-408F-BED7-85040F89A6E7}" type="pres">
      <dgm:prSet presAssocID="{5B7468FC-E60E-474D-A905-F79EB65D23BD}" presName="spNode" presStyleCnt="0"/>
      <dgm:spPr/>
    </dgm:pt>
    <dgm:pt modelId="{BB376E04-ABF4-4064-AC93-A0769A129052}" type="pres">
      <dgm:prSet presAssocID="{B30B6ADC-DD17-4853-9152-B57D7CF0E455}" presName="sibTrans" presStyleLbl="sibTrans1D1" presStyleIdx="3" presStyleCnt="7"/>
      <dgm:spPr/>
    </dgm:pt>
    <dgm:pt modelId="{ED649507-3957-454E-8FFF-BC6436E347AF}" type="pres">
      <dgm:prSet presAssocID="{5C1F84DC-C2B9-44BF-A69F-B68FE73F9079}" presName="node" presStyleLbl="node1" presStyleIdx="4" presStyleCnt="7">
        <dgm:presLayoutVars>
          <dgm:bulletEnabled val="1"/>
        </dgm:presLayoutVars>
      </dgm:prSet>
      <dgm:spPr/>
    </dgm:pt>
    <dgm:pt modelId="{3FDDC996-9CDF-44F6-8285-29698C2A8B36}" type="pres">
      <dgm:prSet presAssocID="{5C1F84DC-C2B9-44BF-A69F-B68FE73F9079}" presName="spNode" presStyleCnt="0"/>
      <dgm:spPr/>
    </dgm:pt>
    <dgm:pt modelId="{08CAC63D-02A4-44AD-B12E-C2360DD86F73}" type="pres">
      <dgm:prSet presAssocID="{01730201-1282-4490-8DF9-42DA7160B88B}" presName="sibTrans" presStyleLbl="sibTrans1D1" presStyleIdx="4" presStyleCnt="7"/>
      <dgm:spPr/>
    </dgm:pt>
    <dgm:pt modelId="{DED80D03-F9B9-47E9-BDD5-EDA51CCC14A6}" type="pres">
      <dgm:prSet presAssocID="{8A60694B-9F77-4BCF-AAB8-8389E5646932}" presName="node" presStyleLbl="node1" presStyleIdx="5" presStyleCnt="7">
        <dgm:presLayoutVars>
          <dgm:bulletEnabled val="1"/>
        </dgm:presLayoutVars>
      </dgm:prSet>
      <dgm:spPr/>
    </dgm:pt>
    <dgm:pt modelId="{E793DCBA-3143-45E9-9D71-441F4A2A8BE7}" type="pres">
      <dgm:prSet presAssocID="{8A60694B-9F77-4BCF-AAB8-8389E5646932}" presName="spNode" presStyleCnt="0"/>
      <dgm:spPr/>
    </dgm:pt>
    <dgm:pt modelId="{1194C311-6BD9-41A5-B5C8-E4181332899D}" type="pres">
      <dgm:prSet presAssocID="{C3CD5092-BA39-4843-AE88-BB45EE137D86}" presName="sibTrans" presStyleLbl="sibTrans1D1" presStyleIdx="5" presStyleCnt="7"/>
      <dgm:spPr/>
    </dgm:pt>
    <dgm:pt modelId="{18DB72F2-D756-4C5E-8F9F-B0EB7F628C6C}" type="pres">
      <dgm:prSet presAssocID="{991C7A79-3E4C-4D30-899B-97506FA88B4E}" presName="node" presStyleLbl="node1" presStyleIdx="6" presStyleCnt="7">
        <dgm:presLayoutVars>
          <dgm:bulletEnabled val="1"/>
        </dgm:presLayoutVars>
      </dgm:prSet>
      <dgm:spPr/>
    </dgm:pt>
    <dgm:pt modelId="{6CBFEB5B-0779-43F1-A906-F84AEAE97C1B}" type="pres">
      <dgm:prSet presAssocID="{991C7A79-3E4C-4D30-899B-97506FA88B4E}" presName="spNode" presStyleCnt="0"/>
      <dgm:spPr/>
    </dgm:pt>
    <dgm:pt modelId="{80C0C98F-C75E-4A8C-B3F7-E6459FB2F259}" type="pres">
      <dgm:prSet presAssocID="{2C34D273-07A7-4914-B860-1156BD8F7FB2}" presName="sibTrans" presStyleLbl="sibTrans1D1" presStyleIdx="6" presStyleCnt="7"/>
      <dgm:spPr/>
    </dgm:pt>
  </dgm:ptLst>
  <dgm:cxnLst>
    <dgm:cxn modelId="{E34B8603-77E6-4382-A43D-F6E35F43E6EC}" type="presOf" srcId="{15583438-03F4-4AFA-8C75-9C8F6D080979}" destId="{A4647DCF-861B-49A2-BB0E-F90BF8269863}" srcOrd="0" destOrd="0" presId="urn:microsoft.com/office/officeart/2005/8/layout/cycle6"/>
    <dgm:cxn modelId="{D990D424-9C14-436C-8139-DA1F5F0DBC1F}" type="presOf" srcId="{AA3D7110-DCB3-4D1E-8987-F02EAA37AC8B}" destId="{D14E654D-DFFF-4074-B81C-BC072AA839E2}" srcOrd="0" destOrd="0" presId="urn:microsoft.com/office/officeart/2005/8/layout/cycle6"/>
    <dgm:cxn modelId="{ADF69425-A0CF-43BC-A38F-A1032B0CBB08}" type="presOf" srcId="{5B7468FC-E60E-474D-A905-F79EB65D23BD}" destId="{11FB3345-AAA2-47DF-85E0-3AFD44AF55B7}" srcOrd="0" destOrd="0" presId="urn:microsoft.com/office/officeart/2005/8/layout/cycle6"/>
    <dgm:cxn modelId="{A1C38C27-8789-425A-80B0-3280C04415AA}" srcId="{15583438-03F4-4AFA-8C75-9C8F6D080979}" destId="{AA3D7110-DCB3-4D1E-8987-F02EAA37AC8B}" srcOrd="1" destOrd="0" parTransId="{2A58A30F-BE9F-42B0-AC4F-B085F5738B91}" sibTransId="{DBFD9392-F03D-48FB-81EB-61CE6B2EFC46}"/>
    <dgm:cxn modelId="{AAABDA3B-A2A3-46D2-A48F-3752BB365BB1}" srcId="{15583438-03F4-4AFA-8C75-9C8F6D080979}" destId="{991C7A79-3E4C-4D30-899B-97506FA88B4E}" srcOrd="6" destOrd="0" parTransId="{F323CED8-4F41-4D5D-8838-F056FBBD3CFC}" sibTransId="{2C34D273-07A7-4914-B860-1156BD8F7FB2}"/>
    <dgm:cxn modelId="{71CE7940-E5FC-44E6-ADB5-C85A8FEA1CDB}" type="presOf" srcId="{B30B6ADC-DD17-4853-9152-B57D7CF0E455}" destId="{BB376E04-ABF4-4064-AC93-A0769A129052}" srcOrd="0" destOrd="0" presId="urn:microsoft.com/office/officeart/2005/8/layout/cycle6"/>
    <dgm:cxn modelId="{CA84075D-330D-4E13-B97B-DB4BF73A82B5}" srcId="{15583438-03F4-4AFA-8C75-9C8F6D080979}" destId="{E955CC64-C910-47D2-B7B6-098BFDA0E8FC}" srcOrd="0" destOrd="0" parTransId="{8BC09CCC-9C70-4652-80B4-33D3C0F9179C}" sibTransId="{7E7C8C66-53BD-4FEE-AA14-21E7483A00F2}"/>
    <dgm:cxn modelId="{3F18F963-DB7F-4EDA-A12D-E488608AC213}" type="presOf" srcId="{7E7C8C66-53BD-4FEE-AA14-21E7483A00F2}" destId="{7C35B4EB-C703-4C80-9CB3-CBE9F234AE7C}" srcOrd="0" destOrd="0" presId="urn:microsoft.com/office/officeart/2005/8/layout/cycle6"/>
    <dgm:cxn modelId="{861BFC44-9B1B-4290-9E74-727DBAEDA0A3}" type="presOf" srcId="{C3CD5092-BA39-4843-AE88-BB45EE137D86}" destId="{1194C311-6BD9-41A5-B5C8-E4181332899D}" srcOrd="0" destOrd="0" presId="urn:microsoft.com/office/officeart/2005/8/layout/cycle6"/>
    <dgm:cxn modelId="{4DD7564B-1BF1-43E9-84A5-DE502C409333}" type="presOf" srcId="{DBFD9392-F03D-48FB-81EB-61CE6B2EFC46}" destId="{48286CA2-FB59-4C70-9FCF-41E8EFBA7448}" srcOrd="0" destOrd="0" presId="urn:microsoft.com/office/officeart/2005/8/layout/cycle6"/>
    <dgm:cxn modelId="{58A354A3-E3E1-4059-AD74-13F4E65B2DEE}" type="presOf" srcId="{7BB5AE8C-863D-4FC9-BD41-B295889FC178}" destId="{850AF049-E16C-49AF-9CF1-8FED5D18CB75}" srcOrd="0" destOrd="0" presId="urn:microsoft.com/office/officeart/2005/8/layout/cycle6"/>
    <dgm:cxn modelId="{B35377A6-8BCE-402B-BEAE-EA8504AAD551}" type="presOf" srcId="{39F47F37-679A-44C5-9062-1DEEEB9202C2}" destId="{FE763C30-773C-4827-B754-21B0E91C399F}" srcOrd="0" destOrd="0" presId="urn:microsoft.com/office/officeart/2005/8/layout/cycle6"/>
    <dgm:cxn modelId="{76F842AC-DBAC-4BAD-98C5-925CF37DA181}" srcId="{15583438-03F4-4AFA-8C75-9C8F6D080979}" destId="{5B7468FC-E60E-474D-A905-F79EB65D23BD}" srcOrd="3" destOrd="0" parTransId="{9A96020C-2DFC-4EF3-B707-CA35A4C2F924}" sibTransId="{B30B6ADC-DD17-4853-9152-B57D7CF0E455}"/>
    <dgm:cxn modelId="{E9F654B3-ED11-4D75-97B7-3E4F7006B078}" type="presOf" srcId="{2C34D273-07A7-4914-B860-1156BD8F7FB2}" destId="{80C0C98F-C75E-4A8C-B3F7-E6459FB2F259}" srcOrd="0" destOrd="0" presId="urn:microsoft.com/office/officeart/2005/8/layout/cycle6"/>
    <dgm:cxn modelId="{45B530B6-4486-443C-8E0F-B64E45AB092A}" type="presOf" srcId="{5C1F84DC-C2B9-44BF-A69F-B68FE73F9079}" destId="{ED649507-3957-454E-8FFF-BC6436E347AF}" srcOrd="0" destOrd="0" presId="urn:microsoft.com/office/officeart/2005/8/layout/cycle6"/>
    <dgm:cxn modelId="{FD546DB7-6A54-4A3B-B7F4-3772B6FDE335}" srcId="{15583438-03F4-4AFA-8C75-9C8F6D080979}" destId="{8A60694B-9F77-4BCF-AAB8-8389E5646932}" srcOrd="5" destOrd="0" parTransId="{7CA572E9-FB80-4722-ADA1-DA43644EF049}" sibTransId="{C3CD5092-BA39-4843-AE88-BB45EE137D86}"/>
    <dgm:cxn modelId="{B3696CBE-58BB-4B14-A541-C5CB6B7C4452}" srcId="{15583438-03F4-4AFA-8C75-9C8F6D080979}" destId="{39F47F37-679A-44C5-9062-1DEEEB9202C2}" srcOrd="2" destOrd="0" parTransId="{F487E549-8FEA-4172-94BC-ECB5889D707A}" sibTransId="{7BB5AE8C-863D-4FC9-BD41-B295889FC178}"/>
    <dgm:cxn modelId="{FE981FC1-A7C1-4D51-A4D3-A39FCC1A9D01}" srcId="{15583438-03F4-4AFA-8C75-9C8F6D080979}" destId="{5C1F84DC-C2B9-44BF-A69F-B68FE73F9079}" srcOrd="4" destOrd="0" parTransId="{F129B755-CCD4-4F16-BA47-8F84889C74D0}" sibTransId="{01730201-1282-4490-8DF9-42DA7160B88B}"/>
    <dgm:cxn modelId="{1043EBD9-E965-4C63-8490-CD260758B899}" type="presOf" srcId="{01730201-1282-4490-8DF9-42DA7160B88B}" destId="{08CAC63D-02A4-44AD-B12E-C2360DD86F73}" srcOrd="0" destOrd="0" presId="urn:microsoft.com/office/officeart/2005/8/layout/cycle6"/>
    <dgm:cxn modelId="{63282CE6-E09A-4D30-9DEE-9B5A11C88979}" type="presOf" srcId="{E955CC64-C910-47D2-B7B6-098BFDA0E8FC}" destId="{877E6063-209D-4B6F-9427-4EAD6D07D516}" srcOrd="0" destOrd="0" presId="urn:microsoft.com/office/officeart/2005/8/layout/cycle6"/>
    <dgm:cxn modelId="{65E9F2EB-2A72-4942-99DA-DAD29BBFA148}" type="presOf" srcId="{8A60694B-9F77-4BCF-AAB8-8389E5646932}" destId="{DED80D03-F9B9-47E9-BDD5-EDA51CCC14A6}" srcOrd="0" destOrd="0" presId="urn:microsoft.com/office/officeart/2005/8/layout/cycle6"/>
    <dgm:cxn modelId="{1976FFF0-55AB-4EB1-B68A-E65F45DBC1AC}" type="presOf" srcId="{991C7A79-3E4C-4D30-899B-97506FA88B4E}" destId="{18DB72F2-D756-4C5E-8F9F-B0EB7F628C6C}" srcOrd="0" destOrd="0" presId="urn:microsoft.com/office/officeart/2005/8/layout/cycle6"/>
    <dgm:cxn modelId="{D0571C4B-A4C1-490F-BB32-28268D93D8D5}" type="presParOf" srcId="{A4647DCF-861B-49A2-BB0E-F90BF8269863}" destId="{877E6063-209D-4B6F-9427-4EAD6D07D516}" srcOrd="0" destOrd="0" presId="urn:microsoft.com/office/officeart/2005/8/layout/cycle6"/>
    <dgm:cxn modelId="{58AE2C1F-AD45-4BCF-9899-E706459C4536}" type="presParOf" srcId="{A4647DCF-861B-49A2-BB0E-F90BF8269863}" destId="{8A4CE076-1C55-4BDD-8C4D-8D71E1913B3B}" srcOrd="1" destOrd="0" presId="urn:microsoft.com/office/officeart/2005/8/layout/cycle6"/>
    <dgm:cxn modelId="{54D94A03-E117-4C81-BD62-E935499864DC}" type="presParOf" srcId="{A4647DCF-861B-49A2-BB0E-F90BF8269863}" destId="{7C35B4EB-C703-4C80-9CB3-CBE9F234AE7C}" srcOrd="2" destOrd="0" presId="urn:microsoft.com/office/officeart/2005/8/layout/cycle6"/>
    <dgm:cxn modelId="{40363EFF-CFBB-453A-89B4-AD509E941755}" type="presParOf" srcId="{A4647DCF-861B-49A2-BB0E-F90BF8269863}" destId="{D14E654D-DFFF-4074-B81C-BC072AA839E2}" srcOrd="3" destOrd="0" presId="urn:microsoft.com/office/officeart/2005/8/layout/cycle6"/>
    <dgm:cxn modelId="{CC4F4F57-02C6-4BCA-9CD0-13DB83BC06C0}" type="presParOf" srcId="{A4647DCF-861B-49A2-BB0E-F90BF8269863}" destId="{26DC5AA2-CDFD-4173-84E2-B914AAF71262}" srcOrd="4" destOrd="0" presId="urn:microsoft.com/office/officeart/2005/8/layout/cycle6"/>
    <dgm:cxn modelId="{9B7DC2FD-B669-4310-AEF2-2EDA3D6D336A}" type="presParOf" srcId="{A4647DCF-861B-49A2-BB0E-F90BF8269863}" destId="{48286CA2-FB59-4C70-9FCF-41E8EFBA7448}" srcOrd="5" destOrd="0" presId="urn:microsoft.com/office/officeart/2005/8/layout/cycle6"/>
    <dgm:cxn modelId="{D0D38C00-D479-4BB8-9A52-4AB57EE66ED5}" type="presParOf" srcId="{A4647DCF-861B-49A2-BB0E-F90BF8269863}" destId="{FE763C30-773C-4827-B754-21B0E91C399F}" srcOrd="6" destOrd="0" presId="urn:microsoft.com/office/officeart/2005/8/layout/cycle6"/>
    <dgm:cxn modelId="{C4D2AD82-5954-445B-8C15-C5776EFA0E3E}" type="presParOf" srcId="{A4647DCF-861B-49A2-BB0E-F90BF8269863}" destId="{FF3617EB-2CF3-494C-9CD8-EA1610180C66}" srcOrd="7" destOrd="0" presId="urn:microsoft.com/office/officeart/2005/8/layout/cycle6"/>
    <dgm:cxn modelId="{B1F3DDD6-F989-47D3-8CCB-7DA1B67A26E0}" type="presParOf" srcId="{A4647DCF-861B-49A2-BB0E-F90BF8269863}" destId="{850AF049-E16C-49AF-9CF1-8FED5D18CB75}" srcOrd="8" destOrd="0" presId="urn:microsoft.com/office/officeart/2005/8/layout/cycle6"/>
    <dgm:cxn modelId="{A39976E9-729C-461B-BD77-93EEA08CD7C7}" type="presParOf" srcId="{A4647DCF-861B-49A2-BB0E-F90BF8269863}" destId="{11FB3345-AAA2-47DF-85E0-3AFD44AF55B7}" srcOrd="9" destOrd="0" presId="urn:microsoft.com/office/officeart/2005/8/layout/cycle6"/>
    <dgm:cxn modelId="{FC751417-23CA-4CEA-8352-805C12BA4969}" type="presParOf" srcId="{A4647DCF-861B-49A2-BB0E-F90BF8269863}" destId="{DD00B5FB-727A-408F-BED7-85040F89A6E7}" srcOrd="10" destOrd="0" presId="urn:microsoft.com/office/officeart/2005/8/layout/cycle6"/>
    <dgm:cxn modelId="{0330943C-D7C4-4E64-A165-0333B0DA729E}" type="presParOf" srcId="{A4647DCF-861B-49A2-BB0E-F90BF8269863}" destId="{BB376E04-ABF4-4064-AC93-A0769A129052}" srcOrd="11" destOrd="0" presId="urn:microsoft.com/office/officeart/2005/8/layout/cycle6"/>
    <dgm:cxn modelId="{7F5BD778-27B3-47C2-BE79-E2194DCBA22D}" type="presParOf" srcId="{A4647DCF-861B-49A2-BB0E-F90BF8269863}" destId="{ED649507-3957-454E-8FFF-BC6436E347AF}" srcOrd="12" destOrd="0" presId="urn:microsoft.com/office/officeart/2005/8/layout/cycle6"/>
    <dgm:cxn modelId="{9ACEFC21-D6AF-47D2-AAD1-CEF613AD0D45}" type="presParOf" srcId="{A4647DCF-861B-49A2-BB0E-F90BF8269863}" destId="{3FDDC996-9CDF-44F6-8285-29698C2A8B36}" srcOrd="13" destOrd="0" presId="urn:microsoft.com/office/officeart/2005/8/layout/cycle6"/>
    <dgm:cxn modelId="{4BECE769-87A1-43DD-859F-5074DC87B77B}" type="presParOf" srcId="{A4647DCF-861B-49A2-BB0E-F90BF8269863}" destId="{08CAC63D-02A4-44AD-B12E-C2360DD86F73}" srcOrd="14" destOrd="0" presId="urn:microsoft.com/office/officeart/2005/8/layout/cycle6"/>
    <dgm:cxn modelId="{7F2ED489-0640-4484-AF63-556BCE02ADC6}" type="presParOf" srcId="{A4647DCF-861B-49A2-BB0E-F90BF8269863}" destId="{DED80D03-F9B9-47E9-BDD5-EDA51CCC14A6}" srcOrd="15" destOrd="0" presId="urn:microsoft.com/office/officeart/2005/8/layout/cycle6"/>
    <dgm:cxn modelId="{C216A74E-7C18-4AF0-B53E-E69DD49566F0}" type="presParOf" srcId="{A4647DCF-861B-49A2-BB0E-F90BF8269863}" destId="{E793DCBA-3143-45E9-9D71-441F4A2A8BE7}" srcOrd="16" destOrd="0" presId="urn:microsoft.com/office/officeart/2005/8/layout/cycle6"/>
    <dgm:cxn modelId="{4C57CE47-93BD-45F5-837A-18E4A428D4DE}" type="presParOf" srcId="{A4647DCF-861B-49A2-BB0E-F90BF8269863}" destId="{1194C311-6BD9-41A5-B5C8-E4181332899D}" srcOrd="17" destOrd="0" presId="urn:microsoft.com/office/officeart/2005/8/layout/cycle6"/>
    <dgm:cxn modelId="{295D0033-FC6C-40AD-AEDB-BBDBE163E90E}" type="presParOf" srcId="{A4647DCF-861B-49A2-BB0E-F90BF8269863}" destId="{18DB72F2-D756-4C5E-8F9F-B0EB7F628C6C}" srcOrd="18" destOrd="0" presId="urn:microsoft.com/office/officeart/2005/8/layout/cycle6"/>
    <dgm:cxn modelId="{57D9F789-A892-44AC-9968-65B189AEB732}" type="presParOf" srcId="{A4647DCF-861B-49A2-BB0E-F90BF8269863}" destId="{6CBFEB5B-0779-43F1-A906-F84AEAE97C1B}" srcOrd="19" destOrd="0" presId="urn:microsoft.com/office/officeart/2005/8/layout/cycle6"/>
    <dgm:cxn modelId="{98A069CE-E73E-4780-B7CB-FFCBA628B09E}" type="presParOf" srcId="{A4647DCF-861B-49A2-BB0E-F90BF8269863}" destId="{80C0C98F-C75E-4A8C-B3F7-E6459FB2F259}" srcOrd="20"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3577025-FD99-446F-BC0E-6204E219C873}" type="doc">
      <dgm:prSet loTypeId="urn:microsoft.com/office/officeart/2008/layout/RadialCluster" loCatId="cycle" qsTypeId="urn:microsoft.com/office/officeart/2005/8/quickstyle/simple3" qsCatId="simple" csTypeId="urn:microsoft.com/office/officeart/2005/8/colors/colorful4" csCatId="colorful" phldr="1"/>
      <dgm:spPr/>
      <dgm:t>
        <a:bodyPr/>
        <a:lstStyle/>
        <a:p>
          <a:endParaRPr lang="es-CO"/>
        </a:p>
      </dgm:t>
    </dgm:pt>
    <dgm:pt modelId="{8FC5FECF-53D2-4684-93A1-A7A41F07843E}">
      <dgm:prSet phldrT="[Texto]" custT="1"/>
      <dgm:spPr/>
      <dgm:t>
        <a:bodyPr/>
        <a:lstStyle/>
        <a:p>
          <a:r>
            <a:rPr lang="es-MX" sz="2800" b="0" dirty="0"/>
            <a:t>Acuerdo Entre Partes</a:t>
          </a:r>
          <a:endParaRPr lang="es-CO" sz="2800" b="0" dirty="0"/>
        </a:p>
      </dgm:t>
    </dgm:pt>
    <dgm:pt modelId="{D17632C1-3484-4CF6-8074-D9439A28481F}" type="parTrans" cxnId="{E4868548-C4BC-45EF-B3C9-24181FB7A467}">
      <dgm:prSet/>
      <dgm:spPr/>
      <dgm:t>
        <a:bodyPr/>
        <a:lstStyle/>
        <a:p>
          <a:endParaRPr lang="es-CO" sz="2800" b="0"/>
        </a:p>
      </dgm:t>
    </dgm:pt>
    <dgm:pt modelId="{E12F2041-E29E-4352-A298-7F57047D3476}" type="sibTrans" cxnId="{E4868548-C4BC-45EF-B3C9-24181FB7A467}">
      <dgm:prSet/>
      <dgm:spPr/>
      <dgm:t>
        <a:bodyPr/>
        <a:lstStyle/>
        <a:p>
          <a:endParaRPr lang="es-CO" sz="2800" b="0"/>
        </a:p>
      </dgm:t>
    </dgm:pt>
    <dgm:pt modelId="{763EE7DE-8846-4997-896B-1678C2BF2C40}">
      <dgm:prSet phldrT="[Texto]" custT="1"/>
      <dgm:spPr/>
      <dgm:t>
        <a:bodyPr/>
        <a:lstStyle/>
        <a:p>
          <a:r>
            <a:rPr lang="es-MX" sz="2800" b="1" dirty="0"/>
            <a:t>Perfeccionamiento</a:t>
          </a:r>
          <a:endParaRPr lang="es-CO" sz="2800" b="1" dirty="0"/>
        </a:p>
      </dgm:t>
    </dgm:pt>
    <dgm:pt modelId="{7C8695BE-D1E1-4DD2-A6E0-739801FF78DC}" type="parTrans" cxnId="{ED5CE13D-A72F-4E59-99CC-88A6D78A8832}">
      <dgm:prSet/>
      <dgm:spPr/>
      <dgm:t>
        <a:bodyPr/>
        <a:lstStyle/>
        <a:p>
          <a:endParaRPr lang="es-CO" sz="2800" b="0"/>
        </a:p>
      </dgm:t>
    </dgm:pt>
    <dgm:pt modelId="{E1DFE2B8-7570-4007-8EE0-2B42B5D6C166}" type="sibTrans" cxnId="{ED5CE13D-A72F-4E59-99CC-88A6D78A8832}">
      <dgm:prSet/>
      <dgm:spPr/>
      <dgm:t>
        <a:bodyPr/>
        <a:lstStyle/>
        <a:p>
          <a:endParaRPr lang="es-CO" sz="2800" b="0"/>
        </a:p>
      </dgm:t>
    </dgm:pt>
    <dgm:pt modelId="{AD63BE68-9D56-4E57-9ACE-BFEAC6A591E5}">
      <dgm:prSet phldrT="[Texto]" custT="1"/>
      <dgm:spPr/>
      <dgm:t>
        <a:bodyPr/>
        <a:lstStyle/>
        <a:p>
          <a:r>
            <a:rPr lang="es-MX" sz="2800" b="0" dirty="0"/>
            <a:t>Contraprestación</a:t>
          </a:r>
          <a:endParaRPr lang="es-CO" sz="2800" b="0" dirty="0"/>
        </a:p>
      </dgm:t>
    </dgm:pt>
    <dgm:pt modelId="{B27675D0-CA1F-425C-8BAE-475A4BECDCF4}" type="parTrans" cxnId="{AE6CF18A-FD01-4C9B-B7CE-8EFEDC6DFDFE}">
      <dgm:prSet/>
      <dgm:spPr/>
      <dgm:t>
        <a:bodyPr/>
        <a:lstStyle/>
        <a:p>
          <a:endParaRPr lang="es-CO" sz="2800" b="0"/>
        </a:p>
      </dgm:t>
    </dgm:pt>
    <dgm:pt modelId="{4AE2B531-C57D-444F-9405-E33179358F61}" type="sibTrans" cxnId="{AE6CF18A-FD01-4C9B-B7CE-8EFEDC6DFDFE}">
      <dgm:prSet/>
      <dgm:spPr/>
      <dgm:t>
        <a:bodyPr/>
        <a:lstStyle/>
        <a:p>
          <a:endParaRPr lang="es-CO" sz="2800" b="0"/>
        </a:p>
      </dgm:t>
    </dgm:pt>
    <dgm:pt modelId="{CE9DEB3C-F33A-4C88-8014-C3549FB59163}">
      <dgm:prSet phldrT="[Texto]" custT="1"/>
      <dgm:spPr/>
      <dgm:t>
        <a:bodyPr/>
        <a:lstStyle/>
        <a:p>
          <a:r>
            <a:rPr lang="es-MX" sz="2800" b="0" dirty="0"/>
            <a:t>Objeto del Contrato</a:t>
          </a:r>
          <a:endParaRPr lang="es-CO" sz="2800" b="0" dirty="0"/>
        </a:p>
      </dgm:t>
    </dgm:pt>
    <dgm:pt modelId="{4108A161-1109-47AD-B867-4B015187511E}" type="parTrans" cxnId="{BA3E1AB0-30A1-41A7-AFF5-44EB121ACD4B}">
      <dgm:prSet/>
      <dgm:spPr/>
      <dgm:t>
        <a:bodyPr/>
        <a:lstStyle/>
        <a:p>
          <a:endParaRPr lang="es-CO" sz="2800" b="0"/>
        </a:p>
      </dgm:t>
    </dgm:pt>
    <dgm:pt modelId="{B72E4432-AFC8-4258-ACC1-02995EA23C46}" type="sibTrans" cxnId="{BA3E1AB0-30A1-41A7-AFF5-44EB121ACD4B}">
      <dgm:prSet/>
      <dgm:spPr/>
      <dgm:t>
        <a:bodyPr/>
        <a:lstStyle/>
        <a:p>
          <a:endParaRPr lang="es-CO" sz="2800" b="0"/>
        </a:p>
      </dgm:t>
    </dgm:pt>
    <dgm:pt modelId="{0F5AD18C-7641-4542-A399-E5064BE41784}" type="pres">
      <dgm:prSet presAssocID="{D3577025-FD99-446F-BC0E-6204E219C873}" presName="Name0" presStyleCnt="0">
        <dgm:presLayoutVars>
          <dgm:chMax val="1"/>
          <dgm:chPref val="1"/>
          <dgm:dir/>
          <dgm:animOne val="branch"/>
          <dgm:animLvl val="lvl"/>
        </dgm:presLayoutVars>
      </dgm:prSet>
      <dgm:spPr/>
    </dgm:pt>
    <dgm:pt modelId="{F650A83B-24BF-46D8-89EE-E288D28DA267}" type="pres">
      <dgm:prSet presAssocID="{8FC5FECF-53D2-4684-93A1-A7A41F07843E}" presName="singleCycle" presStyleCnt="0"/>
      <dgm:spPr/>
    </dgm:pt>
    <dgm:pt modelId="{F3F6FFF7-B084-4E31-84E9-CDCCD784121C}" type="pres">
      <dgm:prSet presAssocID="{8FC5FECF-53D2-4684-93A1-A7A41F07843E}" presName="singleCenter" presStyleLbl="node1" presStyleIdx="0" presStyleCnt="4" custScaleX="122981" custScaleY="55772" custLinFactNeighborX="-281" custLinFactNeighborY="-10645">
        <dgm:presLayoutVars>
          <dgm:chMax val="7"/>
          <dgm:chPref val="7"/>
        </dgm:presLayoutVars>
      </dgm:prSet>
      <dgm:spPr/>
    </dgm:pt>
    <dgm:pt modelId="{6ABBEFE2-FAC6-40D6-87AA-4E9DB49C9844}" type="pres">
      <dgm:prSet presAssocID="{7C8695BE-D1E1-4DD2-A6E0-739801FF78DC}" presName="Name56" presStyleLbl="parChTrans1D2" presStyleIdx="0" presStyleCnt="3"/>
      <dgm:spPr/>
    </dgm:pt>
    <dgm:pt modelId="{BC17081B-3FEC-49D8-98CD-A0D007ED73D1}" type="pres">
      <dgm:prSet presAssocID="{763EE7DE-8846-4997-896B-1678C2BF2C40}" presName="text0" presStyleLbl="node1" presStyleIdx="1" presStyleCnt="4" custScaleX="286688" custScaleY="66106">
        <dgm:presLayoutVars>
          <dgm:bulletEnabled val="1"/>
        </dgm:presLayoutVars>
      </dgm:prSet>
      <dgm:spPr/>
    </dgm:pt>
    <dgm:pt modelId="{09293833-09C0-4FA8-9BA9-B60D0A1F1534}" type="pres">
      <dgm:prSet presAssocID="{B27675D0-CA1F-425C-8BAE-475A4BECDCF4}" presName="Name56" presStyleLbl="parChTrans1D2" presStyleIdx="1" presStyleCnt="3"/>
      <dgm:spPr/>
    </dgm:pt>
    <dgm:pt modelId="{14C3ABAC-6CB9-483B-8793-845B78E92BCE}" type="pres">
      <dgm:prSet presAssocID="{AD63BE68-9D56-4E57-9ACE-BFEAC6A591E5}" presName="text0" presStyleLbl="node1" presStyleIdx="2" presStyleCnt="4" custScaleX="251245" custRadScaleRad="94689" custRadScaleInc="-3724">
        <dgm:presLayoutVars>
          <dgm:bulletEnabled val="1"/>
        </dgm:presLayoutVars>
      </dgm:prSet>
      <dgm:spPr/>
    </dgm:pt>
    <dgm:pt modelId="{52F0A95C-9B4A-4C71-BE2C-7EBEC5F0AA45}" type="pres">
      <dgm:prSet presAssocID="{4108A161-1109-47AD-B867-4B015187511E}" presName="Name56" presStyleLbl="parChTrans1D2" presStyleIdx="2" presStyleCnt="3"/>
      <dgm:spPr/>
    </dgm:pt>
    <dgm:pt modelId="{8F18CD14-CBF5-454B-B7F6-B05BF0B91E7F}" type="pres">
      <dgm:prSet presAssocID="{CE9DEB3C-F33A-4C88-8014-C3549FB59163}" presName="text0" presStyleLbl="node1" presStyleIdx="3" presStyleCnt="4" custScaleX="265900" custRadScaleRad="97764" custRadScaleInc="3923">
        <dgm:presLayoutVars>
          <dgm:bulletEnabled val="1"/>
        </dgm:presLayoutVars>
      </dgm:prSet>
      <dgm:spPr/>
    </dgm:pt>
  </dgm:ptLst>
  <dgm:cxnLst>
    <dgm:cxn modelId="{88BC4C27-91E2-4BB8-90FE-5746D086CAFF}" type="presOf" srcId="{AD63BE68-9D56-4E57-9ACE-BFEAC6A591E5}" destId="{14C3ABAC-6CB9-483B-8793-845B78E92BCE}" srcOrd="0" destOrd="0" presId="urn:microsoft.com/office/officeart/2008/layout/RadialCluster"/>
    <dgm:cxn modelId="{A5A74537-F193-4CDB-8965-B804EF65F059}" type="presOf" srcId="{B27675D0-CA1F-425C-8BAE-475A4BECDCF4}" destId="{09293833-09C0-4FA8-9BA9-B60D0A1F1534}" srcOrd="0" destOrd="0" presId="urn:microsoft.com/office/officeart/2008/layout/RadialCluster"/>
    <dgm:cxn modelId="{ED5CE13D-A72F-4E59-99CC-88A6D78A8832}" srcId="{8FC5FECF-53D2-4684-93A1-A7A41F07843E}" destId="{763EE7DE-8846-4997-896B-1678C2BF2C40}" srcOrd="0" destOrd="0" parTransId="{7C8695BE-D1E1-4DD2-A6E0-739801FF78DC}" sibTransId="{E1DFE2B8-7570-4007-8EE0-2B42B5D6C166}"/>
    <dgm:cxn modelId="{F4D28A42-47DA-4EF3-9861-7473F6517A83}" type="presOf" srcId="{D3577025-FD99-446F-BC0E-6204E219C873}" destId="{0F5AD18C-7641-4542-A399-E5064BE41784}" srcOrd="0" destOrd="0" presId="urn:microsoft.com/office/officeart/2008/layout/RadialCluster"/>
    <dgm:cxn modelId="{E4868548-C4BC-45EF-B3C9-24181FB7A467}" srcId="{D3577025-FD99-446F-BC0E-6204E219C873}" destId="{8FC5FECF-53D2-4684-93A1-A7A41F07843E}" srcOrd="0" destOrd="0" parTransId="{D17632C1-3484-4CF6-8074-D9439A28481F}" sibTransId="{E12F2041-E29E-4352-A298-7F57047D3476}"/>
    <dgm:cxn modelId="{7BE9E259-E9EA-4752-A366-91385E8A7177}" type="presOf" srcId="{7C8695BE-D1E1-4DD2-A6E0-739801FF78DC}" destId="{6ABBEFE2-FAC6-40D6-87AA-4E9DB49C9844}" srcOrd="0" destOrd="0" presId="urn:microsoft.com/office/officeart/2008/layout/RadialCluster"/>
    <dgm:cxn modelId="{D524B583-AA20-4152-937D-E1FBBDE1C55C}" type="presOf" srcId="{763EE7DE-8846-4997-896B-1678C2BF2C40}" destId="{BC17081B-3FEC-49D8-98CD-A0D007ED73D1}" srcOrd="0" destOrd="0" presId="urn:microsoft.com/office/officeart/2008/layout/RadialCluster"/>
    <dgm:cxn modelId="{AE6CF18A-FD01-4C9B-B7CE-8EFEDC6DFDFE}" srcId="{8FC5FECF-53D2-4684-93A1-A7A41F07843E}" destId="{AD63BE68-9D56-4E57-9ACE-BFEAC6A591E5}" srcOrd="1" destOrd="0" parTransId="{B27675D0-CA1F-425C-8BAE-475A4BECDCF4}" sibTransId="{4AE2B531-C57D-444F-9405-E33179358F61}"/>
    <dgm:cxn modelId="{A42C71AF-D46B-47C7-90E7-B0C2B10019A1}" type="presOf" srcId="{4108A161-1109-47AD-B867-4B015187511E}" destId="{52F0A95C-9B4A-4C71-BE2C-7EBEC5F0AA45}" srcOrd="0" destOrd="0" presId="urn:microsoft.com/office/officeart/2008/layout/RadialCluster"/>
    <dgm:cxn modelId="{BA3E1AB0-30A1-41A7-AFF5-44EB121ACD4B}" srcId="{8FC5FECF-53D2-4684-93A1-A7A41F07843E}" destId="{CE9DEB3C-F33A-4C88-8014-C3549FB59163}" srcOrd="2" destOrd="0" parTransId="{4108A161-1109-47AD-B867-4B015187511E}" sibTransId="{B72E4432-AFC8-4258-ACC1-02995EA23C46}"/>
    <dgm:cxn modelId="{457913C6-B40A-481C-A413-1594296761EA}" type="presOf" srcId="{CE9DEB3C-F33A-4C88-8014-C3549FB59163}" destId="{8F18CD14-CBF5-454B-B7F6-B05BF0B91E7F}" srcOrd="0" destOrd="0" presId="urn:microsoft.com/office/officeart/2008/layout/RadialCluster"/>
    <dgm:cxn modelId="{B4FD97D1-3ED9-4752-9783-EFD02B53A5AE}" type="presOf" srcId="{8FC5FECF-53D2-4684-93A1-A7A41F07843E}" destId="{F3F6FFF7-B084-4E31-84E9-CDCCD784121C}" srcOrd="0" destOrd="0" presId="urn:microsoft.com/office/officeart/2008/layout/RadialCluster"/>
    <dgm:cxn modelId="{F0013161-B0AB-4B60-9D5F-0D34F8799C75}" type="presParOf" srcId="{0F5AD18C-7641-4542-A399-E5064BE41784}" destId="{F650A83B-24BF-46D8-89EE-E288D28DA267}" srcOrd="0" destOrd="0" presId="urn:microsoft.com/office/officeart/2008/layout/RadialCluster"/>
    <dgm:cxn modelId="{DC2F4B5C-A879-4A08-8AD6-54425C31CBB5}" type="presParOf" srcId="{F650A83B-24BF-46D8-89EE-E288D28DA267}" destId="{F3F6FFF7-B084-4E31-84E9-CDCCD784121C}" srcOrd="0" destOrd="0" presId="urn:microsoft.com/office/officeart/2008/layout/RadialCluster"/>
    <dgm:cxn modelId="{0F030611-280C-4119-8891-117FB3BBC9DE}" type="presParOf" srcId="{F650A83B-24BF-46D8-89EE-E288D28DA267}" destId="{6ABBEFE2-FAC6-40D6-87AA-4E9DB49C9844}" srcOrd="1" destOrd="0" presId="urn:microsoft.com/office/officeart/2008/layout/RadialCluster"/>
    <dgm:cxn modelId="{F72A0146-3AEE-4649-BC05-738031596D69}" type="presParOf" srcId="{F650A83B-24BF-46D8-89EE-E288D28DA267}" destId="{BC17081B-3FEC-49D8-98CD-A0D007ED73D1}" srcOrd="2" destOrd="0" presId="urn:microsoft.com/office/officeart/2008/layout/RadialCluster"/>
    <dgm:cxn modelId="{3F1AB90C-5F89-463C-90A4-66527255272D}" type="presParOf" srcId="{F650A83B-24BF-46D8-89EE-E288D28DA267}" destId="{09293833-09C0-4FA8-9BA9-B60D0A1F1534}" srcOrd="3" destOrd="0" presId="urn:microsoft.com/office/officeart/2008/layout/RadialCluster"/>
    <dgm:cxn modelId="{1E95186D-C057-40B0-A9F2-9D1E658DA841}" type="presParOf" srcId="{F650A83B-24BF-46D8-89EE-E288D28DA267}" destId="{14C3ABAC-6CB9-483B-8793-845B78E92BCE}" srcOrd="4" destOrd="0" presId="urn:microsoft.com/office/officeart/2008/layout/RadialCluster"/>
    <dgm:cxn modelId="{BBAE874C-45A4-44C0-9055-6BD766D4C9C8}" type="presParOf" srcId="{F650A83B-24BF-46D8-89EE-E288D28DA267}" destId="{52F0A95C-9B4A-4C71-BE2C-7EBEC5F0AA45}" srcOrd="5" destOrd="0" presId="urn:microsoft.com/office/officeart/2008/layout/RadialCluster"/>
    <dgm:cxn modelId="{29C078A2-83FA-41B2-8CFF-428C2189B40B}" type="presParOf" srcId="{F650A83B-24BF-46D8-89EE-E288D28DA267}" destId="{8F18CD14-CBF5-454B-B7F6-B05BF0B91E7F}"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DFD892-DA12-407A-B145-6E6651A8E3F8}" type="doc">
      <dgm:prSet loTypeId="urn:microsoft.com/office/officeart/2005/8/layout/equation2" loCatId="process" qsTypeId="urn:microsoft.com/office/officeart/2005/8/quickstyle/simple3" qsCatId="simple" csTypeId="urn:microsoft.com/office/officeart/2005/8/colors/colorful4" csCatId="colorful" phldr="1"/>
      <dgm:spPr/>
    </dgm:pt>
    <dgm:pt modelId="{D9BA2C41-FC91-4394-959F-3B4C3C3E0152}">
      <dgm:prSet phldrT="[Texto]" custT="1"/>
      <dgm:spPr/>
      <dgm:t>
        <a:bodyPr/>
        <a:lstStyle/>
        <a:p>
          <a:r>
            <a:rPr lang="es-MX" sz="1800" dirty="0"/>
            <a:t>Aprobación de la Garantía</a:t>
          </a:r>
          <a:endParaRPr lang="es-CO" sz="1800" dirty="0"/>
        </a:p>
      </dgm:t>
    </dgm:pt>
    <dgm:pt modelId="{B4B733A5-F33B-479A-AD8A-6C89EE2115BA}" type="parTrans" cxnId="{3CB2E715-D796-411B-BFA8-2F09040E2FB9}">
      <dgm:prSet/>
      <dgm:spPr/>
      <dgm:t>
        <a:bodyPr/>
        <a:lstStyle/>
        <a:p>
          <a:endParaRPr lang="es-CO" sz="2000"/>
        </a:p>
      </dgm:t>
    </dgm:pt>
    <dgm:pt modelId="{10D80920-494E-490F-B051-8BD4C3A62121}" type="sibTrans" cxnId="{3CB2E715-D796-411B-BFA8-2F09040E2FB9}">
      <dgm:prSet custT="1"/>
      <dgm:spPr/>
      <dgm:t>
        <a:bodyPr/>
        <a:lstStyle/>
        <a:p>
          <a:endParaRPr lang="es-CO" sz="1600"/>
        </a:p>
      </dgm:t>
    </dgm:pt>
    <dgm:pt modelId="{7E22BAF1-959E-4578-A379-295DB82A48E4}">
      <dgm:prSet phldrT="[Texto]" custT="1"/>
      <dgm:spPr/>
      <dgm:t>
        <a:bodyPr/>
        <a:lstStyle/>
        <a:p>
          <a:r>
            <a:rPr lang="es-MX" sz="1800" dirty="0"/>
            <a:t>Registro Presupuestal</a:t>
          </a:r>
          <a:endParaRPr lang="es-CO" sz="1800" dirty="0"/>
        </a:p>
      </dgm:t>
    </dgm:pt>
    <dgm:pt modelId="{17441BC5-5F7D-4609-8540-8B8D7FC94141}" type="parTrans" cxnId="{C01D1F3C-D8F4-4771-87A7-55919AD62185}">
      <dgm:prSet/>
      <dgm:spPr/>
      <dgm:t>
        <a:bodyPr/>
        <a:lstStyle/>
        <a:p>
          <a:endParaRPr lang="es-CO" sz="2000"/>
        </a:p>
      </dgm:t>
    </dgm:pt>
    <dgm:pt modelId="{45F5FC81-BFA9-4C6C-A559-28E54ED242AC}" type="sibTrans" cxnId="{C01D1F3C-D8F4-4771-87A7-55919AD62185}">
      <dgm:prSet custT="1"/>
      <dgm:spPr/>
      <dgm:t>
        <a:bodyPr/>
        <a:lstStyle/>
        <a:p>
          <a:endParaRPr lang="es-CO" sz="1600"/>
        </a:p>
      </dgm:t>
    </dgm:pt>
    <dgm:pt modelId="{57A8D038-FF13-403E-9F6D-82C7146E5677}">
      <dgm:prSet phldrT="[Texto]" custT="1"/>
      <dgm:spPr/>
      <dgm:t>
        <a:bodyPr/>
        <a:lstStyle/>
        <a:p>
          <a:r>
            <a:rPr lang="es-MX" sz="3600" dirty="0"/>
            <a:t>Ejecución del Contrato</a:t>
          </a:r>
          <a:endParaRPr lang="es-CO" sz="3600" dirty="0"/>
        </a:p>
      </dgm:t>
    </dgm:pt>
    <dgm:pt modelId="{911BF441-A1A0-4783-BBA1-66F79E430234}" type="parTrans" cxnId="{204E6EC0-6835-4866-9738-4B354AED9881}">
      <dgm:prSet/>
      <dgm:spPr/>
      <dgm:t>
        <a:bodyPr/>
        <a:lstStyle/>
        <a:p>
          <a:endParaRPr lang="es-CO" sz="2000"/>
        </a:p>
      </dgm:t>
    </dgm:pt>
    <dgm:pt modelId="{D7F8CAD0-211C-4B16-991C-E7130CB90130}" type="sibTrans" cxnId="{204E6EC0-6835-4866-9738-4B354AED9881}">
      <dgm:prSet/>
      <dgm:spPr/>
      <dgm:t>
        <a:bodyPr/>
        <a:lstStyle/>
        <a:p>
          <a:endParaRPr lang="es-CO" sz="2000"/>
        </a:p>
      </dgm:t>
    </dgm:pt>
    <dgm:pt modelId="{48C22472-7207-4651-A247-917E56C81AD2}" type="pres">
      <dgm:prSet presAssocID="{6BDFD892-DA12-407A-B145-6E6651A8E3F8}" presName="Name0" presStyleCnt="0">
        <dgm:presLayoutVars>
          <dgm:dir/>
          <dgm:resizeHandles val="exact"/>
        </dgm:presLayoutVars>
      </dgm:prSet>
      <dgm:spPr/>
    </dgm:pt>
    <dgm:pt modelId="{400B3B47-8F4A-4F25-AF34-FA56E0512E89}" type="pres">
      <dgm:prSet presAssocID="{6BDFD892-DA12-407A-B145-6E6651A8E3F8}" presName="vNodes" presStyleCnt="0"/>
      <dgm:spPr/>
    </dgm:pt>
    <dgm:pt modelId="{E45FBEE0-9BED-4E75-A61A-6C92776EEE61}" type="pres">
      <dgm:prSet presAssocID="{D9BA2C41-FC91-4394-959F-3B4C3C3E0152}" presName="node" presStyleLbl="node1" presStyleIdx="0" presStyleCnt="3">
        <dgm:presLayoutVars>
          <dgm:bulletEnabled val="1"/>
        </dgm:presLayoutVars>
      </dgm:prSet>
      <dgm:spPr/>
    </dgm:pt>
    <dgm:pt modelId="{BB41095C-8799-4BD3-95AD-1052433F0C20}" type="pres">
      <dgm:prSet presAssocID="{10D80920-494E-490F-B051-8BD4C3A62121}" presName="spacerT" presStyleCnt="0"/>
      <dgm:spPr/>
    </dgm:pt>
    <dgm:pt modelId="{05889935-7A63-44BB-98B0-96F8E8BA60CE}" type="pres">
      <dgm:prSet presAssocID="{10D80920-494E-490F-B051-8BD4C3A62121}" presName="sibTrans" presStyleLbl="sibTrans2D1" presStyleIdx="0" presStyleCnt="2"/>
      <dgm:spPr/>
    </dgm:pt>
    <dgm:pt modelId="{B2D82F73-F519-45C4-9568-7D8C9864FE31}" type="pres">
      <dgm:prSet presAssocID="{10D80920-494E-490F-B051-8BD4C3A62121}" presName="spacerB" presStyleCnt="0"/>
      <dgm:spPr/>
    </dgm:pt>
    <dgm:pt modelId="{5077FF0A-B8B9-4B6C-B0C8-EDC76DABE25A}" type="pres">
      <dgm:prSet presAssocID="{7E22BAF1-959E-4578-A379-295DB82A48E4}" presName="node" presStyleLbl="node1" presStyleIdx="1" presStyleCnt="3" custScaleX="104385">
        <dgm:presLayoutVars>
          <dgm:bulletEnabled val="1"/>
        </dgm:presLayoutVars>
      </dgm:prSet>
      <dgm:spPr/>
    </dgm:pt>
    <dgm:pt modelId="{711F364A-8419-4DDE-AFB7-D5D2FCABAD50}" type="pres">
      <dgm:prSet presAssocID="{6BDFD892-DA12-407A-B145-6E6651A8E3F8}" presName="sibTransLast" presStyleLbl="sibTrans2D1" presStyleIdx="1" presStyleCnt="2"/>
      <dgm:spPr/>
    </dgm:pt>
    <dgm:pt modelId="{99669745-1139-4E18-AA06-CD2B05995EA1}" type="pres">
      <dgm:prSet presAssocID="{6BDFD892-DA12-407A-B145-6E6651A8E3F8}" presName="connectorText" presStyleLbl="sibTrans2D1" presStyleIdx="1" presStyleCnt="2"/>
      <dgm:spPr/>
    </dgm:pt>
    <dgm:pt modelId="{00633FA5-9094-4E0E-BBCA-83C936615717}" type="pres">
      <dgm:prSet presAssocID="{6BDFD892-DA12-407A-B145-6E6651A8E3F8}" presName="lastNode" presStyleLbl="node1" presStyleIdx="2" presStyleCnt="3" custScaleX="76290" custScaleY="78299">
        <dgm:presLayoutVars>
          <dgm:bulletEnabled val="1"/>
        </dgm:presLayoutVars>
      </dgm:prSet>
      <dgm:spPr/>
    </dgm:pt>
  </dgm:ptLst>
  <dgm:cxnLst>
    <dgm:cxn modelId="{4AD60911-5E77-4384-8AE2-ED53298B7485}" type="presOf" srcId="{D9BA2C41-FC91-4394-959F-3B4C3C3E0152}" destId="{E45FBEE0-9BED-4E75-A61A-6C92776EEE61}" srcOrd="0" destOrd="0" presId="urn:microsoft.com/office/officeart/2005/8/layout/equation2"/>
    <dgm:cxn modelId="{3CB2E715-D796-411B-BFA8-2F09040E2FB9}" srcId="{6BDFD892-DA12-407A-B145-6E6651A8E3F8}" destId="{D9BA2C41-FC91-4394-959F-3B4C3C3E0152}" srcOrd="0" destOrd="0" parTransId="{B4B733A5-F33B-479A-AD8A-6C89EE2115BA}" sibTransId="{10D80920-494E-490F-B051-8BD4C3A62121}"/>
    <dgm:cxn modelId="{C01D1F3C-D8F4-4771-87A7-55919AD62185}" srcId="{6BDFD892-DA12-407A-B145-6E6651A8E3F8}" destId="{7E22BAF1-959E-4578-A379-295DB82A48E4}" srcOrd="1" destOrd="0" parTransId="{17441BC5-5F7D-4609-8540-8B8D7FC94141}" sibTransId="{45F5FC81-BFA9-4C6C-A559-28E54ED242AC}"/>
    <dgm:cxn modelId="{EA65CD71-3689-4A70-9A26-ED45F656A454}" type="presOf" srcId="{10D80920-494E-490F-B051-8BD4C3A62121}" destId="{05889935-7A63-44BB-98B0-96F8E8BA60CE}" srcOrd="0" destOrd="0" presId="urn:microsoft.com/office/officeart/2005/8/layout/equation2"/>
    <dgm:cxn modelId="{4E2CFB71-2302-401B-BD2D-D425CB6CF190}" type="presOf" srcId="{7E22BAF1-959E-4578-A379-295DB82A48E4}" destId="{5077FF0A-B8B9-4B6C-B0C8-EDC76DABE25A}" srcOrd="0" destOrd="0" presId="urn:microsoft.com/office/officeart/2005/8/layout/equation2"/>
    <dgm:cxn modelId="{83D2DC57-0C2A-40FA-A197-B1B1AE37E3FF}" type="presOf" srcId="{57A8D038-FF13-403E-9F6D-82C7146E5677}" destId="{00633FA5-9094-4E0E-BBCA-83C936615717}" srcOrd="0" destOrd="0" presId="urn:microsoft.com/office/officeart/2005/8/layout/equation2"/>
    <dgm:cxn modelId="{204E6EC0-6835-4866-9738-4B354AED9881}" srcId="{6BDFD892-DA12-407A-B145-6E6651A8E3F8}" destId="{57A8D038-FF13-403E-9F6D-82C7146E5677}" srcOrd="2" destOrd="0" parTransId="{911BF441-A1A0-4783-BBA1-66F79E430234}" sibTransId="{D7F8CAD0-211C-4B16-991C-E7130CB90130}"/>
    <dgm:cxn modelId="{3206E0E1-D66C-401D-B218-0A743C46E2BB}" type="presOf" srcId="{6BDFD892-DA12-407A-B145-6E6651A8E3F8}" destId="{48C22472-7207-4651-A247-917E56C81AD2}" srcOrd="0" destOrd="0" presId="urn:microsoft.com/office/officeart/2005/8/layout/equation2"/>
    <dgm:cxn modelId="{BAB361E8-E77C-4B1C-96FA-4431B1774C1A}" type="presOf" srcId="{45F5FC81-BFA9-4C6C-A559-28E54ED242AC}" destId="{711F364A-8419-4DDE-AFB7-D5D2FCABAD50}" srcOrd="0" destOrd="0" presId="urn:microsoft.com/office/officeart/2005/8/layout/equation2"/>
    <dgm:cxn modelId="{FA5CBBF8-7B9D-4F6B-8D06-2BFCA68E5E99}" type="presOf" srcId="{45F5FC81-BFA9-4C6C-A559-28E54ED242AC}" destId="{99669745-1139-4E18-AA06-CD2B05995EA1}" srcOrd="1" destOrd="0" presId="urn:microsoft.com/office/officeart/2005/8/layout/equation2"/>
    <dgm:cxn modelId="{7DEECFBD-633E-485F-B110-6CC6F066B689}" type="presParOf" srcId="{48C22472-7207-4651-A247-917E56C81AD2}" destId="{400B3B47-8F4A-4F25-AF34-FA56E0512E89}" srcOrd="0" destOrd="0" presId="urn:microsoft.com/office/officeart/2005/8/layout/equation2"/>
    <dgm:cxn modelId="{8DDCC766-112F-4B6A-B7C1-C338FD1E17A7}" type="presParOf" srcId="{400B3B47-8F4A-4F25-AF34-FA56E0512E89}" destId="{E45FBEE0-9BED-4E75-A61A-6C92776EEE61}" srcOrd="0" destOrd="0" presId="urn:microsoft.com/office/officeart/2005/8/layout/equation2"/>
    <dgm:cxn modelId="{6092AD14-DCE0-4280-9437-C7F434C61148}" type="presParOf" srcId="{400B3B47-8F4A-4F25-AF34-FA56E0512E89}" destId="{BB41095C-8799-4BD3-95AD-1052433F0C20}" srcOrd="1" destOrd="0" presId="urn:microsoft.com/office/officeart/2005/8/layout/equation2"/>
    <dgm:cxn modelId="{2FBBAA70-61E9-43D5-89E5-8A70AC14BEC7}" type="presParOf" srcId="{400B3B47-8F4A-4F25-AF34-FA56E0512E89}" destId="{05889935-7A63-44BB-98B0-96F8E8BA60CE}" srcOrd="2" destOrd="0" presId="urn:microsoft.com/office/officeart/2005/8/layout/equation2"/>
    <dgm:cxn modelId="{06DDAAD4-001E-4105-AD3D-D3B87D12A67C}" type="presParOf" srcId="{400B3B47-8F4A-4F25-AF34-FA56E0512E89}" destId="{B2D82F73-F519-45C4-9568-7D8C9864FE31}" srcOrd="3" destOrd="0" presId="urn:microsoft.com/office/officeart/2005/8/layout/equation2"/>
    <dgm:cxn modelId="{3A19BC2D-2C3E-4A13-B086-96B3EFE881DA}" type="presParOf" srcId="{400B3B47-8F4A-4F25-AF34-FA56E0512E89}" destId="{5077FF0A-B8B9-4B6C-B0C8-EDC76DABE25A}" srcOrd="4" destOrd="0" presId="urn:microsoft.com/office/officeart/2005/8/layout/equation2"/>
    <dgm:cxn modelId="{20132CF8-9F13-4743-B650-49D6BCE16B6B}" type="presParOf" srcId="{48C22472-7207-4651-A247-917E56C81AD2}" destId="{711F364A-8419-4DDE-AFB7-D5D2FCABAD50}" srcOrd="1" destOrd="0" presId="urn:microsoft.com/office/officeart/2005/8/layout/equation2"/>
    <dgm:cxn modelId="{EAD828F8-93B3-433B-9C2C-4136215FAA07}" type="presParOf" srcId="{711F364A-8419-4DDE-AFB7-D5D2FCABAD50}" destId="{99669745-1139-4E18-AA06-CD2B05995EA1}" srcOrd="0" destOrd="0" presId="urn:microsoft.com/office/officeart/2005/8/layout/equation2"/>
    <dgm:cxn modelId="{A578D0D7-B4A0-4DFB-BA11-8C3F62BB6BB6}" type="presParOf" srcId="{48C22472-7207-4651-A247-917E56C81AD2}" destId="{00633FA5-9094-4E0E-BBCA-83C93661571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7C1C302-42B9-4CD0-AA83-C095A4435435}"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CO"/>
        </a:p>
      </dgm:t>
    </dgm:pt>
    <dgm:pt modelId="{C620F718-6716-42AE-A31C-126255CF176D}">
      <dgm:prSet phldrT="[Texto]"/>
      <dgm:spPr/>
      <dgm:t>
        <a:bodyPr/>
        <a:lstStyle/>
        <a:p>
          <a:r>
            <a:rPr lang="es-MX" b="1" dirty="0"/>
            <a:t>Seguimiento</a:t>
          </a:r>
          <a:endParaRPr lang="es-CO" b="1" dirty="0"/>
        </a:p>
      </dgm:t>
    </dgm:pt>
    <dgm:pt modelId="{A4A0FE8E-59B4-474B-861C-FE0A8F937CDC}" type="parTrans" cxnId="{B5834EE4-B86D-41AB-B685-B6D7011389EF}">
      <dgm:prSet/>
      <dgm:spPr/>
      <dgm:t>
        <a:bodyPr/>
        <a:lstStyle/>
        <a:p>
          <a:endParaRPr lang="es-CO"/>
        </a:p>
      </dgm:t>
    </dgm:pt>
    <dgm:pt modelId="{A7361CD7-D0F0-4C84-B62D-97B1AF1B93B6}" type="sibTrans" cxnId="{B5834EE4-B86D-41AB-B685-B6D7011389EF}">
      <dgm:prSet/>
      <dgm:spPr/>
      <dgm:t>
        <a:bodyPr/>
        <a:lstStyle/>
        <a:p>
          <a:endParaRPr lang="es-CO"/>
        </a:p>
      </dgm:t>
    </dgm:pt>
    <dgm:pt modelId="{F9C4D537-F467-4D5B-A87B-522E55B903C7}">
      <dgm:prSet phldrT="[Texto]"/>
      <dgm:spPr>
        <a:solidFill>
          <a:srgbClr val="FFDA95"/>
        </a:solidFill>
      </dgm:spPr>
      <dgm:t>
        <a:bodyPr/>
        <a:lstStyle/>
        <a:p>
          <a:r>
            <a:rPr lang="es-MX" dirty="0"/>
            <a:t>Técnico</a:t>
          </a:r>
          <a:endParaRPr lang="es-CO" dirty="0"/>
        </a:p>
      </dgm:t>
    </dgm:pt>
    <dgm:pt modelId="{E2A3ED09-D72C-4871-92E3-71CEF1E4B1F2}" type="parTrans" cxnId="{AF821C47-EA96-41B3-B77A-DE12D9720155}">
      <dgm:prSet/>
      <dgm:spPr/>
      <dgm:t>
        <a:bodyPr/>
        <a:lstStyle/>
        <a:p>
          <a:endParaRPr lang="es-CO"/>
        </a:p>
      </dgm:t>
    </dgm:pt>
    <dgm:pt modelId="{018928B2-6CB1-42E6-B04A-D6033A2078DD}" type="sibTrans" cxnId="{AF821C47-EA96-41B3-B77A-DE12D9720155}">
      <dgm:prSet/>
      <dgm:spPr/>
      <dgm:t>
        <a:bodyPr/>
        <a:lstStyle/>
        <a:p>
          <a:endParaRPr lang="es-CO"/>
        </a:p>
      </dgm:t>
    </dgm:pt>
    <dgm:pt modelId="{65BC7BFA-E2A9-4FC9-8062-2DD39D74F1FA}">
      <dgm:prSet phldrT="[Texto]"/>
      <dgm:spPr>
        <a:solidFill>
          <a:srgbClr val="D2FB99"/>
        </a:solidFill>
      </dgm:spPr>
      <dgm:t>
        <a:bodyPr/>
        <a:lstStyle/>
        <a:p>
          <a:r>
            <a:rPr lang="es-MX" dirty="0"/>
            <a:t>Administrativo</a:t>
          </a:r>
          <a:endParaRPr lang="es-CO" dirty="0"/>
        </a:p>
      </dgm:t>
    </dgm:pt>
    <dgm:pt modelId="{7E6FF796-8CD7-4155-B4FF-A9B1CAB1E7A9}" type="parTrans" cxnId="{C1F9F855-2E4D-43AA-959D-853041F21B36}">
      <dgm:prSet/>
      <dgm:spPr/>
      <dgm:t>
        <a:bodyPr/>
        <a:lstStyle/>
        <a:p>
          <a:endParaRPr lang="es-CO"/>
        </a:p>
      </dgm:t>
    </dgm:pt>
    <dgm:pt modelId="{336FDAD3-2BB9-49D4-91A5-D6C58EDB3C74}" type="sibTrans" cxnId="{C1F9F855-2E4D-43AA-959D-853041F21B36}">
      <dgm:prSet/>
      <dgm:spPr/>
      <dgm:t>
        <a:bodyPr/>
        <a:lstStyle/>
        <a:p>
          <a:endParaRPr lang="es-CO"/>
        </a:p>
      </dgm:t>
    </dgm:pt>
    <dgm:pt modelId="{56926CE4-F3D9-4360-99AB-DD95BF6EE1E0}">
      <dgm:prSet phldrT="[Texto]"/>
      <dgm:spPr>
        <a:solidFill>
          <a:srgbClr val="A7F69F"/>
        </a:solidFill>
      </dgm:spPr>
      <dgm:t>
        <a:bodyPr/>
        <a:lstStyle/>
        <a:p>
          <a:r>
            <a:rPr lang="es-MX" dirty="0"/>
            <a:t>Financiero</a:t>
          </a:r>
        </a:p>
      </dgm:t>
    </dgm:pt>
    <dgm:pt modelId="{30D7EF48-DA6A-447A-AA94-8926EC4D7783}" type="parTrans" cxnId="{603D5052-98A5-4F6F-8DD1-DFA6B0FC1C7F}">
      <dgm:prSet/>
      <dgm:spPr/>
      <dgm:t>
        <a:bodyPr/>
        <a:lstStyle/>
        <a:p>
          <a:endParaRPr lang="es-CO"/>
        </a:p>
      </dgm:t>
    </dgm:pt>
    <dgm:pt modelId="{B3FCB6B7-2F60-4067-A6E0-B3E116B178D8}" type="sibTrans" cxnId="{603D5052-98A5-4F6F-8DD1-DFA6B0FC1C7F}">
      <dgm:prSet/>
      <dgm:spPr/>
      <dgm:t>
        <a:bodyPr/>
        <a:lstStyle/>
        <a:p>
          <a:endParaRPr lang="es-CO"/>
        </a:p>
      </dgm:t>
    </dgm:pt>
    <dgm:pt modelId="{042BDECB-D149-4ABC-BD03-F8FE3A5BF735}">
      <dgm:prSet phldrT="[Texto]"/>
      <dgm:spPr>
        <a:solidFill>
          <a:srgbClr val="A8ECE6"/>
        </a:solidFill>
      </dgm:spPr>
      <dgm:t>
        <a:bodyPr/>
        <a:lstStyle/>
        <a:p>
          <a:r>
            <a:rPr lang="es-MX" dirty="0"/>
            <a:t>Contable</a:t>
          </a:r>
        </a:p>
      </dgm:t>
    </dgm:pt>
    <dgm:pt modelId="{5AE50043-B50F-41B8-BEF4-1EE4C39B0B37}" type="parTrans" cxnId="{C6318CFB-95CD-46F7-A07C-4128289FB3AF}">
      <dgm:prSet/>
      <dgm:spPr/>
      <dgm:t>
        <a:bodyPr/>
        <a:lstStyle/>
        <a:p>
          <a:endParaRPr lang="es-CO"/>
        </a:p>
      </dgm:t>
    </dgm:pt>
    <dgm:pt modelId="{48599C23-52A9-4D68-B87C-1334CAEA3DEA}" type="sibTrans" cxnId="{C6318CFB-95CD-46F7-A07C-4128289FB3AF}">
      <dgm:prSet/>
      <dgm:spPr/>
      <dgm:t>
        <a:bodyPr/>
        <a:lstStyle/>
        <a:p>
          <a:endParaRPr lang="es-CO"/>
        </a:p>
      </dgm:t>
    </dgm:pt>
    <dgm:pt modelId="{DBD85924-48DE-4646-A5B1-B36F143D2B08}">
      <dgm:prSet phldrT="[Texto]"/>
      <dgm:spPr/>
      <dgm:t>
        <a:bodyPr/>
        <a:lstStyle/>
        <a:p>
          <a:r>
            <a:rPr lang="es-MX" dirty="0"/>
            <a:t>Jurídico</a:t>
          </a:r>
        </a:p>
      </dgm:t>
    </dgm:pt>
    <dgm:pt modelId="{8C802A24-ACCF-42FC-B6F9-BB06983D29AE}" type="parTrans" cxnId="{A34C50EE-89C3-4387-8BC9-C552FE9D9432}">
      <dgm:prSet/>
      <dgm:spPr/>
      <dgm:t>
        <a:bodyPr/>
        <a:lstStyle/>
        <a:p>
          <a:endParaRPr lang="es-CO"/>
        </a:p>
      </dgm:t>
    </dgm:pt>
    <dgm:pt modelId="{D86B6082-30D0-4953-B802-5D18E627FE39}" type="sibTrans" cxnId="{A34C50EE-89C3-4387-8BC9-C552FE9D9432}">
      <dgm:prSet/>
      <dgm:spPr/>
      <dgm:t>
        <a:bodyPr/>
        <a:lstStyle/>
        <a:p>
          <a:endParaRPr lang="es-CO"/>
        </a:p>
      </dgm:t>
    </dgm:pt>
    <dgm:pt modelId="{F33AA664-9591-40C2-AE13-6E7874E8072F}" type="pres">
      <dgm:prSet presAssocID="{87C1C302-42B9-4CD0-AA83-C095A4435435}" presName="Name0" presStyleCnt="0">
        <dgm:presLayoutVars>
          <dgm:chPref val="1"/>
          <dgm:dir/>
          <dgm:animOne val="branch"/>
          <dgm:animLvl val="lvl"/>
          <dgm:resizeHandles val="exact"/>
        </dgm:presLayoutVars>
      </dgm:prSet>
      <dgm:spPr/>
    </dgm:pt>
    <dgm:pt modelId="{3AF658FE-6467-4EAF-BCD7-E571EDEF19CA}" type="pres">
      <dgm:prSet presAssocID="{C620F718-6716-42AE-A31C-126255CF176D}" presName="root1" presStyleCnt="0"/>
      <dgm:spPr/>
    </dgm:pt>
    <dgm:pt modelId="{6E063B18-1EC5-4760-8473-D515D5E28E7F}" type="pres">
      <dgm:prSet presAssocID="{C620F718-6716-42AE-A31C-126255CF176D}" presName="LevelOneTextNode" presStyleLbl="node0" presStyleIdx="0" presStyleCnt="1">
        <dgm:presLayoutVars>
          <dgm:chPref val="3"/>
        </dgm:presLayoutVars>
      </dgm:prSet>
      <dgm:spPr/>
    </dgm:pt>
    <dgm:pt modelId="{7D91E7C3-45DA-4BA6-BD07-C77E8BD21B42}" type="pres">
      <dgm:prSet presAssocID="{C620F718-6716-42AE-A31C-126255CF176D}" presName="level2hierChild" presStyleCnt="0"/>
      <dgm:spPr/>
    </dgm:pt>
    <dgm:pt modelId="{15FBDEEA-7A8B-40BF-8766-4D1E8A621BE0}" type="pres">
      <dgm:prSet presAssocID="{E2A3ED09-D72C-4871-92E3-71CEF1E4B1F2}" presName="conn2-1" presStyleLbl="parChTrans1D2" presStyleIdx="0" presStyleCnt="5"/>
      <dgm:spPr/>
    </dgm:pt>
    <dgm:pt modelId="{FB417047-E581-4545-A874-FB072D8CDA1A}" type="pres">
      <dgm:prSet presAssocID="{E2A3ED09-D72C-4871-92E3-71CEF1E4B1F2}" presName="connTx" presStyleLbl="parChTrans1D2" presStyleIdx="0" presStyleCnt="5"/>
      <dgm:spPr/>
    </dgm:pt>
    <dgm:pt modelId="{7D42586E-A748-464A-981D-7C5E4A791E1D}" type="pres">
      <dgm:prSet presAssocID="{F9C4D537-F467-4D5B-A87B-522E55B903C7}" presName="root2" presStyleCnt="0"/>
      <dgm:spPr/>
    </dgm:pt>
    <dgm:pt modelId="{FCCAC394-446C-41D7-A8BF-DB8AE1ED2094}" type="pres">
      <dgm:prSet presAssocID="{F9C4D537-F467-4D5B-A87B-522E55B903C7}" presName="LevelTwoTextNode" presStyleLbl="node2" presStyleIdx="0" presStyleCnt="5">
        <dgm:presLayoutVars>
          <dgm:chPref val="3"/>
        </dgm:presLayoutVars>
      </dgm:prSet>
      <dgm:spPr/>
    </dgm:pt>
    <dgm:pt modelId="{98B1D3BF-B95C-42E8-BAB4-8AF066A4ADFA}" type="pres">
      <dgm:prSet presAssocID="{F9C4D537-F467-4D5B-A87B-522E55B903C7}" presName="level3hierChild" presStyleCnt="0"/>
      <dgm:spPr/>
    </dgm:pt>
    <dgm:pt modelId="{641E1683-7D8A-4DBF-91BC-323975EBC103}" type="pres">
      <dgm:prSet presAssocID="{7E6FF796-8CD7-4155-B4FF-A9B1CAB1E7A9}" presName="conn2-1" presStyleLbl="parChTrans1D2" presStyleIdx="1" presStyleCnt="5"/>
      <dgm:spPr/>
    </dgm:pt>
    <dgm:pt modelId="{798E96AB-C9C7-4F2E-8A75-8952D0D6C0D8}" type="pres">
      <dgm:prSet presAssocID="{7E6FF796-8CD7-4155-B4FF-A9B1CAB1E7A9}" presName="connTx" presStyleLbl="parChTrans1D2" presStyleIdx="1" presStyleCnt="5"/>
      <dgm:spPr/>
    </dgm:pt>
    <dgm:pt modelId="{90D57D05-E51A-4A14-A80E-35CE866E1DA6}" type="pres">
      <dgm:prSet presAssocID="{65BC7BFA-E2A9-4FC9-8062-2DD39D74F1FA}" presName="root2" presStyleCnt="0"/>
      <dgm:spPr/>
    </dgm:pt>
    <dgm:pt modelId="{8C229B33-C588-49EC-940F-CED511C94270}" type="pres">
      <dgm:prSet presAssocID="{65BC7BFA-E2A9-4FC9-8062-2DD39D74F1FA}" presName="LevelTwoTextNode" presStyleLbl="node2" presStyleIdx="1" presStyleCnt="5">
        <dgm:presLayoutVars>
          <dgm:chPref val="3"/>
        </dgm:presLayoutVars>
      </dgm:prSet>
      <dgm:spPr/>
    </dgm:pt>
    <dgm:pt modelId="{E03F0ACA-AF9E-430B-8D3D-CE2AC8BBBC18}" type="pres">
      <dgm:prSet presAssocID="{65BC7BFA-E2A9-4FC9-8062-2DD39D74F1FA}" presName="level3hierChild" presStyleCnt="0"/>
      <dgm:spPr/>
    </dgm:pt>
    <dgm:pt modelId="{D8236950-C808-4563-A4AB-A787749847BA}" type="pres">
      <dgm:prSet presAssocID="{30D7EF48-DA6A-447A-AA94-8926EC4D7783}" presName="conn2-1" presStyleLbl="parChTrans1D2" presStyleIdx="2" presStyleCnt="5"/>
      <dgm:spPr/>
    </dgm:pt>
    <dgm:pt modelId="{59AD3183-D588-4F72-B346-5F89025CDF17}" type="pres">
      <dgm:prSet presAssocID="{30D7EF48-DA6A-447A-AA94-8926EC4D7783}" presName="connTx" presStyleLbl="parChTrans1D2" presStyleIdx="2" presStyleCnt="5"/>
      <dgm:spPr/>
    </dgm:pt>
    <dgm:pt modelId="{B9AABACB-6EC9-4417-8A78-A3ABD4F1443E}" type="pres">
      <dgm:prSet presAssocID="{56926CE4-F3D9-4360-99AB-DD95BF6EE1E0}" presName="root2" presStyleCnt="0"/>
      <dgm:spPr/>
    </dgm:pt>
    <dgm:pt modelId="{BBBF9A58-E9C5-45AF-AA27-833DE430A9C2}" type="pres">
      <dgm:prSet presAssocID="{56926CE4-F3D9-4360-99AB-DD95BF6EE1E0}" presName="LevelTwoTextNode" presStyleLbl="node2" presStyleIdx="2" presStyleCnt="5">
        <dgm:presLayoutVars>
          <dgm:chPref val="3"/>
        </dgm:presLayoutVars>
      </dgm:prSet>
      <dgm:spPr/>
    </dgm:pt>
    <dgm:pt modelId="{58247666-DA79-48FB-B515-A374A73AA0E9}" type="pres">
      <dgm:prSet presAssocID="{56926CE4-F3D9-4360-99AB-DD95BF6EE1E0}" presName="level3hierChild" presStyleCnt="0"/>
      <dgm:spPr/>
    </dgm:pt>
    <dgm:pt modelId="{B47253A7-BBBF-4922-B6CF-0DA384582AE2}" type="pres">
      <dgm:prSet presAssocID="{5AE50043-B50F-41B8-BEF4-1EE4C39B0B37}" presName="conn2-1" presStyleLbl="parChTrans1D2" presStyleIdx="3" presStyleCnt="5"/>
      <dgm:spPr/>
    </dgm:pt>
    <dgm:pt modelId="{32B32AB9-23A5-43A7-ABEC-77D5C502521A}" type="pres">
      <dgm:prSet presAssocID="{5AE50043-B50F-41B8-BEF4-1EE4C39B0B37}" presName="connTx" presStyleLbl="parChTrans1D2" presStyleIdx="3" presStyleCnt="5"/>
      <dgm:spPr/>
    </dgm:pt>
    <dgm:pt modelId="{C352945D-449E-4DCE-B53F-B605A2AD8F0D}" type="pres">
      <dgm:prSet presAssocID="{042BDECB-D149-4ABC-BD03-F8FE3A5BF735}" presName="root2" presStyleCnt="0"/>
      <dgm:spPr/>
    </dgm:pt>
    <dgm:pt modelId="{86C5D46B-C54C-4AA1-A181-9797BD551A9F}" type="pres">
      <dgm:prSet presAssocID="{042BDECB-D149-4ABC-BD03-F8FE3A5BF735}" presName="LevelTwoTextNode" presStyleLbl="node2" presStyleIdx="3" presStyleCnt="5">
        <dgm:presLayoutVars>
          <dgm:chPref val="3"/>
        </dgm:presLayoutVars>
      </dgm:prSet>
      <dgm:spPr/>
    </dgm:pt>
    <dgm:pt modelId="{9BFB7DDE-427E-43F4-BA63-BE988FD61BA5}" type="pres">
      <dgm:prSet presAssocID="{042BDECB-D149-4ABC-BD03-F8FE3A5BF735}" presName="level3hierChild" presStyleCnt="0"/>
      <dgm:spPr/>
    </dgm:pt>
    <dgm:pt modelId="{1919839E-5687-415D-A2AA-DBF1517113BA}" type="pres">
      <dgm:prSet presAssocID="{8C802A24-ACCF-42FC-B6F9-BB06983D29AE}" presName="conn2-1" presStyleLbl="parChTrans1D2" presStyleIdx="4" presStyleCnt="5"/>
      <dgm:spPr/>
    </dgm:pt>
    <dgm:pt modelId="{7BEFEFC4-8D05-44F4-8804-AFFC6207E55C}" type="pres">
      <dgm:prSet presAssocID="{8C802A24-ACCF-42FC-B6F9-BB06983D29AE}" presName="connTx" presStyleLbl="parChTrans1D2" presStyleIdx="4" presStyleCnt="5"/>
      <dgm:spPr/>
    </dgm:pt>
    <dgm:pt modelId="{613E678F-C726-4AE8-AF55-67AD749A53FA}" type="pres">
      <dgm:prSet presAssocID="{DBD85924-48DE-4646-A5B1-B36F143D2B08}" presName="root2" presStyleCnt="0"/>
      <dgm:spPr/>
    </dgm:pt>
    <dgm:pt modelId="{54EB9AEA-A00E-4707-A3A9-47D62CCED46E}" type="pres">
      <dgm:prSet presAssocID="{DBD85924-48DE-4646-A5B1-B36F143D2B08}" presName="LevelTwoTextNode" presStyleLbl="node2" presStyleIdx="4" presStyleCnt="5">
        <dgm:presLayoutVars>
          <dgm:chPref val="3"/>
        </dgm:presLayoutVars>
      </dgm:prSet>
      <dgm:spPr/>
    </dgm:pt>
    <dgm:pt modelId="{D1FF5A1F-313C-4AA6-9E9C-C2EC206CEE55}" type="pres">
      <dgm:prSet presAssocID="{DBD85924-48DE-4646-A5B1-B36F143D2B08}" presName="level3hierChild" presStyleCnt="0"/>
      <dgm:spPr/>
    </dgm:pt>
  </dgm:ptLst>
  <dgm:cxnLst>
    <dgm:cxn modelId="{EB695508-6874-40CE-A3E8-B5DC28FAF102}" type="presOf" srcId="{C620F718-6716-42AE-A31C-126255CF176D}" destId="{6E063B18-1EC5-4760-8473-D515D5E28E7F}" srcOrd="0" destOrd="0" presId="urn:microsoft.com/office/officeart/2008/layout/HorizontalMultiLevelHierarchy"/>
    <dgm:cxn modelId="{EDBBDC09-B577-46A2-9F18-306CD5EACED6}" type="presOf" srcId="{E2A3ED09-D72C-4871-92E3-71CEF1E4B1F2}" destId="{15FBDEEA-7A8B-40BF-8766-4D1E8A621BE0}" srcOrd="0" destOrd="0" presId="urn:microsoft.com/office/officeart/2008/layout/HorizontalMultiLevelHierarchy"/>
    <dgm:cxn modelId="{A5EFF91E-550D-481A-B1BC-4046F97F64AC}" type="presOf" srcId="{56926CE4-F3D9-4360-99AB-DD95BF6EE1E0}" destId="{BBBF9A58-E9C5-45AF-AA27-833DE430A9C2}" srcOrd="0" destOrd="0" presId="urn:microsoft.com/office/officeart/2008/layout/HorizontalMultiLevelHierarchy"/>
    <dgm:cxn modelId="{4B471C5B-8081-4991-9CC3-C8EE663E1CD1}" type="presOf" srcId="{7E6FF796-8CD7-4155-B4FF-A9B1CAB1E7A9}" destId="{798E96AB-C9C7-4F2E-8A75-8952D0D6C0D8}" srcOrd="1" destOrd="0" presId="urn:microsoft.com/office/officeart/2008/layout/HorizontalMultiLevelHierarchy"/>
    <dgm:cxn modelId="{AF821C47-EA96-41B3-B77A-DE12D9720155}" srcId="{C620F718-6716-42AE-A31C-126255CF176D}" destId="{F9C4D537-F467-4D5B-A87B-522E55B903C7}" srcOrd="0" destOrd="0" parTransId="{E2A3ED09-D72C-4871-92E3-71CEF1E4B1F2}" sibTransId="{018928B2-6CB1-42E6-B04A-D6033A2078DD}"/>
    <dgm:cxn modelId="{B5B7234A-E419-4417-8515-41DDF857E06A}" type="presOf" srcId="{8C802A24-ACCF-42FC-B6F9-BB06983D29AE}" destId="{7BEFEFC4-8D05-44F4-8804-AFFC6207E55C}" srcOrd="1" destOrd="0" presId="urn:microsoft.com/office/officeart/2008/layout/HorizontalMultiLevelHierarchy"/>
    <dgm:cxn modelId="{729E0051-FDC8-419D-9F36-099F29D2E530}" type="presOf" srcId="{87C1C302-42B9-4CD0-AA83-C095A4435435}" destId="{F33AA664-9591-40C2-AE13-6E7874E8072F}" srcOrd="0" destOrd="0" presId="urn:microsoft.com/office/officeart/2008/layout/HorizontalMultiLevelHierarchy"/>
    <dgm:cxn modelId="{603D5052-98A5-4F6F-8DD1-DFA6B0FC1C7F}" srcId="{C620F718-6716-42AE-A31C-126255CF176D}" destId="{56926CE4-F3D9-4360-99AB-DD95BF6EE1E0}" srcOrd="2" destOrd="0" parTransId="{30D7EF48-DA6A-447A-AA94-8926EC4D7783}" sibTransId="{B3FCB6B7-2F60-4067-A6E0-B3E116B178D8}"/>
    <dgm:cxn modelId="{C1F9F855-2E4D-43AA-959D-853041F21B36}" srcId="{C620F718-6716-42AE-A31C-126255CF176D}" destId="{65BC7BFA-E2A9-4FC9-8062-2DD39D74F1FA}" srcOrd="1" destOrd="0" parTransId="{7E6FF796-8CD7-4155-B4FF-A9B1CAB1E7A9}" sibTransId="{336FDAD3-2BB9-49D4-91A5-D6C58EDB3C74}"/>
    <dgm:cxn modelId="{92A13778-B5B6-465F-9516-6016CB06DB05}" type="presOf" srcId="{F9C4D537-F467-4D5B-A87B-522E55B903C7}" destId="{FCCAC394-446C-41D7-A8BF-DB8AE1ED2094}" srcOrd="0" destOrd="0" presId="urn:microsoft.com/office/officeart/2008/layout/HorizontalMultiLevelHierarchy"/>
    <dgm:cxn modelId="{57C60F80-FA01-4891-A210-BF6462337370}" type="presOf" srcId="{5AE50043-B50F-41B8-BEF4-1EE4C39B0B37}" destId="{B47253A7-BBBF-4922-B6CF-0DA384582AE2}" srcOrd="0" destOrd="0" presId="urn:microsoft.com/office/officeart/2008/layout/HorizontalMultiLevelHierarchy"/>
    <dgm:cxn modelId="{35F5838C-0461-4587-87A2-4A5008CE3028}" type="presOf" srcId="{042BDECB-D149-4ABC-BD03-F8FE3A5BF735}" destId="{86C5D46B-C54C-4AA1-A181-9797BD551A9F}" srcOrd="0" destOrd="0" presId="urn:microsoft.com/office/officeart/2008/layout/HorizontalMultiLevelHierarchy"/>
    <dgm:cxn modelId="{E7A8EF96-3D7B-4F92-A29A-6EE2BB6B2061}" type="presOf" srcId="{65BC7BFA-E2A9-4FC9-8062-2DD39D74F1FA}" destId="{8C229B33-C588-49EC-940F-CED511C94270}" srcOrd="0" destOrd="0" presId="urn:microsoft.com/office/officeart/2008/layout/HorizontalMultiLevelHierarchy"/>
    <dgm:cxn modelId="{4F259FB4-624D-4248-817D-C8900EBF91DD}" type="presOf" srcId="{8C802A24-ACCF-42FC-B6F9-BB06983D29AE}" destId="{1919839E-5687-415D-A2AA-DBF1517113BA}" srcOrd="0" destOrd="0" presId="urn:microsoft.com/office/officeart/2008/layout/HorizontalMultiLevelHierarchy"/>
    <dgm:cxn modelId="{D78900B6-4763-469C-B6CA-E8DC53E5986F}" type="presOf" srcId="{7E6FF796-8CD7-4155-B4FF-A9B1CAB1E7A9}" destId="{641E1683-7D8A-4DBF-91BC-323975EBC103}" srcOrd="0" destOrd="0" presId="urn:microsoft.com/office/officeart/2008/layout/HorizontalMultiLevelHierarchy"/>
    <dgm:cxn modelId="{1E25C8DD-9EF3-4B7E-BD30-525E3DD1637A}" type="presOf" srcId="{5AE50043-B50F-41B8-BEF4-1EE4C39B0B37}" destId="{32B32AB9-23A5-43A7-ABEC-77D5C502521A}" srcOrd="1" destOrd="0" presId="urn:microsoft.com/office/officeart/2008/layout/HorizontalMultiLevelHierarchy"/>
    <dgm:cxn modelId="{B5834EE4-B86D-41AB-B685-B6D7011389EF}" srcId="{87C1C302-42B9-4CD0-AA83-C095A4435435}" destId="{C620F718-6716-42AE-A31C-126255CF176D}" srcOrd="0" destOrd="0" parTransId="{A4A0FE8E-59B4-474B-861C-FE0A8F937CDC}" sibTransId="{A7361CD7-D0F0-4C84-B62D-97B1AF1B93B6}"/>
    <dgm:cxn modelId="{137792E4-146F-4646-933F-71421DF1A6AE}" type="presOf" srcId="{30D7EF48-DA6A-447A-AA94-8926EC4D7783}" destId="{D8236950-C808-4563-A4AB-A787749847BA}" srcOrd="0" destOrd="0" presId="urn:microsoft.com/office/officeart/2008/layout/HorizontalMultiLevelHierarchy"/>
    <dgm:cxn modelId="{A34C50EE-89C3-4387-8BC9-C552FE9D9432}" srcId="{C620F718-6716-42AE-A31C-126255CF176D}" destId="{DBD85924-48DE-4646-A5B1-B36F143D2B08}" srcOrd="4" destOrd="0" parTransId="{8C802A24-ACCF-42FC-B6F9-BB06983D29AE}" sibTransId="{D86B6082-30D0-4953-B802-5D18E627FE39}"/>
    <dgm:cxn modelId="{8A7ED4EF-4A74-4B45-9827-1F758432269F}" type="presOf" srcId="{DBD85924-48DE-4646-A5B1-B36F143D2B08}" destId="{54EB9AEA-A00E-4707-A3A9-47D62CCED46E}" srcOrd="0" destOrd="0" presId="urn:microsoft.com/office/officeart/2008/layout/HorizontalMultiLevelHierarchy"/>
    <dgm:cxn modelId="{BD69BAF6-DE1A-4813-8149-547246AD32B3}" type="presOf" srcId="{30D7EF48-DA6A-447A-AA94-8926EC4D7783}" destId="{59AD3183-D588-4F72-B346-5F89025CDF17}" srcOrd="1" destOrd="0" presId="urn:microsoft.com/office/officeart/2008/layout/HorizontalMultiLevelHierarchy"/>
    <dgm:cxn modelId="{C6318CFB-95CD-46F7-A07C-4128289FB3AF}" srcId="{C620F718-6716-42AE-A31C-126255CF176D}" destId="{042BDECB-D149-4ABC-BD03-F8FE3A5BF735}" srcOrd="3" destOrd="0" parTransId="{5AE50043-B50F-41B8-BEF4-1EE4C39B0B37}" sibTransId="{48599C23-52A9-4D68-B87C-1334CAEA3DEA}"/>
    <dgm:cxn modelId="{2B3B96FB-C116-4C91-AC66-F5F8ADD88684}" type="presOf" srcId="{E2A3ED09-D72C-4871-92E3-71CEF1E4B1F2}" destId="{FB417047-E581-4545-A874-FB072D8CDA1A}" srcOrd="1" destOrd="0" presId="urn:microsoft.com/office/officeart/2008/layout/HorizontalMultiLevelHierarchy"/>
    <dgm:cxn modelId="{AED15985-5080-4537-B59A-19157017D6F2}" type="presParOf" srcId="{F33AA664-9591-40C2-AE13-6E7874E8072F}" destId="{3AF658FE-6467-4EAF-BCD7-E571EDEF19CA}" srcOrd="0" destOrd="0" presId="urn:microsoft.com/office/officeart/2008/layout/HorizontalMultiLevelHierarchy"/>
    <dgm:cxn modelId="{9BCD1691-D9B8-41EE-A401-1C7891779F2E}" type="presParOf" srcId="{3AF658FE-6467-4EAF-BCD7-E571EDEF19CA}" destId="{6E063B18-1EC5-4760-8473-D515D5E28E7F}" srcOrd="0" destOrd="0" presId="urn:microsoft.com/office/officeart/2008/layout/HorizontalMultiLevelHierarchy"/>
    <dgm:cxn modelId="{4FFF891B-2CCB-4D66-A330-E275E67B96B4}" type="presParOf" srcId="{3AF658FE-6467-4EAF-BCD7-E571EDEF19CA}" destId="{7D91E7C3-45DA-4BA6-BD07-C77E8BD21B42}" srcOrd="1" destOrd="0" presId="urn:microsoft.com/office/officeart/2008/layout/HorizontalMultiLevelHierarchy"/>
    <dgm:cxn modelId="{099C422D-9970-4820-AE9C-C33CECFA742E}" type="presParOf" srcId="{7D91E7C3-45DA-4BA6-BD07-C77E8BD21B42}" destId="{15FBDEEA-7A8B-40BF-8766-4D1E8A621BE0}" srcOrd="0" destOrd="0" presId="urn:microsoft.com/office/officeart/2008/layout/HorizontalMultiLevelHierarchy"/>
    <dgm:cxn modelId="{4ACC384C-F25D-4EA5-9815-3B070A3D0B3E}" type="presParOf" srcId="{15FBDEEA-7A8B-40BF-8766-4D1E8A621BE0}" destId="{FB417047-E581-4545-A874-FB072D8CDA1A}" srcOrd="0" destOrd="0" presId="urn:microsoft.com/office/officeart/2008/layout/HorizontalMultiLevelHierarchy"/>
    <dgm:cxn modelId="{9EA7AAB9-274F-4272-A02B-3B5643FA20C8}" type="presParOf" srcId="{7D91E7C3-45DA-4BA6-BD07-C77E8BD21B42}" destId="{7D42586E-A748-464A-981D-7C5E4A791E1D}" srcOrd="1" destOrd="0" presId="urn:microsoft.com/office/officeart/2008/layout/HorizontalMultiLevelHierarchy"/>
    <dgm:cxn modelId="{CA6A2D20-A2A0-45A6-AA91-962B31D7C0CF}" type="presParOf" srcId="{7D42586E-A748-464A-981D-7C5E4A791E1D}" destId="{FCCAC394-446C-41D7-A8BF-DB8AE1ED2094}" srcOrd="0" destOrd="0" presId="urn:microsoft.com/office/officeart/2008/layout/HorizontalMultiLevelHierarchy"/>
    <dgm:cxn modelId="{3DA54580-2E31-4BB1-AEB4-2AAF8DCA9FF7}" type="presParOf" srcId="{7D42586E-A748-464A-981D-7C5E4A791E1D}" destId="{98B1D3BF-B95C-42E8-BAB4-8AF066A4ADFA}" srcOrd="1" destOrd="0" presId="urn:microsoft.com/office/officeart/2008/layout/HorizontalMultiLevelHierarchy"/>
    <dgm:cxn modelId="{A4747F56-17D1-45ED-B622-B628E65B84E4}" type="presParOf" srcId="{7D91E7C3-45DA-4BA6-BD07-C77E8BD21B42}" destId="{641E1683-7D8A-4DBF-91BC-323975EBC103}" srcOrd="2" destOrd="0" presId="urn:microsoft.com/office/officeart/2008/layout/HorizontalMultiLevelHierarchy"/>
    <dgm:cxn modelId="{CB4179E6-6477-4962-BD0D-FBCBF40B8DBB}" type="presParOf" srcId="{641E1683-7D8A-4DBF-91BC-323975EBC103}" destId="{798E96AB-C9C7-4F2E-8A75-8952D0D6C0D8}" srcOrd="0" destOrd="0" presId="urn:microsoft.com/office/officeart/2008/layout/HorizontalMultiLevelHierarchy"/>
    <dgm:cxn modelId="{78117019-F90C-4E56-8D81-FA8FB0C5477C}" type="presParOf" srcId="{7D91E7C3-45DA-4BA6-BD07-C77E8BD21B42}" destId="{90D57D05-E51A-4A14-A80E-35CE866E1DA6}" srcOrd="3" destOrd="0" presId="urn:microsoft.com/office/officeart/2008/layout/HorizontalMultiLevelHierarchy"/>
    <dgm:cxn modelId="{6D53CC70-5D24-4506-9EE5-F6AB6DB887F7}" type="presParOf" srcId="{90D57D05-E51A-4A14-A80E-35CE866E1DA6}" destId="{8C229B33-C588-49EC-940F-CED511C94270}" srcOrd="0" destOrd="0" presId="urn:microsoft.com/office/officeart/2008/layout/HorizontalMultiLevelHierarchy"/>
    <dgm:cxn modelId="{E10694F7-8A33-4DE6-BFBD-B0CF49DD3A4E}" type="presParOf" srcId="{90D57D05-E51A-4A14-A80E-35CE866E1DA6}" destId="{E03F0ACA-AF9E-430B-8D3D-CE2AC8BBBC18}" srcOrd="1" destOrd="0" presId="urn:microsoft.com/office/officeart/2008/layout/HorizontalMultiLevelHierarchy"/>
    <dgm:cxn modelId="{D689F375-3C4B-4761-B438-44E4B0A8212E}" type="presParOf" srcId="{7D91E7C3-45DA-4BA6-BD07-C77E8BD21B42}" destId="{D8236950-C808-4563-A4AB-A787749847BA}" srcOrd="4" destOrd="0" presId="urn:microsoft.com/office/officeart/2008/layout/HorizontalMultiLevelHierarchy"/>
    <dgm:cxn modelId="{31144FC1-6EBD-4FC7-9EC9-C6E7A81CEC8F}" type="presParOf" srcId="{D8236950-C808-4563-A4AB-A787749847BA}" destId="{59AD3183-D588-4F72-B346-5F89025CDF17}" srcOrd="0" destOrd="0" presId="urn:microsoft.com/office/officeart/2008/layout/HorizontalMultiLevelHierarchy"/>
    <dgm:cxn modelId="{58C1ABA4-DC8A-41ED-9B0A-6BBACD71F654}" type="presParOf" srcId="{7D91E7C3-45DA-4BA6-BD07-C77E8BD21B42}" destId="{B9AABACB-6EC9-4417-8A78-A3ABD4F1443E}" srcOrd="5" destOrd="0" presId="urn:microsoft.com/office/officeart/2008/layout/HorizontalMultiLevelHierarchy"/>
    <dgm:cxn modelId="{069FB189-1862-43A7-8E3B-D8F6B322DB4D}" type="presParOf" srcId="{B9AABACB-6EC9-4417-8A78-A3ABD4F1443E}" destId="{BBBF9A58-E9C5-45AF-AA27-833DE430A9C2}" srcOrd="0" destOrd="0" presId="urn:microsoft.com/office/officeart/2008/layout/HorizontalMultiLevelHierarchy"/>
    <dgm:cxn modelId="{9DC5C741-3004-4E50-B26C-C5ABFAE67594}" type="presParOf" srcId="{B9AABACB-6EC9-4417-8A78-A3ABD4F1443E}" destId="{58247666-DA79-48FB-B515-A374A73AA0E9}" srcOrd="1" destOrd="0" presId="urn:microsoft.com/office/officeart/2008/layout/HorizontalMultiLevelHierarchy"/>
    <dgm:cxn modelId="{747B961C-A10B-4450-A3E4-C75858644AA0}" type="presParOf" srcId="{7D91E7C3-45DA-4BA6-BD07-C77E8BD21B42}" destId="{B47253A7-BBBF-4922-B6CF-0DA384582AE2}" srcOrd="6" destOrd="0" presId="urn:microsoft.com/office/officeart/2008/layout/HorizontalMultiLevelHierarchy"/>
    <dgm:cxn modelId="{772861A5-5C7C-4F08-8441-4165E7A57F95}" type="presParOf" srcId="{B47253A7-BBBF-4922-B6CF-0DA384582AE2}" destId="{32B32AB9-23A5-43A7-ABEC-77D5C502521A}" srcOrd="0" destOrd="0" presId="urn:microsoft.com/office/officeart/2008/layout/HorizontalMultiLevelHierarchy"/>
    <dgm:cxn modelId="{84E3E10B-B381-453F-9DCE-C1B04F3E4A7E}" type="presParOf" srcId="{7D91E7C3-45DA-4BA6-BD07-C77E8BD21B42}" destId="{C352945D-449E-4DCE-B53F-B605A2AD8F0D}" srcOrd="7" destOrd="0" presId="urn:microsoft.com/office/officeart/2008/layout/HorizontalMultiLevelHierarchy"/>
    <dgm:cxn modelId="{68E4F2F3-E43B-462B-BE8A-D2C8CAD1D1D1}" type="presParOf" srcId="{C352945D-449E-4DCE-B53F-B605A2AD8F0D}" destId="{86C5D46B-C54C-4AA1-A181-9797BD551A9F}" srcOrd="0" destOrd="0" presId="urn:microsoft.com/office/officeart/2008/layout/HorizontalMultiLevelHierarchy"/>
    <dgm:cxn modelId="{CB70591E-8263-4AEB-8347-5DF4C1D542C6}" type="presParOf" srcId="{C352945D-449E-4DCE-B53F-B605A2AD8F0D}" destId="{9BFB7DDE-427E-43F4-BA63-BE988FD61BA5}" srcOrd="1" destOrd="0" presId="urn:microsoft.com/office/officeart/2008/layout/HorizontalMultiLevelHierarchy"/>
    <dgm:cxn modelId="{95D984E8-55F8-4BCA-BB49-5CCE8D141BA1}" type="presParOf" srcId="{7D91E7C3-45DA-4BA6-BD07-C77E8BD21B42}" destId="{1919839E-5687-415D-A2AA-DBF1517113BA}" srcOrd="8" destOrd="0" presId="urn:microsoft.com/office/officeart/2008/layout/HorizontalMultiLevelHierarchy"/>
    <dgm:cxn modelId="{EAC0FEA9-8B35-4800-A1B4-9C08A07436C7}" type="presParOf" srcId="{1919839E-5687-415D-A2AA-DBF1517113BA}" destId="{7BEFEFC4-8D05-44F4-8804-AFFC6207E55C}" srcOrd="0" destOrd="0" presId="urn:microsoft.com/office/officeart/2008/layout/HorizontalMultiLevelHierarchy"/>
    <dgm:cxn modelId="{A2E753C8-9D9E-43FE-9168-31AD6BDC0F55}" type="presParOf" srcId="{7D91E7C3-45DA-4BA6-BD07-C77E8BD21B42}" destId="{613E678F-C726-4AE8-AF55-67AD749A53FA}" srcOrd="9" destOrd="0" presId="urn:microsoft.com/office/officeart/2008/layout/HorizontalMultiLevelHierarchy"/>
    <dgm:cxn modelId="{8BE98CDD-FB53-4948-863A-79A1F16BB2F6}" type="presParOf" srcId="{613E678F-C726-4AE8-AF55-67AD749A53FA}" destId="{54EB9AEA-A00E-4707-A3A9-47D62CCED46E}" srcOrd="0" destOrd="0" presId="urn:microsoft.com/office/officeart/2008/layout/HorizontalMultiLevelHierarchy"/>
    <dgm:cxn modelId="{76F8DCD0-3889-4B2A-B066-A0989BFF4600}" type="presParOf" srcId="{613E678F-C726-4AE8-AF55-67AD749A53FA}" destId="{D1FF5A1F-313C-4AA6-9E9C-C2EC206CEE5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29CE05-3E40-4594-9F88-7CC35090F09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CO"/>
        </a:p>
      </dgm:t>
    </dgm:pt>
    <dgm:pt modelId="{44FA2EDF-EDE5-4B01-B91A-68B770A0D547}">
      <dgm:prSet phldrT="[Texto]"/>
      <dgm:spPr/>
      <dgm:t>
        <a:bodyPr/>
        <a:lstStyle/>
        <a:p>
          <a:r>
            <a:rPr lang="es-CO" b="1" dirty="0"/>
            <a:t>1. </a:t>
          </a:r>
          <a:r>
            <a:rPr lang="es-CO" b="0" dirty="0"/>
            <a:t>Recibo y cumplimiento del objeto contratado</a:t>
          </a:r>
        </a:p>
      </dgm:t>
    </dgm:pt>
    <dgm:pt modelId="{9D693484-174C-4853-829A-52D0A70F98FF}" type="parTrans" cxnId="{61E46E71-E9E0-46F5-A773-ABFB1DA3E774}">
      <dgm:prSet/>
      <dgm:spPr/>
      <dgm:t>
        <a:bodyPr/>
        <a:lstStyle/>
        <a:p>
          <a:endParaRPr lang="es-CO" b="0"/>
        </a:p>
      </dgm:t>
    </dgm:pt>
    <dgm:pt modelId="{9A077F70-6382-41A9-9B30-D84A307A1788}" type="sibTrans" cxnId="{61E46E71-E9E0-46F5-A773-ABFB1DA3E774}">
      <dgm:prSet/>
      <dgm:spPr/>
      <dgm:t>
        <a:bodyPr/>
        <a:lstStyle/>
        <a:p>
          <a:endParaRPr lang="es-CO" b="0"/>
        </a:p>
      </dgm:t>
    </dgm:pt>
    <dgm:pt modelId="{40686ACC-E297-4004-99BD-21E38C313740}">
      <dgm:prSet phldrT="[Texto]"/>
      <dgm:spPr/>
      <dgm:t>
        <a:bodyPr/>
        <a:lstStyle/>
        <a:p>
          <a:r>
            <a:rPr lang="es-CO" b="1" dirty="0"/>
            <a:t>2. </a:t>
          </a:r>
          <a:r>
            <a:rPr lang="es-CO" b="0" dirty="0"/>
            <a:t>Factura o cuenta de cobro</a:t>
          </a:r>
        </a:p>
      </dgm:t>
    </dgm:pt>
    <dgm:pt modelId="{56F189FE-A549-4451-818C-3FF0A3351204}" type="parTrans" cxnId="{8478C9B2-307E-4212-865F-A3075CA44F88}">
      <dgm:prSet/>
      <dgm:spPr/>
      <dgm:t>
        <a:bodyPr/>
        <a:lstStyle/>
        <a:p>
          <a:endParaRPr lang="es-CO" b="0"/>
        </a:p>
      </dgm:t>
    </dgm:pt>
    <dgm:pt modelId="{65C4A703-6C49-4518-A8FF-310FE777A994}" type="sibTrans" cxnId="{8478C9B2-307E-4212-865F-A3075CA44F88}">
      <dgm:prSet/>
      <dgm:spPr/>
      <dgm:t>
        <a:bodyPr/>
        <a:lstStyle/>
        <a:p>
          <a:endParaRPr lang="es-CO" b="0"/>
        </a:p>
      </dgm:t>
    </dgm:pt>
    <dgm:pt modelId="{047229A6-3246-436F-93FA-1A4B18D84EE6}">
      <dgm:prSet phldrT="[Texto]"/>
      <dgm:spPr/>
      <dgm:t>
        <a:bodyPr/>
        <a:lstStyle/>
        <a:p>
          <a:r>
            <a:rPr lang="es-CO" b="1" dirty="0"/>
            <a:t>4. </a:t>
          </a:r>
          <a:r>
            <a:rPr lang="es-CO" b="0" dirty="0"/>
            <a:t>Recibo de almacén (bienes)</a:t>
          </a:r>
        </a:p>
      </dgm:t>
    </dgm:pt>
    <dgm:pt modelId="{79B049B5-F25D-4C43-951C-0A7DD09A2C32}" type="parTrans" cxnId="{E6476816-2E2F-4FD3-AFB1-94A2BB3C79D3}">
      <dgm:prSet/>
      <dgm:spPr/>
      <dgm:t>
        <a:bodyPr/>
        <a:lstStyle/>
        <a:p>
          <a:endParaRPr lang="es-CO" b="0"/>
        </a:p>
      </dgm:t>
    </dgm:pt>
    <dgm:pt modelId="{DD7A4E3D-B0CE-4795-BCC0-11BF20279B4B}" type="sibTrans" cxnId="{E6476816-2E2F-4FD3-AFB1-94A2BB3C79D3}">
      <dgm:prSet/>
      <dgm:spPr/>
      <dgm:t>
        <a:bodyPr/>
        <a:lstStyle/>
        <a:p>
          <a:endParaRPr lang="es-CO" b="0"/>
        </a:p>
      </dgm:t>
    </dgm:pt>
    <dgm:pt modelId="{8E06B78A-C5EE-411A-B563-9758C17FFC8D}">
      <dgm:prSet/>
      <dgm:spPr/>
      <dgm:t>
        <a:bodyPr/>
        <a:lstStyle/>
        <a:p>
          <a:r>
            <a:rPr lang="es-CO" b="1" dirty="0"/>
            <a:t>3. </a:t>
          </a:r>
          <a:r>
            <a:rPr lang="es-CO" b="0" dirty="0"/>
            <a:t>Verificación del pago de aportes SSSI</a:t>
          </a:r>
        </a:p>
      </dgm:t>
    </dgm:pt>
    <dgm:pt modelId="{40F34A3A-DB46-4BA4-BD16-DDFF7E57247C}" type="parTrans" cxnId="{A044A1AD-634C-4F37-9C61-EFBECE0EF840}">
      <dgm:prSet/>
      <dgm:spPr/>
      <dgm:t>
        <a:bodyPr/>
        <a:lstStyle/>
        <a:p>
          <a:endParaRPr lang="es-CO" b="0"/>
        </a:p>
      </dgm:t>
    </dgm:pt>
    <dgm:pt modelId="{A4F9F983-A7B3-492E-BFB6-4DDCD52E035C}" type="sibTrans" cxnId="{A044A1AD-634C-4F37-9C61-EFBECE0EF840}">
      <dgm:prSet/>
      <dgm:spPr/>
      <dgm:t>
        <a:bodyPr/>
        <a:lstStyle/>
        <a:p>
          <a:endParaRPr lang="es-CO" b="0"/>
        </a:p>
      </dgm:t>
    </dgm:pt>
    <dgm:pt modelId="{0EC1631D-031F-4C99-AAD9-728C31CADE0D}">
      <dgm:prSet/>
      <dgm:spPr/>
      <dgm:t>
        <a:bodyPr/>
        <a:lstStyle/>
        <a:p>
          <a:r>
            <a:rPr lang="es-CO" b="1" dirty="0"/>
            <a:t>5. </a:t>
          </a:r>
          <a:r>
            <a:rPr lang="es-CO" b="0" dirty="0"/>
            <a:t>Reportes de Inhabilidades (parciales)</a:t>
          </a:r>
        </a:p>
      </dgm:t>
    </dgm:pt>
    <dgm:pt modelId="{09925113-8103-4D03-9235-96B50A6F88E7}" type="parTrans" cxnId="{699B1EC2-2F8F-4FE8-9A12-118872D7110B}">
      <dgm:prSet/>
      <dgm:spPr/>
      <dgm:t>
        <a:bodyPr/>
        <a:lstStyle/>
        <a:p>
          <a:endParaRPr lang="es-CO" b="0"/>
        </a:p>
      </dgm:t>
    </dgm:pt>
    <dgm:pt modelId="{1FFFB8C2-A68A-4EAA-991F-4FDEC24B360D}" type="sibTrans" cxnId="{699B1EC2-2F8F-4FE8-9A12-118872D7110B}">
      <dgm:prSet/>
      <dgm:spPr/>
      <dgm:t>
        <a:bodyPr/>
        <a:lstStyle/>
        <a:p>
          <a:endParaRPr lang="es-CO" b="0"/>
        </a:p>
      </dgm:t>
    </dgm:pt>
    <dgm:pt modelId="{A5951DFC-8306-443E-AFFF-56F21AA0486D}" type="pres">
      <dgm:prSet presAssocID="{DA29CE05-3E40-4594-9F88-7CC35090F090}" presName="linear" presStyleCnt="0">
        <dgm:presLayoutVars>
          <dgm:dir/>
          <dgm:animLvl val="lvl"/>
          <dgm:resizeHandles val="exact"/>
        </dgm:presLayoutVars>
      </dgm:prSet>
      <dgm:spPr/>
    </dgm:pt>
    <dgm:pt modelId="{21E80E94-9134-4204-A920-207860DDBB09}" type="pres">
      <dgm:prSet presAssocID="{44FA2EDF-EDE5-4B01-B91A-68B770A0D547}" presName="parentLin" presStyleCnt="0"/>
      <dgm:spPr/>
    </dgm:pt>
    <dgm:pt modelId="{D09656F4-9363-4E06-8B93-E982626315F8}" type="pres">
      <dgm:prSet presAssocID="{44FA2EDF-EDE5-4B01-B91A-68B770A0D547}" presName="parentLeftMargin" presStyleLbl="node1" presStyleIdx="0" presStyleCnt="5"/>
      <dgm:spPr/>
    </dgm:pt>
    <dgm:pt modelId="{0B5E8EAC-51A4-4221-B351-3E1AFD0D97FE}" type="pres">
      <dgm:prSet presAssocID="{44FA2EDF-EDE5-4B01-B91A-68B770A0D547}" presName="parentText" presStyleLbl="node1" presStyleIdx="0" presStyleCnt="5">
        <dgm:presLayoutVars>
          <dgm:chMax val="0"/>
          <dgm:bulletEnabled val="1"/>
        </dgm:presLayoutVars>
      </dgm:prSet>
      <dgm:spPr/>
    </dgm:pt>
    <dgm:pt modelId="{686CB4C7-FEC9-4DF4-A53F-3377EAAEA292}" type="pres">
      <dgm:prSet presAssocID="{44FA2EDF-EDE5-4B01-B91A-68B770A0D547}" presName="negativeSpace" presStyleCnt="0"/>
      <dgm:spPr/>
    </dgm:pt>
    <dgm:pt modelId="{ED759EE2-DC46-4A5D-BA4A-3907251E7CC9}" type="pres">
      <dgm:prSet presAssocID="{44FA2EDF-EDE5-4B01-B91A-68B770A0D547}" presName="childText" presStyleLbl="conFgAcc1" presStyleIdx="0" presStyleCnt="5">
        <dgm:presLayoutVars>
          <dgm:bulletEnabled val="1"/>
        </dgm:presLayoutVars>
      </dgm:prSet>
      <dgm:spPr/>
    </dgm:pt>
    <dgm:pt modelId="{4CF9439D-970B-4AA4-8E07-CA9F53B2E3D2}" type="pres">
      <dgm:prSet presAssocID="{9A077F70-6382-41A9-9B30-D84A307A1788}" presName="spaceBetweenRectangles" presStyleCnt="0"/>
      <dgm:spPr/>
    </dgm:pt>
    <dgm:pt modelId="{4D685CB2-8E2C-4C70-B1B5-CFDA0E02D7B3}" type="pres">
      <dgm:prSet presAssocID="{40686ACC-E297-4004-99BD-21E38C313740}" presName="parentLin" presStyleCnt="0"/>
      <dgm:spPr/>
    </dgm:pt>
    <dgm:pt modelId="{6EA7F2B9-2138-43FF-AE2E-F7589182FF1E}" type="pres">
      <dgm:prSet presAssocID="{40686ACC-E297-4004-99BD-21E38C313740}" presName="parentLeftMargin" presStyleLbl="node1" presStyleIdx="0" presStyleCnt="5"/>
      <dgm:spPr/>
    </dgm:pt>
    <dgm:pt modelId="{4A569251-AB34-4F3F-A787-54D5D815678E}" type="pres">
      <dgm:prSet presAssocID="{40686ACC-E297-4004-99BD-21E38C313740}" presName="parentText" presStyleLbl="node1" presStyleIdx="1" presStyleCnt="5">
        <dgm:presLayoutVars>
          <dgm:chMax val="0"/>
          <dgm:bulletEnabled val="1"/>
        </dgm:presLayoutVars>
      </dgm:prSet>
      <dgm:spPr/>
    </dgm:pt>
    <dgm:pt modelId="{1D24B5E7-7860-4F65-99FC-F1AAD91376E5}" type="pres">
      <dgm:prSet presAssocID="{40686ACC-E297-4004-99BD-21E38C313740}" presName="negativeSpace" presStyleCnt="0"/>
      <dgm:spPr/>
    </dgm:pt>
    <dgm:pt modelId="{B1CF6539-FF43-4A6C-AA98-288D623826E1}" type="pres">
      <dgm:prSet presAssocID="{40686ACC-E297-4004-99BD-21E38C313740}" presName="childText" presStyleLbl="conFgAcc1" presStyleIdx="1" presStyleCnt="5">
        <dgm:presLayoutVars>
          <dgm:bulletEnabled val="1"/>
        </dgm:presLayoutVars>
      </dgm:prSet>
      <dgm:spPr/>
    </dgm:pt>
    <dgm:pt modelId="{A8925CCE-64AB-4190-B2E1-21ACCD9B212E}" type="pres">
      <dgm:prSet presAssocID="{65C4A703-6C49-4518-A8FF-310FE777A994}" presName="spaceBetweenRectangles" presStyleCnt="0"/>
      <dgm:spPr/>
    </dgm:pt>
    <dgm:pt modelId="{28E95924-2F5E-46CF-BF5D-9CADD6E9E364}" type="pres">
      <dgm:prSet presAssocID="{8E06B78A-C5EE-411A-B563-9758C17FFC8D}" presName="parentLin" presStyleCnt="0"/>
      <dgm:spPr/>
    </dgm:pt>
    <dgm:pt modelId="{8B69321A-25A4-449E-8A94-0BC5AB255472}" type="pres">
      <dgm:prSet presAssocID="{8E06B78A-C5EE-411A-B563-9758C17FFC8D}" presName="parentLeftMargin" presStyleLbl="node1" presStyleIdx="1" presStyleCnt="5"/>
      <dgm:spPr/>
    </dgm:pt>
    <dgm:pt modelId="{A320C69B-801C-40DA-8A18-322F20B095EA}" type="pres">
      <dgm:prSet presAssocID="{8E06B78A-C5EE-411A-B563-9758C17FFC8D}" presName="parentText" presStyleLbl="node1" presStyleIdx="2" presStyleCnt="5">
        <dgm:presLayoutVars>
          <dgm:chMax val="0"/>
          <dgm:bulletEnabled val="1"/>
        </dgm:presLayoutVars>
      </dgm:prSet>
      <dgm:spPr/>
    </dgm:pt>
    <dgm:pt modelId="{E62979F7-BBF0-45F8-BA80-E9BC4F6AEA17}" type="pres">
      <dgm:prSet presAssocID="{8E06B78A-C5EE-411A-B563-9758C17FFC8D}" presName="negativeSpace" presStyleCnt="0"/>
      <dgm:spPr/>
    </dgm:pt>
    <dgm:pt modelId="{B4BC28E5-5E4B-447B-979D-F1B1A129AF83}" type="pres">
      <dgm:prSet presAssocID="{8E06B78A-C5EE-411A-B563-9758C17FFC8D}" presName="childText" presStyleLbl="conFgAcc1" presStyleIdx="2" presStyleCnt="5">
        <dgm:presLayoutVars>
          <dgm:bulletEnabled val="1"/>
        </dgm:presLayoutVars>
      </dgm:prSet>
      <dgm:spPr/>
    </dgm:pt>
    <dgm:pt modelId="{09B19F51-A28E-49C6-A6EB-BA733C6AF3ED}" type="pres">
      <dgm:prSet presAssocID="{A4F9F983-A7B3-492E-BFB6-4DDCD52E035C}" presName="spaceBetweenRectangles" presStyleCnt="0"/>
      <dgm:spPr/>
    </dgm:pt>
    <dgm:pt modelId="{6717A113-5E0D-4488-98AD-297911B15E69}" type="pres">
      <dgm:prSet presAssocID="{047229A6-3246-436F-93FA-1A4B18D84EE6}" presName="parentLin" presStyleCnt="0"/>
      <dgm:spPr/>
    </dgm:pt>
    <dgm:pt modelId="{7E0E645A-0E6C-4F8E-96C3-B976A9C3F67C}" type="pres">
      <dgm:prSet presAssocID="{047229A6-3246-436F-93FA-1A4B18D84EE6}" presName="parentLeftMargin" presStyleLbl="node1" presStyleIdx="2" presStyleCnt="5"/>
      <dgm:spPr/>
    </dgm:pt>
    <dgm:pt modelId="{DC4DD7D9-3BA2-4973-9F94-38CF086376BC}" type="pres">
      <dgm:prSet presAssocID="{047229A6-3246-436F-93FA-1A4B18D84EE6}" presName="parentText" presStyleLbl="node1" presStyleIdx="3" presStyleCnt="5">
        <dgm:presLayoutVars>
          <dgm:chMax val="0"/>
          <dgm:bulletEnabled val="1"/>
        </dgm:presLayoutVars>
      </dgm:prSet>
      <dgm:spPr/>
    </dgm:pt>
    <dgm:pt modelId="{9D2C2C1C-0219-4AEF-BF98-12E0E009775E}" type="pres">
      <dgm:prSet presAssocID="{047229A6-3246-436F-93FA-1A4B18D84EE6}" presName="negativeSpace" presStyleCnt="0"/>
      <dgm:spPr/>
    </dgm:pt>
    <dgm:pt modelId="{2370D347-C716-453D-996D-F6A5E817ED93}" type="pres">
      <dgm:prSet presAssocID="{047229A6-3246-436F-93FA-1A4B18D84EE6}" presName="childText" presStyleLbl="conFgAcc1" presStyleIdx="3" presStyleCnt="5">
        <dgm:presLayoutVars>
          <dgm:bulletEnabled val="1"/>
        </dgm:presLayoutVars>
      </dgm:prSet>
      <dgm:spPr/>
    </dgm:pt>
    <dgm:pt modelId="{608FF41A-7221-4938-BD03-1770E35A53AF}" type="pres">
      <dgm:prSet presAssocID="{DD7A4E3D-B0CE-4795-BCC0-11BF20279B4B}" presName="spaceBetweenRectangles" presStyleCnt="0"/>
      <dgm:spPr/>
    </dgm:pt>
    <dgm:pt modelId="{0B339F7D-E67B-475B-8BD4-4B3A82F94EAD}" type="pres">
      <dgm:prSet presAssocID="{0EC1631D-031F-4C99-AAD9-728C31CADE0D}" presName="parentLin" presStyleCnt="0"/>
      <dgm:spPr/>
    </dgm:pt>
    <dgm:pt modelId="{A4508748-C646-4F9D-8D27-C8AD8605D928}" type="pres">
      <dgm:prSet presAssocID="{0EC1631D-031F-4C99-AAD9-728C31CADE0D}" presName="parentLeftMargin" presStyleLbl="node1" presStyleIdx="3" presStyleCnt="5"/>
      <dgm:spPr/>
    </dgm:pt>
    <dgm:pt modelId="{F9E75DED-21C8-4497-9584-A260C807FA6E}" type="pres">
      <dgm:prSet presAssocID="{0EC1631D-031F-4C99-AAD9-728C31CADE0D}" presName="parentText" presStyleLbl="node1" presStyleIdx="4" presStyleCnt="5" custLinFactNeighborY="8656">
        <dgm:presLayoutVars>
          <dgm:chMax val="0"/>
          <dgm:bulletEnabled val="1"/>
        </dgm:presLayoutVars>
      </dgm:prSet>
      <dgm:spPr/>
    </dgm:pt>
    <dgm:pt modelId="{C56C6EEB-6714-413F-9532-39BDA8B1079D}" type="pres">
      <dgm:prSet presAssocID="{0EC1631D-031F-4C99-AAD9-728C31CADE0D}" presName="negativeSpace" presStyleCnt="0"/>
      <dgm:spPr/>
    </dgm:pt>
    <dgm:pt modelId="{D7682C12-FE11-4784-875F-6234D57DAE9D}" type="pres">
      <dgm:prSet presAssocID="{0EC1631D-031F-4C99-AAD9-728C31CADE0D}" presName="childText" presStyleLbl="conFgAcc1" presStyleIdx="4" presStyleCnt="5">
        <dgm:presLayoutVars>
          <dgm:bulletEnabled val="1"/>
        </dgm:presLayoutVars>
      </dgm:prSet>
      <dgm:spPr/>
    </dgm:pt>
  </dgm:ptLst>
  <dgm:cxnLst>
    <dgm:cxn modelId="{E9A62105-7A40-4BC5-B677-FF533FE3D29F}" type="presOf" srcId="{0EC1631D-031F-4C99-AAD9-728C31CADE0D}" destId="{A4508748-C646-4F9D-8D27-C8AD8605D928}" srcOrd="0" destOrd="0" presId="urn:microsoft.com/office/officeart/2005/8/layout/list1"/>
    <dgm:cxn modelId="{E6476816-2E2F-4FD3-AFB1-94A2BB3C79D3}" srcId="{DA29CE05-3E40-4594-9F88-7CC35090F090}" destId="{047229A6-3246-436F-93FA-1A4B18D84EE6}" srcOrd="3" destOrd="0" parTransId="{79B049B5-F25D-4C43-951C-0A7DD09A2C32}" sibTransId="{DD7A4E3D-B0CE-4795-BCC0-11BF20279B4B}"/>
    <dgm:cxn modelId="{96DEFD30-C31E-402B-AA07-79E34E673F4E}" type="presOf" srcId="{40686ACC-E297-4004-99BD-21E38C313740}" destId="{6EA7F2B9-2138-43FF-AE2E-F7589182FF1E}" srcOrd="0" destOrd="0" presId="urn:microsoft.com/office/officeart/2005/8/layout/list1"/>
    <dgm:cxn modelId="{2DC99338-546D-4888-992B-6B21F6B8C7BD}" type="presOf" srcId="{047229A6-3246-436F-93FA-1A4B18D84EE6}" destId="{DC4DD7D9-3BA2-4973-9F94-38CF086376BC}" srcOrd="1" destOrd="0" presId="urn:microsoft.com/office/officeart/2005/8/layout/list1"/>
    <dgm:cxn modelId="{61E46E71-E9E0-46F5-A773-ABFB1DA3E774}" srcId="{DA29CE05-3E40-4594-9F88-7CC35090F090}" destId="{44FA2EDF-EDE5-4B01-B91A-68B770A0D547}" srcOrd="0" destOrd="0" parTransId="{9D693484-174C-4853-829A-52D0A70F98FF}" sibTransId="{9A077F70-6382-41A9-9B30-D84A307A1788}"/>
    <dgm:cxn modelId="{7217E071-6737-4623-8462-0CBCE8FBDAD2}" type="presOf" srcId="{DA29CE05-3E40-4594-9F88-7CC35090F090}" destId="{A5951DFC-8306-443E-AFFF-56F21AA0486D}" srcOrd="0" destOrd="0" presId="urn:microsoft.com/office/officeart/2005/8/layout/list1"/>
    <dgm:cxn modelId="{E48EEE7A-FB73-40DC-99CC-0AC8C01C3B57}" type="presOf" srcId="{047229A6-3246-436F-93FA-1A4B18D84EE6}" destId="{7E0E645A-0E6C-4F8E-96C3-B976A9C3F67C}" srcOrd="0" destOrd="0" presId="urn:microsoft.com/office/officeart/2005/8/layout/list1"/>
    <dgm:cxn modelId="{EFE0D492-3DD9-4053-870A-065D65147C44}" type="presOf" srcId="{44FA2EDF-EDE5-4B01-B91A-68B770A0D547}" destId="{D09656F4-9363-4E06-8B93-E982626315F8}" srcOrd="0" destOrd="0" presId="urn:microsoft.com/office/officeart/2005/8/layout/list1"/>
    <dgm:cxn modelId="{B0FC2C95-E126-46E7-B164-3183A5A1FEF2}" type="presOf" srcId="{44FA2EDF-EDE5-4B01-B91A-68B770A0D547}" destId="{0B5E8EAC-51A4-4221-B351-3E1AFD0D97FE}" srcOrd="1" destOrd="0" presId="urn:microsoft.com/office/officeart/2005/8/layout/list1"/>
    <dgm:cxn modelId="{A044A1AD-634C-4F37-9C61-EFBECE0EF840}" srcId="{DA29CE05-3E40-4594-9F88-7CC35090F090}" destId="{8E06B78A-C5EE-411A-B563-9758C17FFC8D}" srcOrd="2" destOrd="0" parTransId="{40F34A3A-DB46-4BA4-BD16-DDFF7E57247C}" sibTransId="{A4F9F983-A7B3-492E-BFB6-4DDCD52E035C}"/>
    <dgm:cxn modelId="{8478C9B2-307E-4212-865F-A3075CA44F88}" srcId="{DA29CE05-3E40-4594-9F88-7CC35090F090}" destId="{40686ACC-E297-4004-99BD-21E38C313740}" srcOrd="1" destOrd="0" parTransId="{56F189FE-A549-4451-818C-3FF0A3351204}" sibTransId="{65C4A703-6C49-4518-A8FF-310FE777A994}"/>
    <dgm:cxn modelId="{DAA87FBB-1CE7-46CD-982B-94ED64E00A10}" type="presOf" srcId="{0EC1631D-031F-4C99-AAD9-728C31CADE0D}" destId="{F9E75DED-21C8-4497-9584-A260C807FA6E}" srcOrd="1" destOrd="0" presId="urn:microsoft.com/office/officeart/2005/8/layout/list1"/>
    <dgm:cxn modelId="{699B1EC2-2F8F-4FE8-9A12-118872D7110B}" srcId="{DA29CE05-3E40-4594-9F88-7CC35090F090}" destId="{0EC1631D-031F-4C99-AAD9-728C31CADE0D}" srcOrd="4" destOrd="0" parTransId="{09925113-8103-4D03-9235-96B50A6F88E7}" sibTransId="{1FFFB8C2-A68A-4EAA-991F-4FDEC24B360D}"/>
    <dgm:cxn modelId="{2EA7B0C4-F052-4A5B-B9D0-1C00BCDB823E}" type="presOf" srcId="{8E06B78A-C5EE-411A-B563-9758C17FFC8D}" destId="{8B69321A-25A4-449E-8A94-0BC5AB255472}" srcOrd="0" destOrd="0" presId="urn:microsoft.com/office/officeart/2005/8/layout/list1"/>
    <dgm:cxn modelId="{F7F971E8-58CB-4371-87CB-EC6223AC5E00}" type="presOf" srcId="{8E06B78A-C5EE-411A-B563-9758C17FFC8D}" destId="{A320C69B-801C-40DA-8A18-322F20B095EA}" srcOrd="1" destOrd="0" presId="urn:microsoft.com/office/officeart/2005/8/layout/list1"/>
    <dgm:cxn modelId="{6B0522F7-F18D-484C-812B-7CFDD8FE2F20}" type="presOf" srcId="{40686ACC-E297-4004-99BD-21E38C313740}" destId="{4A569251-AB34-4F3F-A787-54D5D815678E}" srcOrd="1" destOrd="0" presId="urn:microsoft.com/office/officeart/2005/8/layout/list1"/>
    <dgm:cxn modelId="{49560719-5909-4758-99C2-CA8FB67C7498}" type="presParOf" srcId="{A5951DFC-8306-443E-AFFF-56F21AA0486D}" destId="{21E80E94-9134-4204-A920-207860DDBB09}" srcOrd="0" destOrd="0" presId="urn:microsoft.com/office/officeart/2005/8/layout/list1"/>
    <dgm:cxn modelId="{9380F70C-8FD6-4AC8-B581-40B43845B307}" type="presParOf" srcId="{21E80E94-9134-4204-A920-207860DDBB09}" destId="{D09656F4-9363-4E06-8B93-E982626315F8}" srcOrd="0" destOrd="0" presId="urn:microsoft.com/office/officeart/2005/8/layout/list1"/>
    <dgm:cxn modelId="{B6A62DCA-921A-44D4-8313-E46B67E2AC28}" type="presParOf" srcId="{21E80E94-9134-4204-A920-207860DDBB09}" destId="{0B5E8EAC-51A4-4221-B351-3E1AFD0D97FE}" srcOrd="1" destOrd="0" presId="urn:microsoft.com/office/officeart/2005/8/layout/list1"/>
    <dgm:cxn modelId="{029F4FAF-094C-4023-963C-61B28971B2AF}" type="presParOf" srcId="{A5951DFC-8306-443E-AFFF-56F21AA0486D}" destId="{686CB4C7-FEC9-4DF4-A53F-3377EAAEA292}" srcOrd="1" destOrd="0" presId="urn:microsoft.com/office/officeart/2005/8/layout/list1"/>
    <dgm:cxn modelId="{D2A8FE29-1DF1-4A77-8822-953901BB3B6E}" type="presParOf" srcId="{A5951DFC-8306-443E-AFFF-56F21AA0486D}" destId="{ED759EE2-DC46-4A5D-BA4A-3907251E7CC9}" srcOrd="2" destOrd="0" presId="urn:microsoft.com/office/officeart/2005/8/layout/list1"/>
    <dgm:cxn modelId="{BDB3C3D6-1FE2-41A4-8B85-70B799D04291}" type="presParOf" srcId="{A5951DFC-8306-443E-AFFF-56F21AA0486D}" destId="{4CF9439D-970B-4AA4-8E07-CA9F53B2E3D2}" srcOrd="3" destOrd="0" presId="urn:microsoft.com/office/officeart/2005/8/layout/list1"/>
    <dgm:cxn modelId="{4E0346D3-0192-4293-8411-8C4693FCC83A}" type="presParOf" srcId="{A5951DFC-8306-443E-AFFF-56F21AA0486D}" destId="{4D685CB2-8E2C-4C70-B1B5-CFDA0E02D7B3}" srcOrd="4" destOrd="0" presId="urn:microsoft.com/office/officeart/2005/8/layout/list1"/>
    <dgm:cxn modelId="{B294EA69-2E80-46F9-9F9A-73C87CD7CB51}" type="presParOf" srcId="{4D685CB2-8E2C-4C70-B1B5-CFDA0E02D7B3}" destId="{6EA7F2B9-2138-43FF-AE2E-F7589182FF1E}" srcOrd="0" destOrd="0" presId="urn:microsoft.com/office/officeart/2005/8/layout/list1"/>
    <dgm:cxn modelId="{1BB56D75-F5A5-4989-BD32-2A0ACFF103C1}" type="presParOf" srcId="{4D685CB2-8E2C-4C70-B1B5-CFDA0E02D7B3}" destId="{4A569251-AB34-4F3F-A787-54D5D815678E}" srcOrd="1" destOrd="0" presId="urn:microsoft.com/office/officeart/2005/8/layout/list1"/>
    <dgm:cxn modelId="{F97CABBA-0413-430E-9EE9-2F3B331C58BD}" type="presParOf" srcId="{A5951DFC-8306-443E-AFFF-56F21AA0486D}" destId="{1D24B5E7-7860-4F65-99FC-F1AAD91376E5}" srcOrd="5" destOrd="0" presId="urn:microsoft.com/office/officeart/2005/8/layout/list1"/>
    <dgm:cxn modelId="{6EE4D8CD-600E-4C1F-89F7-2B68204DECBC}" type="presParOf" srcId="{A5951DFC-8306-443E-AFFF-56F21AA0486D}" destId="{B1CF6539-FF43-4A6C-AA98-288D623826E1}" srcOrd="6" destOrd="0" presId="urn:microsoft.com/office/officeart/2005/8/layout/list1"/>
    <dgm:cxn modelId="{8EC9C4F7-DDF8-4442-A1FB-8CEE789AE07F}" type="presParOf" srcId="{A5951DFC-8306-443E-AFFF-56F21AA0486D}" destId="{A8925CCE-64AB-4190-B2E1-21ACCD9B212E}" srcOrd="7" destOrd="0" presId="urn:microsoft.com/office/officeart/2005/8/layout/list1"/>
    <dgm:cxn modelId="{84A05133-802D-4543-A07C-07F54DE2E1B4}" type="presParOf" srcId="{A5951DFC-8306-443E-AFFF-56F21AA0486D}" destId="{28E95924-2F5E-46CF-BF5D-9CADD6E9E364}" srcOrd="8" destOrd="0" presId="urn:microsoft.com/office/officeart/2005/8/layout/list1"/>
    <dgm:cxn modelId="{C49607D5-DB55-44CE-ADBF-6010AC9E66F7}" type="presParOf" srcId="{28E95924-2F5E-46CF-BF5D-9CADD6E9E364}" destId="{8B69321A-25A4-449E-8A94-0BC5AB255472}" srcOrd="0" destOrd="0" presId="urn:microsoft.com/office/officeart/2005/8/layout/list1"/>
    <dgm:cxn modelId="{D04E89C1-7765-4A08-9E0E-0875F5D6B83A}" type="presParOf" srcId="{28E95924-2F5E-46CF-BF5D-9CADD6E9E364}" destId="{A320C69B-801C-40DA-8A18-322F20B095EA}" srcOrd="1" destOrd="0" presId="urn:microsoft.com/office/officeart/2005/8/layout/list1"/>
    <dgm:cxn modelId="{199A2FCF-2C66-4FBE-9687-824982746876}" type="presParOf" srcId="{A5951DFC-8306-443E-AFFF-56F21AA0486D}" destId="{E62979F7-BBF0-45F8-BA80-E9BC4F6AEA17}" srcOrd="9" destOrd="0" presId="urn:microsoft.com/office/officeart/2005/8/layout/list1"/>
    <dgm:cxn modelId="{A41E3476-685C-4FC6-97D7-619498864E5B}" type="presParOf" srcId="{A5951DFC-8306-443E-AFFF-56F21AA0486D}" destId="{B4BC28E5-5E4B-447B-979D-F1B1A129AF83}" srcOrd="10" destOrd="0" presId="urn:microsoft.com/office/officeart/2005/8/layout/list1"/>
    <dgm:cxn modelId="{976F0FF6-E006-4A65-9314-51B9624B9C1B}" type="presParOf" srcId="{A5951DFC-8306-443E-AFFF-56F21AA0486D}" destId="{09B19F51-A28E-49C6-A6EB-BA733C6AF3ED}" srcOrd="11" destOrd="0" presId="urn:microsoft.com/office/officeart/2005/8/layout/list1"/>
    <dgm:cxn modelId="{1DF41B35-B171-419E-B5A7-586B8F5A3EF2}" type="presParOf" srcId="{A5951DFC-8306-443E-AFFF-56F21AA0486D}" destId="{6717A113-5E0D-4488-98AD-297911B15E69}" srcOrd="12" destOrd="0" presId="urn:microsoft.com/office/officeart/2005/8/layout/list1"/>
    <dgm:cxn modelId="{85051B53-350C-4B11-A212-F22AE45891F8}" type="presParOf" srcId="{6717A113-5E0D-4488-98AD-297911B15E69}" destId="{7E0E645A-0E6C-4F8E-96C3-B976A9C3F67C}" srcOrd="0" destOrd="0" presId="urn:microsoft.com/office/officeart/2005/8/layout/list1"/>
    <dgm:cxn modelId="{F1AB7E7B-1701-4407-B821-A04EA4A56081}" type="presParOf" srcId="{6717A113-5E0D-4488-98AD-297911B15E69}" destId="{DC4DD7D9-3BA2-4973-9F94-38CF086376BC}" srcOrd="1" destOrd="0" presId="urn:microsoft.com/office/officeart/2005/8/layout/list1"/>
    <dgm:cxn modelId="{CB4A160B-CF36-4DF1-A7CF-931DE855EC82}" type="presParOf" srcId="{A5951DFC-8306-443E-AFFF-56F21AA0486D}" destId="{9D2C2C1C-0219-4AEF-BF98-12E0E009775E}" srcOrd="13" destOrd="0" presId="urn:microsoft.com/office/officeart/2005/8/layout/list1"/>
    <dgm:cxn modelId="{F59453C9-B0A9-4C41-BCB6-BA6836F72AA7}" type="presParOf" srcId="{A5951DFC-8306-443E-AFFF-56F21AA0486D}" destId="{2370D347-C716-453D-996D-F6A5E817ED93}" srcOrd="14" destOrd="0" presId="urn:microsoft.com/office/officeart/2005/8/layout/list1"/>
    <dgm:cxn modelId="{2220BAC5-9612-4EAB-B5CA-D9BB29115366}" type="presParOf" srcId="{A5951DFC-8306-443E-AFFF-56F21AA0486D}" destId="{608FF41A-7221-4938-BD03-1770E35A53AF}" srcOrd="15" destOrd="0" presId="urn:microsoft.com/office/officeart/2005/8/layout/list1"/>
    <dgm:cxn modelId="{86D3AAEB-9E81-48D3-BC63-B86785C813DD}" type="presParOf" srcId="{A5951DFC-8306-443E-AFFF-56F21AA0486D}" destId="{0B339F7D-E67B-475B-8BD4-4B3A82F94EAD}" srcOrd="16" destOrd="0" presId="urn:microsoft.com/office/officeart/2005/8/layout/list1"/>
    <dgm:cxn modelId="{40D6352E-F69D-4CF1-B19D-74F376953FEE}" type="presParOf" srcId="{0B339F7D-E67B-475B-8BD4-4B3A82F94EAD}" destId="{A4508748-C646-4F9D-8D27-C8AD8605D928}" srcOrd="0" destOrd="0" presId="urn:microsoft.com/office/officeart/2005/8/layout/list1"/>
    <dgm:cxn modelId="{46600D8D-22D4-4372-8A67-39DAA5A4FDAB}" type="presParOf" srcId="{0B339F7D-E67B-475B-8BD4-4B3A82F94EAD}" destId="{F9E75DED-21C8-4497-9584-A260C807FA6E}" srcOrd="1" destOrd="0" presId="urn:microsoft.com/office/officeart/2005/8/layout/list1"/>
    <dgm:cxn modelId="{9456D0FA-4A96-443B-B15A-F85A28F6B395}" type="presParOf" srcId="{A5951DFC-8306-443E-AFFF-56F21AA0486D}" destId="{C56C6EEB-6714-413F-9532-39BDA8B1079D}" srcOrd="17" destOrd="0" presId="urn:microsoft.com/office/officeart/2005/8/layout/list1"/>
    <dgm:cxn modelId="{8BB31929-D312-4490-BC4C-72F5E30358C6}" type="presParOf" srcId="{A5951DFC-8306-443E-AFFF-56F21AA0486D}" destId="{D7682C12-FE11-4784-875F-6234D57DAE9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BEC63D-CC82-4D03-B37A-556D4F4714EC}" type="doc">
      <dgm:prSet loTypeId="urn:microsoft.com/office/officeart/2009/layout/CircleArrowProcess" loCatId="process" qsTypeId="urn:microsoft.com/office/officeart/2005/8/quickstyle/simple3" qsCatId="simple" csTypeId="urn:microsoft.com/office/officeart/2005/8/colors/colorful4" csCatId="colorful" phldr="1"/>
      <dgm:spPr/>
      <dgm:t>
        <a:bodyPr/>
        <a:lstStyle/>
        <a:p>
          <a:endParaRPr lang="es-CO"/>
        </a:p>
      </dgm:t>
    </dgm:pt>
    <dgm:pt modelId="{E76189F8-279E-4E34-9DFE-6E86FF0EC413}">
      <dgm:prSet phldrT="[Texto]"/>
      <dgm:spPr/>
      <dgm:t>
        <a:bodyPr/>
        <a:lstStyle/>
        <a:p>
          <a:r>
            <a:rPr lang="es-MX" b="1" dirty="0"/>
            <a:t>Seguimiento</a:t>
          </a:r>
          <a:endParaRPr lang="es-CO" b="1" dirty="0"/>
        </a:p>
      </dgm:t>
    </dgm:pt>
    <dgm:pt modelId="{D19158B6-856E-4BC5-834D-4D0C38B05D8B}" type="parTrans" cxnId="{D278B0D1-703E-4A2E-A29F-4AB1F50F2BA1}">
      <dgm:prSet/>
      <dgm:spPr/>
      <dgm:t>
        <a:bodyPr/>
        <a:lstStyle/>
        <a:p>
          <a:endParaRPr lang="es-CO"/>
        </a:p>
      </dgm:t>
    </dgm:pt>
    <dgm:pt modelId="{E4B6B688-23A5-4913-860A-6B14EFD037E3}" type="sibTrans" cxnId="{D278B0D1-703E-4A2E-A29F-4AB1F50F2BA1}">
      <dgm:prSet/>
      <dgm:spPr/>
      <dgm:t>
        <a:bodyPr/>
        <a:lstStyle/>
        <a:p>
          <a:endParaRPr lang="es-CO"/>
        </a:p>
      </dgm:t>
    </dgm:pt>
    <dgm:pt modelId="{C9D45CF7-2142-4C70-B040-105F07A5ECEF}">
      <dgm:prSet phldrT="[Texto]"/>
      <dgm:spPr/>
      <dgm:t>
        <a:bodyPr/>
        <a:lstStyle/>
        <a:p>
          <a:r>
            <a:rPr lang="es-MX" b="1" dirty="0"/>
            <a:t>Control</a:t>
          </a:r>
          <a:endParaRPr lang="es-CO" b="1" dirty="0"/>
        </a:p>
      </dgm:t>
    </dgm:pt>
    <dgm:pt modelId="{866A381A-8F9B-43E2-BAD9-F2B3C25C8A7B}" type="parTrans" cxnId="{F7E77902-449F-471C-A8AB-BF82362CBE58}">
      <dgm:prSet/>
      <dgm:spPr/>
      <dgm:t>
        <a:bodyPr/>
        <a:lstStyle/>
        <a:p>
          <a:endParaRPr lang="es-CO"/>
        </a:p>
      </dgm:t>
    </dgm:pt>
    <dgm:pt modelId="{4B34ACF8-47CB-4C3C-A1AC-BE5853C0BEF8}" type="sibTrans" cxnId="{F7E77902-449F-471C-A8AB-BF82362CBE58}">
      <dgm:prSet/>
      <dgm:spPr/>
      <dgm:t>
        <a:bodyPr/>
        <a:lstStyle/>
        <a:p>
          <a:endParaRPr lang="es-CO"/>
        </a:p>
      </dgm:t>
    </dgm:pt>
    <dgm:pt modelId="{B158354B-4192-4E15-A048-E93CF766D764}">
      <dgm:prSet phldrT="[Texto]"/>
      <dgm:spPr/>
      <dgm:t>
        <a:bodyPr/>
        <a:lstStyle/>
        <a:p>
          <a:r>
            <a:rPr lang="es-MX" b="1" dirty="0"/>
            <a:t>Pago</a:t>
          </a:r>
          <a:endParaRPr lang="es-CO" b="1" dirty="0"/>
        </a:p>
      </dgm:t>
    </dgm:pt>
    <dgm:pt modelId="{EA1341DC-9524-4529-9319-58E41CCEA687}" type="parTrans" cxnId="{163A256E-775D-49F5-8BD3-E3E7A841F684}">
      <dgm:prSet/>
      <dgm:spPr/>
      <dgm:t>
        <a:bodyPr/>
        <a:lstStyle/>
        <a:p>
          <a:endParaRPr lang="es-CO"/>
        </a:p>
      </dgm:t>
    </dgm:pt>
    <dgm:pt modelId="{804F1FC7-92E4-4B54-A856-27E587DE85D0}" type="sibTrans" cxnId="{163A256E-775D-49F5-8BD3-E3E7A841F684}">
      <dgm:prSet/>
      <dgm:spPr/>
      <dgm:t>
        <a:bodyPr/>
        <a:lstStyle/>
        <a:p>
          <a:endParaRPr lang="es-CO"/>
        </a:p>
      </dgm:t>
    </dgm:pt>
    <dgm:pt modelId="{7E52DB8E-6026-4436-9BF5-431682E3F7B2}" type="pres">
      <dgm:prSet presAssocID="{EEBEC63D-CC82-4D03-B37A-556D4F4714EC}" presName="Name0" presStyleCnt="0">
        <dgm:presLayoutVars>
          <dgm:chMax val="7"/>
          <dgm:chPref val="7"/>
          <dgm:dir/>
          <dgm:animLvl val="lvl"/>
        </dgm:presLayoutVars>
      </dgm:prSet>
      <dgm:spPr/>
    </dgm:pt>
    <dgm:pt modelId="{D30CC260-E4A6-4DBE-973A-116FD0179285}" type="pres">
      <dgm:prSet presAssocID="{E76189F8-279E-4E34-9DFE-6E86FF0EC413}" presName="Accent1" presStyleCnt="0"/>
      <dgm:spPr/>
    </dgm:pt>
    <dgm:pt modelId="{4D7965A7-1A68-473E-B894-7088128BA5F3}" type="pres">
      <dgm:prSet presAssocID="{E76189F8-279E-4E34-9DFE-6E86FF0EC413}" presName="Accent" presStyleLbl="node1" presStyleIdx="0" presStyleCnt="3"/>
      <dgm:spPr/>
    </dgm:pt>
    <dgm:pt modelId="{938740AE-1011-43EF-8BE9-A9E7850C7CC9}" type="pres">
      <dgm:prSet presAssocID="{E76189F8-279E-4E34-9DFE-6E86FF0EC413}" presName="Parent1" presStyleLbl="revTx" presStyleIdx="0" presStyleCnt="3">
        <dgm:presLayoutVars>
          <dgm:chMax val="1"/>
          <dgm:chPref val="1"/>
          <dgm:bulletEnabled val="1"/>
        </dgm:presLayoutVars>
      </dgm:prSet>
      <dgm:spPr/>
    </dgm:pt>
    <dgm:pt modelId="{38DAB1E4-A6D0-4EAF-AD49-8204145EA87F}" type="pres">
      <dgm:prSet presAssocID="{C9D45CF7-2142-4C70-B040-105F07A5ECEF}" presName="Accent2" presStyleCnt="0"/>
      <dgm:spPr/>
    </dgm:pt>
    <dgm:pt modelId="{789D7AC2-3F70-489B-ADC8-0E2FAEE6AF45}" type="pres">
      <dgm:prSet presAssocID="{C9D45CF7-2142-4C70-B040-105F07A5ECEF}" presName="Accent" presStyleLbl="node1" presStyleIdx="1" presStyleCnt="3"/>
      <dgm:spPr/>
    </dgm:pt>
    <dgm:pt modelId="{5110C7BE-A30F-435E-BBB6-9508C9B1B8AD}" type="pres">
      <dgm:prSet presAssocID="{C9D45CF7-2142-4C70-B040-105F07A5ECEF}" presName="Parent2" presStyleLbl="revTx" presStyleIdx="1" presStyleCnt="3">
        <dgm:presLayoutVars>
          <dgm:chMax val="1"/>
          <dgm:chPref val="1"/>
          <dgm:bulletEnabled val="1"/>
        </dgm:presLayoutVars>
      </dgm:prSet>
      <dgm:spPr/>
    </dgm:pt>
    <dgm:pt modelId="{5BA527CF-99E9-4D6B-B110-3412F5430E0D}" type="pres">
      <dgm:prSet presAssocID="{B158354B-4192-4E15-A048-E93CF766D764}" presName="Accent3" presStyleCnt="0"/>
      <dgm:spPr/>
    </dgm:pt>
    <dgm:pt modelId="{F0DBB27E-B36E-4A55-9F5C-BB75DC0E32C6}" type="pres">
      <dgm:prSet presAssocID="{B158354B-4192-4E15-A048-E93CF766D764}" presName="Accent" presStyleLbl="node1" presStyleIdx="2" presStyleCnt="3"/>
      <dgm:spPr/>
    </dgm:pt>
    <dgm:pt modelId="{2947F635-C1A9-4D57-BB5A-0DEA8767B93F}" type="pres">
      <dgm:prSet presAssocID="{B158354B-4192-4E15-A048-E93CF766D764}" presName="Parent3" presStyleLbl="revTx" presStyleIdx="2" presStyleCnt="3">
        <dgm:presLayoutVars>
          <dgm:chMax val="1"/>
          <dgm:chPref val="1"/>
          <dgm:bulletEnabled val="1"/>
        </dgm:presLayoutVars>
      </dgm:prSet>
      <dgm:spPr/>
    </dgm:pt>
  </dgm:ptLst>
  <dgm:cxnLst>
    <dgm:cxn modelId="{F7E77902-449F-471C-A8AB-BF82362CBE58}" srcId="{EEBEC63D-CC82-4D03-B37A-556D4F4714EC}" destId="{C9D45CF7-2142-4C70-B040-105F07A5ECEF}" srcOrd="1" destOrd="0" parTransId="{866A381A-8F9B-43E2-BAD9-F2B3C25C8A7B}" sibTransId="{4B34ACF8-47CB-4C3C-A1AC-BE5853C0BEF8}"/>
    <dgm:cxn modelId="{DE03EA08-3021-41D4-AF92-9E185571CDA6}" type="presOf" srcId="{EEBEC63D-CC82-4D03-B37A-556D4F4714EC}" destId="{7E52DB8E-6026-4436-9BF5-431682E3F7B2}" srcOrd="0" destOrd="0" presId="urn:microsoft.com/office/officeart/2009/layout/CircleArrowProcess"/>
    <dgm:cxn modelId="{5A86AE37-EEE7-4CA8-AFFB-822BD2C4618B}" type="presOf" srcId="{B158354B-4192-4E15-A048-E93CF766D764}" destId="{2947F635-C1A9-4D57-BB5A-0DEA8767B93F}" srcOrd="0" destOrd="0" presId="urn:microsoft.com/office/officeart/2009/layout/CircleArrowProcess"/>
    <dgm:cxn modelId="{79C2DB68-ADBC-40C1-A95E-48A2F0004590}" type="presOf" srcId="{E76189F8-279E-4E34-9DFE-6E86FF0EC413}" destId="{938740AE-1011-43EF-8BE9-A9E7850C7CC9}" srcOrd="0" destOrd="0" presId="urn:microsoft.com/office/officeart/2009/layout/CircleArrowProcess"/>
    <dgm:cxn modelId="{163A256E-775D-49F5-8BD3-E3E7A841F684}" srcId="{EEBEC63D-CC82-4D03-B37A-556D4F4714EC}" destId="{B158354B-4192-4E15-A048-E93CF766D764}" srcOrd="2" destOrd="0" parTransId="{EA1341DC-9524-4529-9319-58E41CCEA687}" sibTransId="{804F1FC7-92E4-4B54-A856-27E587DE85D0}"/>
    <dgm:cxn modelId="{D7B601AF-7CAF-4875-BC77-F023CFE81406}" type="presOf" srcId="{C9D45CF7-2142-4C70-B040-105F07A5ECEF}" destId="{5110C7BE-A30F-435E-BBB6-9508C9B1B8AD}" srcOrd="0" destOrd="0" presId="urn:microsoft.com/office/officeart/2009/layout/CircleArrowProcess"/>
    <dgm:cxn modelId="{D278B0D1-703E-4A2E-A29F-4AB1F50F2BA1}" srcId="{EEBEC63D-CC82-4D03-B37A-556D4F4714EC}" destId="{E76189F8-279E-4E34-9DFE-6E86FF0EC413}" srcOrd="0" destOrd="0" parTransId="{D19158B6-856E-4BC5-834D-4D0C38B05D8B}" sibTransId="{E4B6B688-23A5-4913-860A-6B14EFD037E3}"/>
    <dgm:cxn modelId="{ADDA25B6-45E0-47CE-B751-FCBD0FF4A33A}" type="presParOf" srcId="{7E52DB8E-6026-4436-9BF5-431682E3F7B2}" destId="{D30CC260-E4A6-4DBE-973A-116FD0179285}" srcOrd="0" destOrd="0" presId="urn:microsoft.com/office/officeart/2009/layout/CircleArrowProcess"/>
    <dgm:cxn modelId="{F8D9B3B0-1425-4B91-8899-C1C844FCD39A}" type="presParOf" srcId="{D30CC260-E4A6-4DBE-973A-116FD0179285}" destId="{4D7965A7-1A68-473E-B894-7088128BA5F3}" srcOrd="0" destOrd="0" presId="urn:microsoft.com/office/officeart/2009/layout/CircleArrowProcess"/>
    <dgm:cxn modelId="{E7F714DB-75E8-4F77-9B5D-21E330D5E21A}" type="presParOf" srcId="{7E52DB8E-6026-4436-9BF5-431682E3F7B2}" destId="{938740AE-1011-43EF-8BE9-A9E7850C7CC9}" srcOrd="1" destOrd="0" presId="urn:microsoft.com/office/officeart/2009/layout/CircleArrowProcess"/>
    <dgm:cxn modelId="{4AE5F3CA-048D-48D0-9D8F-A4175DCFEDDA}" type="presParOf" srcId="{7E52DB8E-6026-4436-9BF5-431682E3F7B2}" destId="{38DAB1E4-A6D0-4EAF-AD49-8204145EA87F}" srcOrd="2" destOrd="0" presId="urn:microsoft.com/office/officeart/2009/layout/CircleArrowProcess"/>
    <dgm:cxn modelId="{01F8BD2A-5772-4F3B-AE5F-D2FC7BFAF67E}" type="presParOf" srcId="{38DAB1E4-A6D0-4EAF-AD49-8204145EA87F}" destId="{789D7AC2-3F70-489B-ADC8-0E2FAEE6AF45}" srcOrd="0" destOrd="0" presId="urn:microsoft.com/office/officeart/2009/layout/CircleArrowProcess"/>
    <dgm:cxn modelId="{9274C102-0F41-43BA-B805-8C4CA93572B7}" type="presParOf" srcId="{7E52DB8E-6026-4436-9BF5-431682E3F7B2}" destId="{5110C7BE-A30F-435E-BBB6-9508C9B1B8AD}" srcOrd="3" destOrd="0" presId="urn:microsoft.com/office/officeart/2009/layout/CircleArrowProcess"/>
    <dgm:cxn modelId="{9AC6A95F-57CE-442B-B89D-F56562D240A1}" type="presParOf" srcId="{7E52DB8E-6026-4436-9BF5-431682E3F7B2}" destId="{5BA527CF-99E9-4D6B-B110-3412F5430E0D}" srcOrd="4" destOrd="0" presId="urn:microsoft.com/office/officeart/2009/layout/CircleArrowProcess"/>
    <dgm:cxn modelId="{6B914C68-9993-4BCF-A051-9CB433F2D7B4}" type="presParOf" srcId="{5BA527CF-99E9-4D6B-B110-3412F5430E0D}" destId="{F0DBB27E-B36E-4A55-9F5C-BB75DC0E32C6}" srcOrd="0" destOrd="0" presId="urn:microsoft.com/office/officeart/2009/layout/CircleArrowProcess"/>
    <dgm:cxn modelId="{2753650B-1AAC-43A7-B4EF-030702E6A05A}" type="presParOf" srcId="{7E52DB8E-6026-4436-9BF5-431682E3F7B2}" destId="{2947F635-C1A9-4D57-BB5A-0DEA8767B93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6C416-35FA-4B27-8E88-7B630B1DC0E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O"/>
        </a:p>
      </dgm:t>
    </dgm:pt>
    <dgm:pt modelId="{90227812-D462-4409-885C-0F9836A49631}">
      <dgm:prSet phldrT="[Texto]" custT="1"/>
      <dgm:spPr>
        <a:solidFill>
          <a:srgbClr val="FFD993"/>
        </a:solidFill>
      </dgm:spPr>
      <dgm:t>
        <a:bodyPr/>
        <a:lstStyle/>
        <a:p>
          <a:pPr>
            <a:buClrTx/>
            <a:buSzTx/>
            <a:buFontTx/>
            <a:buNone/>
          </a:pPr>
          <a:r>
            <a:rPr kumimoji="0" lang="es-ES" sz="2000" b="1" u="none" strike="noStrike" cap="none" normalizeH="0" baseline="0" dirty="0">
              <a:ln/>
              <a:solidFill>
                <a:schemeClr val="tx1"/>
              </a:solidFill>
              <a:effectLst/>
            </a:rPr>
            <a:t>Reglamento de Consejo Directivo</a:t>
          </a:r>
          <a:endParaRPr lang="es-CO" sz="2000" b="1" dirty="0">
            <a:solidFill>
              <a:schemeClr val="tx1"/>
            </a:solidFill>
          </a:endParaRPr>
        </a:p>
      </dgm:t>
    </dgm:pt>
    <dgm:pt modelId="{30509FE9-DBFE-48CE-AFD6-E1C9A9EB3ED4}" type="parTrans" cxnId="{B66F362E-B19D-4F24-B5EC-A4311187EE8B}">
      <dgm:prSet/>
      <dgm:spPr/>
      <dgm:t>
        <a:bodyPr/>
        <a:lstStyle/>
        <a:p>
          <a:endParaRPr lang="es-CO"/>
        </a:p>
      </dgm:t>
    </dgm:pt>
    <dgm:pt modelId="{562515E2-B2FF-4647-97BE-52E405545150}" type="sibTrans" cxnId="{B66F362E-B19D-4F24-B5EC-A4311187EE8B}">
      <dgm:prSet/>
      <dgm:spPr/>
      <dgm:t>
        <a:bodyPr/>
        <a:lstStyle/>
        <a:p>
          <a:endParaRPr lang="es-CO"/>
        </a:p>
      </dgm:t>
    </dgm:pt>
    <dgm:pt modelId="{CD1BABEF-C2EF-424F-A451-1C114314BD41}">
      <dgm:prSet phldrT="[Texto]"/>
      <dgm:spPr>
        <a:solidFill>
          <a:srgbClr val="FFEAD0"/>
        </a:solidFill>
      </dgm:spPr>
      <dgm:t>
        <a:bodyPr/>
        <a:lstStyle/>
        <a:p>
          <a:pPr algn="just"/>
          <a:r>
            <a:rPr lang="es-CO" u="none" strike="noStrike" cap="none" normalizeH="0" baseline="0" dirty="0">
              <a:ln/>
              <a:effectLst/>
            </a:rPr>
            <a:t>Procedimiento contractual aprobado por el Consejo Directivo.</a:t>
          </a:r>
          <a:endParaRPr lang="es-CO" dirty="0"/>
        </a:p>
      </dgm:t>
    </dgm:pt>
    <dgm:pt modelId="{E778E63D-9847-4A8D-B7BF-2F91FD3CB414}" type="parTrans" cxnId="{3A8075B5-50BF-4821-A18E-BF49B75A67C2}">
      <dgm:prSet/>
      <dgm:spPr/>
      <dgm:t>
        <a:bodyPr/>
        <a:lstStyle/>
        <a:p>
          <a:endParaRPr lang="es-CO"/>
        </a:p>
      </dgm:t>
    </dgm:pt>
    <dgm:pt modelId="{29FCDDEB-F7CB-4066-A260-A50A3F78A29E}" type="sibTrans" cxnId="{3A8075B5-50BF-4821-A18E-BF49B75A67C2}">
      <dgm:prSet/>
      <dgm:spPr/>
      <dgm:t>
        <a:bodyPr/>
        <a:lstStyle/>
        <a:p>
          <a:endParaRPr lang="es-CO"/>
        </a:p>
      </dgm:t>
    </dgm:pt>
    <dgm:pt modelId="{9914108F-3586-42A0-BCB3-60B23001D700}">
      <dgm:prSet phldrT="[Texto]"/>
      <dgm:spPr>
        <a:solidFill>
          <a:srgbClr val="EEEEEE"/>
        </a:solidFill>
        <a:ln>
          <a:solidFill>
            <a:srgbClr val="EEEEEE">
              <a:alpha val="90000"/>
            </a:srgbClr>
          </a:solidFill>
        </a:ln>
      </dgm:spPr>
      <dgm:t>
        <a:bodyPr/>
        <a:lstStyle/>
        <a:p>
          <a:pPr algn="just"/>
          <a:r>
            <a:rPr lang="es-MX" dirty="0"/>
            <a:t>Para el 2023 el SMMLV es de                          $ 1.160.000,00 es decir, la cuantía es de                                           </a:t>
          </a:r>
          <a:r>
            <a:rPr lang="es-CO" b="0" i="0" u="none" dirty="0"/>
            <a:t>$ 23.199.999,00 </a:t>
          </a:r>
          <a:r>
            <a:rPr lang="es-MX" dirty="0"/>
            <a:t> m/cte. Teniendo en cuenta que es inferior a los 20 SMMLV.</a:t>
          </a:r>
          <a:endParaRPr lang="es-CO" dirty="0"/>
        </a:p>
      </dgm:t>
    </dgm:pt>
    <dgm:pt modelId="{95E20E93-72D4-403B-A8F8-57C85638C76D}" type="parTrans" cxnId="{B724EDD9-91CC-4F75-A412-2A00F9FB9854}">
      <dgm:prSet/>
      <dgm:spPr/>
      <dgm:t>
        <a:bodyPr/>
        <a:lstStyle/>
        <a:p>
          <a:endParaRPr lang="es-CO"/>
        </a:p>
      </dgm:t>
    </dgm:pt>
    <dgm:pt modelId="{9443FE40-8714-4C89-8992-E2F250EB02CF}" type="sibTrans" cxnId="{B724EDD9-91CC-4F75-A412-2A00F9FB9854}">
      <dgm:prSet/>
      <dgm:spPr/>
      <dgm:t>
        <a:bodyPr/>
        <a:lstStyle/>
        <a:p>
          <a:endParaRPr lang="es-CO"/>
        </a:p>
      </dgm:t>
    </dgm:pt>
    <dgm:pt modelId="{1AB1BDCE-DFD3-4ADD-B6D9-8801D50CB3DC}">
      <dgm:prSet/>
      <dgm:spPr>
        <a:solidFill>
          <a:srgbClr val="FFEAD0"/>
        </a:solidFill>
      </dgm:spPr>
      <dgm:t>
        <a:bodyPr/>
        <a:lstStyle/>
        <a:p>
          <a:pPr algn="just"/>
          <a:r>
            <a:rPr lang="es-CO" u="none" strike="noStrike" cap="none" normalizeH="0" baseline="0" dirty="0">
              <a:ln/>
              <a:effectLst/>
            </a:rPr>
            <a:t>Cumple con los principios de la función administrativa y sometidos al control administrativo y fiscal. (artículo 209 Constitución Política de Colombia)</a:t>
          </a:r>
          <a:endParaRPr lang="es-CO" dirty="0"/>
        </a:p>
      </dgm:t>
    </dgm:pt>
    <dgm:pt modelId="{90A0AEA6-D57C-4E93-8AD2-7263ECC7887A}" type="parTrans" cxnId="{ACC29E3D-1261-4613-8DA9-2982B28B030D}">
      <dgm:prSet/>
      <dgm:spPr/>
      <dgm:t>
        <a:bodyPr/>
        <a:lstStyle/>
        <a:p>
          <a:endParaRPr lang="es-CO"/>
        </a:p>
      </dgm:t>
    </dgm:pt>
    <dgm:pt modelId="{87A92AFD-EDCF-4669-9A9A-1953326A7C85}" type="sibTrans" cxnId="{ACC29E3D-1261-4613-8DA9-2982B28B030D}">
      <dgm:prSet/>
      <dgm:spPr/>
      <dgm:t>
        <a:bodyPr/>
        <a:lstStyle/>
        <a:p>
          <a:endParaRPr lang="es-CO"/>
        </a:p>
      </dgm:t>
    </dgm:pt>
    <dgm:pt modelId="{001B7051-DEC1-43D5-9B73-5AD373CB5573}">
      <dgm:prSet phldrT="[Texto]" custT="1"/>
      <dgm:spPr>
        <a:solidFill>
          <a:srgbClr val="C3C3C3"/>
        </a:solidFill>
        <a:ln>
          <a:solidFill>
            <a:srgbClr val="C3C3C3"/>
          </a:solidFill>
        </a:ln>
      </dgm:spPr>
      <dgm:t>
        <a:bodyPr/>
        <a:lstStyle/>
        <a:p>
          <a:r>
            <a:rPr lang="es-MX" sz="2000" b="1" dirty="0">
              <a:solidFill>
                <a:schemeClr val="tx1"/>
              </a:solidFill>
            </a:rPr>
            <a:t>Cuantía</a:t>
          </a:r>
          <a:endParaRPr lang="es-CO" sz="2000" b="1" dirty="0">
            <a:solidFill>
              <a:schemeClr val="tx1"/>
            </a:solidFill>
          </a:endParaRPr>
        </a:p>
      </dgm:t>
    </dgm:pt>
    <dgm:pt modelId="{DE8600AA-90CC-48D3-A114-745DBE172609}" type="sibTrans" cxnId="{F17EA251-5CC0-4052-9D23-3BC17F00C093}">
      <dgm:prSet/>
      <dgm:spPr/>
      <dgm:t>
        <a:bodyPr/>
        <a:lstStyle/>
        <a:p>
          <a:endParaRPr lang="es-CO"/>
        </a:p>
      </dgm:t>
    </dgm:pt>
    <dgm:pt modelId="{8A70239C-B3B1-4896-8E73-FF17DA43B83E}" type="parTrans" cxnId="{F17EA251-5CC0-4052-9D23-3BC17F00C093}">
      <dgm:prSet/>
      <dgm:spPr/>
      <dgm:t>
        <a:bodyPr/>
        <a:lstStyle/>
        <a:p>
          <a:endParaRPr lang="es-CO"/>
        </a:p>
      </dgm:t>
    </dgm:pt>
    <dgm:pt modelId="{4CC4AFA6-8891-4424-A0A6-EC2B836CC9D6}" type="pres">
      <dgm:prSet presAssocID="{0A86C416-35FA-4B27-8E88-7B630B1DC0E2}" presName="Name0" presStyleCnt="0">
        <dgm:presLayoutVars>
          <dgm:dir/>
          <dgm:animLvl val="lvl"/>
          <dgm:resizeHandles val="exact"/>
        </dgm:presLayoutVars>
      </dgm:prSet>
      <dgm:spPr/>
    </dgm:pt>
    <dgm:pt modelId="{7CBBF04D-6CC5-4DB0-A265-21BCDE3F6580}" type="pres">
      <dgm:prSet presAssocID="{90227812-D462-4409-885C-0F9836A49631}" presName="composite" presStyleCnt="0"/>
      <dgm:spPr/>
    </dgm:pt>
    <dgm:pt modelId="{6DC65038-432C-4F5E-826D-D8FE6E90175C}" type="pres">
      <dgm:prSet presAssocID="{90227812-D462-4409-885C-0F9836A49631}" presName="parTx" presStyleLbl="alignNode1" presStyleIdx="0" presStyleCnt="2">
        <dgm:presLayoutVars>
          <dgm:chMax val="0"/>
          <dgm:chPref val="0"/>
          <dgm:bulletEnabled val="1"/>
        </dgm:presLayoutVars>
      </dgm:prSet>
      <dgm:spPr/>
    </dgm:pt>
    <dgm:pt modelId="{0CC85D8F-DD88-4C52-9210-2DF35EAAB8C8}" type="pres">
      <dgm:prSet presAssocID="{90227812-D462-4409-885C-0F9836A49631}" presName="desTx" presStyleLbl="alignAccFollowNode1" presStyleIdx="0" presStyleCnt="2" custLinFactNeighborX="-1" custLinFactNeighborY="1289">
        <dgm:presLayoutVars>
          <dgm:bulletEnabled val="1"/>
        </dgm:presLayoutVars>
      </dgm:prSet>
      <dgm:spPr/>
    </dgm:pt>
    <dgm:pt modelId="{E677B039-E2B2-41AB-9488-F9A0150EA2E5}" type="pres">
      <dgm:prSet presAssocID="{562515E2-B2FF-4647-97BE-52E405545150}" presName="space" presStyleCnt="0"/>
      <dgm:spPr/>
    </dgm:pt>
    <dgm:pt modelId="{0DEA2EF5-A581-4935-AAD0-B8E5447BD2C9}" type="pres">
      <dgm:prSet presAssocID="{001B7051-DEC1-43D5-9B73-5AD373CB5573}" presName="composite" presStyleCnt="0"/>
      <dgm:spPr/>
    </dgm:pt>
    <dgm:pt modelId="{C69375B1-8A81-4776-9F6D-766E45C0F067}" type="pres">
      <dgm:prSet presAssocID="{001B7051-DEC1-43D5-9B73-5AD373CB5573}" presName="parTx" presStyleLbl="alignNode1" presStyleIdx="1" presStyleCnt="2" custLinFactNeighborX="-6913" custLinFactNeighborY="-692">
        <dgm:presLayoutVars>
          <dgm:chMax val="0"/>
          <dgm:chPref val="0"/>
          <dgm:bulletEnabled val="1"/>
        </dgm:presLayoutVars>
      </dgm:prSet>
      <dgm:spPr/>
    </dgm:pt>
    <dgm:pt modelId="{B7696801-7729-46FC-BBCF-D9855CD7D90F}" type="pres">
      <dgm:prSet presAssocID="{001B7051-DEC1-43D5-9B73-5AD373CB5573}" presName="desTx" presStyleLbl="alignAccFollowNode1" presStyleIdx="1" presStyleCnt="2" custLinFactNeighborX="-6913" custLinFactNeighborY="1047">
        <dgm:presLayoutVars>
          <dgm:bulletEnabled val="1"/>
        </dgm:presLayoutVars>
      </dgm:prSet>
      <dgm:spPr/>
    </dgm:pt>
  </dgm:ptLst>
  <dgm:cxnLst>
    <dgm:cxn modelId="{2054A00D-6CD0-4A11-84AE-CF735C136642}" type="presOf" srcId="{90227812-D462-4409-885C-0F9836A49631}" destId="{6DC65038-432C-4F5E-826D-D8FE6E90175C}" srcOrd="0" destOrd="0" presId="urn:microsoft.com/office/officeart/2005/8/layout/hList1"/>
    <dgm:cxn modelId="{3D04DF14-B2FA-4E84-AB13-058F60709567}" type="presOf" srcId="{9914108F-3586-42A0-BCB3-60B23001D700}" destId="{B7696801-7729-46FC-BBCF-D9855CD7D90F}" srcOrd="0" destOrd="0" presId="urn:microsoft.com/office/officeart/2005/8/layout/hList1"/>
    <dgm:cxn modelId="{AC7B3524-F230-476B-AB2D-CFD59C623A90}" type="presOf" srcId="{001B7051-DEC1-43D5-9B73-5AD373CB5573}" destId="{C69375B1-8A81-4776-9F6D-766E45C0F067}" srcOrd="0" destOrd="0" presId="urn:microsoft.com/office/officeart/2005/8/layout/hList1"/>
    <dgm:cxn modelId="{B66F362E-B19D-4F24-B5EC-A4311187EE8B}" srcId="{0A86C416-35FA-4B27-8E88-7B630B1DC0E2}" destId="{90227812-D462-4409-885C-0F9836A49631}" srcOrd="0" destOrd="0" parTransId="{30509FE9-DBFE-48CE-AFD6-E1C9A9EB3ED4}" sibTransId="{562515E2-B2FF-4647-97BE-52E405545150}"/>
    <dgm:cxn modelId="{ACC29E3D-1261-4613-8DA9-2982B28B030D}" srcId="{90227812-D462-4409-885C-0F9836A49631}" destId="{1AB1BDCE-DFD3-4ADD-B6D9-8801D50CB3DC}" srcOrd="1" destOrd="0" parTransId="{90A0AEA6-D57C-4E93-8AD2-7263ECC7887A}" sibTransId="{87A92AFD-EDCF-4669-9A9A-1953326A7C85}"/>
    <dgm:cxn modelId="{2CC3ED4A-CB67-4174-AB31-BD66A266CC25}" type="presOf" srcId="{CD1BABEF-C2EF-424F-A451-1C114314BD41}" destId="{0CC85D8F-DD88-4C52-9210-2DF35EAAB8C8}" srcOrd="0" destOrd="0" presId="urn:microsoft.com/office/officeart/2005/8/layout/hList1"/>
    <dgm:cxn modelId="{F17EA251-5CC0-4052-9D23-3BC17F00C093}" srcId="{0A86C416-35FA-4B27-8E88-7B630B1DC0E2}" destId="{001B7051-DEC1-43D5-9B73-5AD373CB5573}" srcOrd="1" destOrd="0" parTransId="{8A70239C-B3B1-4896-8E73-FF17DA43B83E}" sibTransId="{DE8600AA-90CC-48D3-A114-745DBE172609}"/>
    <dgm:cxn modelId="{679F7A7D-7863-4F55-ABA4-A0DB7BFE7716}" type="presOf" srcId="{0A86C416-35FA-4B27-8E88-7B630B1DC0E2}" destId="{4CC4AFA6-8891-4424-A0A6-EC2B836CC9D6}" srcOrd="0" destOrd="0" presId="urn:microsoft.com/office/officeart/2005/8/layout/hList1"/>
    <dgm:cxn modelId="{3A8075B5-50BF-4821-A18E-BF49B75A67C2}" srcId="{90227812-D462-4409-885C-0F9836A49631}" destId="{CD1BABEF-C2EF-424F-A451-1C114314BD41}" srcOrd="0" destOrd="0" parTransId="{E778E63D-9847-4A8D-B7BF-2F91FD3CB414}" sibTransId="{29FCDDEB-F7CB-4066-A260-A50A3F78A29E}"/>
    <dgm:cxn modelId="{B724EDD9-91CC-4F75-A412-2A00F9FB9854}" srcId="{001B7051-DEC1-43D5-9B73-5AD373CB5573}" destId="{9914108F-3586-42A0-BCB3-60B23001D700}" srcOrd="0" destOrd="0" parTransId="{95E20E93-72D4-403B-A8F8-57C85638C76D}" sibTransId="{9443FE40-8714-4C89-8992-E2F250EB02CF}"/>
    <dgm:cxn modelId="{D122BAED-3466-40A6-81A5-3DC5D626090E}" type="presOf" srcId="{1AB1BDCE-DFD3-4ADD-B6D9-8801D50CB3DC}" destId="{0CC85D8F-DD88-4C52-9210-2DF35EAAB8C8}" srcOrd="0" destOrd="1" presId="urn:microsoft.com/office/officeart/2005/8/layout/hList1"/>
    <dgm:cxn modelId="{5AD28FA1-F759-4B6F-9E1F-72494ED9FF03}" type="presParOf" srcId="{4CC4AFA6-8891-4424-A0A6-EC2B836CC9D6}" destId="{7CBBF04D-6CC5-4DB0-A265-21BCDE3F6580}" srcOrd="0" destOrd="0" presId="urn:microsoft.com/office/officeart/2005/8/layout/hList1"/>
    <dgm:cxn modelId="{347358DA-B9A6-4445-9A81-148E70FCB6F0}" type="presParOf" srcId="{7CBBF04D-6CC5-4DB0-A265-21BCDE3F6580}" destId="{6DC65038-432C-4F5E-826D-D8FE6E90175C}" srcOrd="0" destOrd="0" presId="urn:microsoft.com/office/officeart/2005/8/layout/hList1"/>
    <dgm:cxn modelId="{0BAB5264-8850-4142-9D65-376E4D413DC2}" type="presParOf" srcId="{7CBBF04D-6CC5-4DB0-A265-21BCDE3F6580}" destId="{0CC85D8F-DD88-4C52-9210-2DF35EAAB8C8}" srcOrd="1" destOrd="0" presId="urn:microsoft.com/office/officeart/2005/8/layout/hList1"/>
    <dgm:cxn modelId="{F508411C-55E5-4152-AD4F-DA6A693C91BF}" type="presParOf" srcId="{4CC4AFA6-8891-4424-A0A6-EC2B836CC9D6}" destId="{E677B039-E2B2-41AB-9488-F9A0150EA2E5}" srcOrd="1" destOrd="0" presId="urn:microsoft.com/office/officeart/2005/8/layout/hList1"/>
    <dgm:cxn modelId="{CA7A5274-399C-4409-8260-22E8BA9C34E8}" type="presParOf" srcId="{4CC4AFA6-8891-4424-A0A6-EC2B836CC9D6}" destId="{0DEA2EF5-A581-4935-AAD0-B8E5447BD2C9}" srcOrd="2" destOrd="0" presId="urn:microsoft.com/office/officeart/2005/8/layout/hList1"/>
    <dgm:cxn modelId="{2E960F7F-2A9C-4FD8-A95A-6AD639DF1888}" type="presParOf" srcId="{0DEA2EF5-A581-4935-AAD0-B8E5447BD2C9}" destId="{C69375B1-8A81-4776-9F6D-766E45C0F067}" srcOrd="0" destOrd="0" presId="urn:microsoft.com/office/officeart/2005/8/layout/hList1"/>
    <dgm:cxn modelId="{AF507917-CD00-491F-975B-2429428AC26F}" type="presParOf" srcId="{0DEA2EF5-A581-4935-AAD0-B8E5447BD2C9}" destId="{B7696801-7729-46FC-BBCF-D9855CD7D90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a:solidFill>
          <a:srgbClr val="F7C100"/>
        </a:solidFill>
      </dgm:spPr>
      <dgm:t>
        <a:bodyPr/>
        <a:lstStyle/>
        <a:p>
          <a:pPr rtl="0"/>
          <a:r>
            <a:rPr lang="es-MX" sz="3500" b="1" dirty="0">
              <a:latin typeface="Abadi MT Condensed Extra Bold" panose="020B0306030101010103"/>
            </a:rPr>
            <a:t>ETAPA POSCONTRACTUAL</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1C9FE88-B93C-4F67-9239-4001FA6DFAB8}" type="doc">
      <dgm:prSet loTypeId="urn:microsoft.com/office/officeart/2005/8/layout/hList7" loCatId="relationship" qsTypeId="urn:microsoft.com/office/officeart/2005/8/quickstyle/simple3" qsCatId="simple" csTypeId="urn:microsoft.com/office/officeart/2005/8/colors/colorful4" csCatId="colorful" phldr="1"/>
      <dgm:spPr/>
      <dgm:t>
        <a:bodyPr/>
        <a:lstStyle/>
        <a:p>
          <a:endParaRPr lang="es-ES"/>
        </a:p>
      </dgm:t>
    </dgm:pt>
    <dgm:pt modelId="{873BD7D2-4D24-4656-8667-F015E6DFEF90}">
      <dgm:prSet phldrT="[Texto]" phldr="0" custT="1"/>
      <dgm:spPr/>
      <dgm:t>
        <a:bodyPr/>
        <a:lstStyle/>
        <a:p>
          <a:pPr algn="ctr" rtl="0"/>
          <a:endParaRPr lang="es" sz="1600" b="1" dirty="0"/>
        </a:p>
        <a:p>
          <a:pPr algn="ctr" rtl="0"/>
          <a:r>
            <a:rPr lang="es" sz="1600" b="1" dirty="0"/>
            <a:t>1. </a:t>
          </a:r>
          <a:r>
            <a:rPr lang="es" sz="1600" dirty="0"/>
            <a:t>Los contratos de tracto sucesivo, es decir, aquellos cuya ejecución o cumplimiento se prolongue en el tiempo.</a:t>
          </a:r>
          <a:endParaRPr lang="es-ES" sz="1600" dirty="0"/>
        </a:p>
      </dgm:t>
    </dgm:pt>
    <dgm:pt modelId="{24A56BA8-B137-407C-A7CA-C6F218ED348A}" type="parTrans" cxnId="{0E7132A2-09F9-4278-96B3-D83E8514A192}">
      <dgm:prSet/>
      <dgm:spPr/>
      <dgm:t>
        <a:bodyPr/>
        <a:lstStyle/>
        <a:p>
          <a:pPr algn="ctr"/>
          <a:endParaRPr lang="es-ES" sz="2800"/>
        </a:p>
      </dgm:t>
    </dgm:pt>
    <dgm:pt modelId="{E0431F1C-C788-43F2-9B69-A7122B422D6C}" type="sibTrans" cxnId="{0E7132A2-09F9-4278-96B3-D83E8514A192}">
      <dgm:prSet/>
      <dgm:spPr/>
      <dgm:t>
        <a:bodyPr/>
        <a:lstStyle/>
        <a:p>
          <a:pPr algn="ctr"/>
          <a:endParaRPr lang="es-ES" sz="2800"/>
        </a:p>
      </dgm:t>
    </dgm:pt>
    <dgm:pt modelId="{ECC818DB-9AC6-463C-933A-0629526FEC18}">
      <dgm:prSet phldrT="[Texto]" phldr="0" custT="1"/>
      <dgm:spPr/>
      <dgm:t>
        <a:bodyPr/>
        <a:lstStyle/>
        <a:p>
          <a:pPr algn="ctr" rtl="0"/>
          <a:r>
            <a:rPr lang="es" sz="1600" b="1" dirty="0"/>
            <a:t>2. </a:t>
          </a:r>
          <a:r>
            <a:rPr lang="es" sz="1600" dirty="0"/>
            <a:t>Los contratos en los que se haya pactado específicamente la liquidación.</a:t>
          </a:r>
          <a:endParaRPr lang="es-ES" sz="1600" dirty="0"/>
        </a:p>
      </dgm:t>
    </dgm:pt>
    <dgm:pt modelId="{44CBC6C6-83BB-4BEB-957E-5AA2E671B9BC}" type="parTrans" cxnId="{E3189BA4-FB55-4A86-9DBB-B29B2399E28B}">
      <dgm:prSet/>
      <dgm:spPr/>
      <dgm:t>
        <a:bodyPr/>
        <a:lstStyle/>
        <a:p>
          <a:pPr algn="ctr"/>
          <a:endParaRPr lang="es-ES" sz="2800"/>
        </a:p>
      </dgm:t>
    </dgm:pt>
    <dgm:pt modelId="{1C1441D5-FB2C-4F1D-B21F-DC2AEF41D7F5}" type="sibTrans" cxnId="{E3189BA4-FB55-4A86-9DBB-B29B2399E28B}">
      <dgm:prSet/>
      <dgm:spPr/>
      <dgm:t>
        <a:bodyPr/>
        <a:lstStyle/>
        <a:p>
          <a:pPr algn="ctr"/>
          <a:endParaRPr lang="es-ES" sz="2800"/>
        </a:p>
      </dgm:t>
    </dgm:pt>
    <dgm:pt modelId="{1C508791-E62D-4551-94BE-5C4471934594}">
      <dgm:prSet phldrT="[Texto]" phldr="0" custT="1"/>
      <dgm:spPr/>
      <dgm:t>
        <a:bodyPr/>
        <a:lstStyle/>
        <a:p>
          <a:pPr algn="ctr" rtl="0"/>
          <a:endParaRPr lang="es" sz="1600" b="1" dirty="0"/>
        </a:p>
        <a:p>
          <a:pPr algn="ctr" rtl="0"/>
          <a:endParaRPr lang="es" sz="1600" b="1" dirty="0"/>
        </a:p>
        <a:p>
          <a:pPr algn="ctr" rtl="0"/>
          <a:endParaRPr lang="es" sz="1600" b="1" dirty="0"/>
        </a:p>
        <a:p>
          <a:pPr algn="ctr" rtl="0"/>
          <a:r>
            <a:rPr lang="es" sz="1600" b="1" dirty="0"/>
            <a:t>3. </a:t>
          </a:r>
          <a:r>
            <a:rPr lang="es" sz="1600" dirty="0"/>
            <a:t>Los contratos terminados anormalmente como aquellos que, terminan antes del cumplimiento del plazo contractual por incumplimiento de alguna de las partes.</a:t>
          </a:r>
          <a:endParaRPr lang="es-ES" sz="1600" dirty="0"/>
        </a:p>
      </dgm:t>
    </dgm:pt>
    <dgm:pt modelId="{5626B511-AA6B-4C23-A6C7-710C0F22A4FF}" type="parTrans" cxnId="{80DB805C-4EEE-43CB-AACD-781CAA67B160}">
      <dgm:prSet/>
      <dgm:spPr/>
      <dgm:t>
        <a:bodyPr/>
        <a:lstStyle/>
        <a:p>
          <a:pPr algn="ctr"/>
          <a:endParaRPr lang="es-ES" sz="2800"/>
        </a:p>
      </dgm:t>
    </dgm:pt>
    <dgm:pt modelId="{A9ED2258-755F-4330-B86A-483936343347}" type="sibTrans" cxnId="{80DB805C-4EEE-43CB-AACD-781CAA67B160}">
      <dgm:prSet/>
      <dgm:spPr/>
      <dgm:t>
        <a:bodyPr/>
        <a:lstStyle/>
        <a:p>
          <a:pPr algn="ctr"/>
          <a:endParaRPr lang="es-ES" sz="2800"/>
        </a:p>
      </dgm:t>
    </dgm:pt>
    <dgm:pt modelId="{A3561003-DE6B-443F-8371-20BCD550EDDC}">
      <dgm:prSet phldrT="[Texto]" phldr="0" custT="1"/>
      <dgm:spPr/>
      <dgm:t>
        <a:bodyPr/>
        <a:lstStyle/>
        <a:p>
          <a:pPr algn="ctr" rtl="0"/>
          <a:endParaRPr lang="es" sz="1600" b="1" dirty="0"/>
        </a:p>
        <a:p>
          <a:pPr algn="ctr" rtl="0"/>
          <a:endParaRPr lang="es" sz="1600" b="1" dirty="0"/>
        </a:p>
        <a:p>
          <a:pPr algn="ctr" rtl="0"/>
          <a:endParaRPr lang="es" sz="1600" b="1" dirty="0"/>
        </a:p>
        <a:p>
          <a:pPr algn="ctr" rtl="0"/>
          <a:r>
            <a:rPr lang="es" sz="1600" b="1" dirty="0"/>
            <a:t>4. </a:t>
          </a:r>
          <a:r>
            <a:rPr lang="es" sz="1600" dirty="0"/>
            <a:t>La liquidación no será obligatoria en los contratos de prestación de servicios profesionales y de apoyo a la gestión. Salvo en los casos en los que queden saldos pendientes por ejecutar.</a:t>
          </a:r>
          <a:endParaRPr lang="es-ES" sz="1600" dirty="0"/>
        </a:p>
      </dgm:t>
    </dgm:pt>
    <dgm:pt modelId="{6E3D6859-B7FD-4A35-B3AB-B4E4059FDD81}" type="parTrans" cxnId="{F74524AC-6158-47C0-8C27-4090C5A69E0A}">
      <dgm:prSet/>
      <dgm:spPr/>
      <dgm:t>
        <a:bodyPr/>
        <a:lstStyle/>
        <a:p>
          <a:pPr algn="ctr"/>
          <a:endParaRPr lang="es-ES" sz="2800"/>
        </a:p>
      </dgm:t>
    </dgm:pt>
    <dgm:pt modelId="{2142FFA4-02C3-4744-BB60-5474D98CF767}" type="sibTrans" cxnId="{F74524AC-6158-47C0-8C27-4090C5A69E0A}">
      <dgm:prSet/>
      <dgm:spPr/>
      <dgm:t>
        <a:bodyPr/>
        <a:lstStyle/>
        <a:p>
          <a:pPr algn="ctr"/>
          <a:endParaRPr lang="es-ES" sz="2800"/>
        </a:p>
      </dgm:t>
    </dgm:pt>
    <dgm:pt modelId="{0D377A0C-3E00-4D95-BABF-E6730B7C3DD9}" type="pres">
      <dgm:prSet presAssocID="{F1C9FE88-B93C-4F67-9239-4001FA6DFAB8}" presName="Name0" presStyleCnt="0">
        <dgm:presLayoutVars>
          <dgm:dir/>
          <dgm:resizeHandles val="exact"/>
        </dgm:presLayoutVars>
      </dgm:prSet>
      <dgm:spPr/>
    </dgm:pt>
    <dgm:pt modelId="{205B1C9F-7EB4-4393-8902-6E79EDD5C110}" type="pres">
      <dgm:prSet presAssocID="{F1C9FE88-B93C-4F67-9239-4001FA6DFAB8}" presName="fgShape" presStyleLbl="fgShp" presStyleIdx="0" presStyleCnt="1" custFlipVert="1" custScaleX="99446" custScaleY="37053" custLinFactNeighborX="-1173" custLinFactNeighborY="64807"/>
      <dgm:spPr/>
    </dgm:pt>
    <dgm:pt modelId="{6D1F9EE8-801E-4EEA-82C2-ADF8FEA0F254}" type="pres">
      <dgm:prSet presAssocID="{F1C9FE88-B93C-4F67-9239-4001FA6DFAB8}" presName="linComp" presStyleCnt="0"/>
      <dgm:spPr/>
    </dgm:pt>
    <dgm:pt modelId="{32DF152D-9892-474D-B443-B596C1DD75EB}" type="pres">
      <dgm:prSet presAssocID="{873BD7D2-4D24-4656-8667-F015E6DFEF90}" presName="compNode" presStyleCnt="0"/>
      <dgm:spPr/>
    </dgm:pt>
    <dgm:pt modelId="{E2EE96F5-82C8-4C1B-8B60-A815C8057C87}" type="pres">
      <dgm:prSet presAssocID="{873BD7D2-4D24-4656-8667-F015E6DFEF90}" presName="bkgdShape" presStyleLbl="node1" presStyleIdx="0" presStyleCnt="4"/>
      <dgm:spPr/>
    </dgm:pt>
    <dgm:pt modelId="{F874D280-2D81-44E0-95CC-50C09C6B02BB}" type="pres">
      <dgm:prSet presAssocID="{873BD7D2-4D24-4656-8667-F015E6DFEF90}" presName="nodeTx" presStyleLbl="node1" presStyleIdx="0" presStyleCnt="4">
        <dgm:presLayoutVars>
          <dgm:bulletEnabled val="1"/>
        </dgm:presLayoutVars>
      </dgm:prSet>
      <dgm:spPr/>
    </dgm:pt>
    <dgm:pt modelId="{F94F528E-001E-4FDB-8BA0-877276BF5AA0}" type="pres">
      <dgm:prSet presAssocID="{873BD7D2-4D24-4656-8667-F015E6DFEF90}" presName="invisiNode" presStyleLbl="node1" presStyleIdx="0" presStyleCnt="4"/>
      <dgm:spPr/>
    </dgm:pt>
    <dgm:pt modelId="{36CBBA20-6C97-485D-A1A6-C7DDCA76CECD}" type="pres">
      <dgm:prSet presAssocID="{873BD7D2-4D24-4656-8667-F015E6DFEF90}" presName="imagNode" presStyleLbl="fgImgPlace1" presStyleIdx="0" presStyleCnt="4"/>
      <dgm:spPr>
        <a:blipFill>
          <a:blip xmlns:r="http://schemas.openxmlformats.org/officeDocument/2006/relationships" r:embed="rId1"/>
          <a:srcRect/>
          <a:stretch>
            <a:fillRect l="-25000" r="-25000"/>
          </a:stretch>
        </a:blipFill>
      </dgm:spPr>
    </dgm:pt>
    <dgm:pt modelId="{AA5494A6-48D2-4EC1-96CE-00E0CE7721E9}" type="pres">
      <dgm:prSet presAssocID="{E0431F1C-C788-43F2-9B69-A7122B422D6C}" presName="sibTrans" presStyleLbl="sibTrans2D1" presStyleIdx="0" presStyleCnt="0"/>
      <dgm:spPr/>
    </dgm:pt>
    <dgm:pt modelId="{B048A7C7-714B-474B-AA7C-80416D9B381E}" type="pres">
      <dgm:prSet presAssocID="{ECC818DB-9AC6-463C-933A-0629526FEC18}" presName="compNode" presStyleCnt="0"/>
      <dgm:spPr/>
    </dgm:pt>
    <dgm:pt modelId="{DACBC24B-D2A4-4348-9DE2-001EFDA3DE95}" type="pres">
      <dgm:prSet presAssocID="{ECC818DB-9AC6-463C-933A-0629526FEC18}" presName="bkgdShape" presStyleLbl="node1" presStyleIdx="1" presStyleCnt="4"/>
      <dgm:spPr/>
    </dgm:pt>
    <dgm:pt modelId="{5DD8C6D2-30EA-4D77-BAC7-E565E3E37722}" type="pres">
      <dgm:prSet presAssocID="{ECC818DB-9AC6-463C-933A-0629526FEC18}" presName="nodeTx" presStyleLbl="node1" presStyleIdx="1" presStyleCnt="4">
        <dgm:presLayoutVars>
          <dgm:bulletEnabled val="1"/>
        </dgm:presLayoutVars>
      </dgm:prSet>
      <dgm:spPr/>
    </dgm:pt>
    <dgm:pt modelId="{FCD194C9-62E5-428B-991C-30783A846C4F}" type="pres">
      <dgm:prSet presAssocID="{ECC818DB-9AC6-463C-933A-0629526FEC18}" presName="invisiNode" presStyleLbl="node1" presStyleIdx="1" presStyleCnt="4"/>
      <dgm:spPr/>
    </dgm:pt>
    <dgm:pt modelId="{010EF84A-5BAB-42E6-9CB1-8340F0A72250}" type="pres">
      <dgm:prSet presAssocID="{ECC818DB-9AC6-463C-933A-0629526FEC1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62DE0925-F2D2-4598-B298-C73075418317}" type="pres">
      <dgm:prSet presAssocID="{1C1441D5-FB2C-4F1D-B21F-DC2AEF41D7F5}" presName="sibTrans" presStyleLbl="sibTrans2D1" presStyleIdx="0" presStyleCnt="0"/>
      <dgm:spPr/>
    </dgm:pt>
    <dgm:pt modelId="{2DA8D1C7-2B60-4348-B587-4E02F1F60171}" type="pres">
      <dgm:prSet presAssocID="{1C508791-E62D-4551-94BE-5C4471934594}" presName="compNode" presStyleCnt="0"/>
      <dgm:spPr/>
    </dgm:pt>
    <dgm:pt modelId="{9B5E812C-0770-4B18-8685-E5AFB38595C0}" type="pres">
      <dgm:prSet presAssocID="{1C508791-E62D-4551-94BE-5C4471934594}" presName="bkgdShape" presStyleLbl="node1" presStyleIdx="2" presStyleCnt="4"/>
      <dgm:spPr/>
    </dgm:pt>
    <dgm:pt modelId="{66AF7702-05A9-4DDD-8994-C945A7E11498}" type="pres">
      <dgm:prSet presAssocID="{1C508791-E62D-4551-94BE-5C4471934594}" presName="nodeTx" presStyleLbl="node1" presStyleIdx="2" presStyleCnt="4">
        <dgm:presLayoutVars>
          <dgm:bulletEnabled val="1"/>
        </dgm:presLayoutVars>
      </dgm:prSet>
      <dgm:spPr/>
    </dgm:pt>
    <dgm:pt modelId="{FEAA994F-FA1C-4A0D-B7C4-0DCC4E8EE91A}" type="pres">
      <dgm:prSet presAssocID="{1C508791-E62D-4551-94BE-5C4471934594}" presName="invisiNode" presStyleLbl="node1" presStyleIdx="2" presStyleCnt="4"/>
      <dgm:spPr/>
    </dgm:pt>
    <dgm:pt modelId="{01A23F6C-5663-4BD9-B680-226B859B2CF1}" type="pres">
      <dgm:prSet presAssocID="{1C508791-E62D-4551-94BE-5C4471934594}"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250449DF-86EF-45AC-92BC-4B4B575503FC}" type="pres">
      <dgm:prSet presAssocID="{A9ED2258-755F-4330-B86A-483936343347}" presName="sibTrans" presStyleLbl="sibTrans2D1" presStyleIdx="0" presStyleCnt="0"/>
      <dgm:spPr/>
    </dgm:pt>
    <dgm:pt modelId="{C01564A3-CC4A-4DDE-B91F-B79E86765908}" type="pres">
      <dgm:prSet presAssocID="{A3561003-DE6B-443F-8371-20BCD550EDDC}" presName="compNode" presStyleCnt="0"/>
      <dgm:spPr/>
    </dgm:pt>
    <dgm:pt modelId="{1563AF56-B0C7-418E-8BD6-01C498BF13A9}" type="pres">
      <dgm:prSet presAssocID="{A3561003-DE6B-443F-8371-20BCD550EDDC}" presName="bkgdShape" presStyleLbl="node1" presStyleIdx="3" presStyleCnt="4" custLinFactNeighborX="61578" custLinFactNeighborY="-2284"/>
      <dgm:spPr/>
    </dgm:pt>
    <dgm:pt modelId="{64A2AC58-1127-461B-B0F0-75AAA237CB75}" type="pres">
      <dgm:prSet presAssocID="{A3561003-DE6B-443F-8371-20BCD550EDDC}" presName="nodeTx" presStyleLbl="node1" presStyleIdx="3" presStyleCnt="4">
        <dgm:presLayoutVars>
          <dgm:bulletEnabled val="1"/>
        </dgm:presLayoutVars>
      </dgm:prSet>
      <dgm:spPr/>
    </dgm:pt>
    <dgm:pt modelId="{9C7EA833-4AD1-4E2A-9801-F6F78D26BF8A}" type="pres">
      <dgm:prSet presAssocID="{A3561003-DE6B-443F-8371-20BCD550EDDC}" presName="invisiNode" presStyleLbl="node1" presStyleIdx="3" presStyleCnt="4"/>
      <dgm:spPr/>
    </dgm:pt>
    <dgm:pt modelId="{32F4A79C-2268-4981-859B-C76E0A167764}" type="pres">
      <dgm:prSet presAssocID="{A3561003-DE6B-443F-8371-20BCD550EDDC}"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dgm:spPr>
    </dgm:pt>
  </dgm:ptLst>
  <dgm:cxnLst>
    <dgm:cxn modelId="{0B4FA60E-F8BB-40E6-B2DC-4AF6730A0258}" type="presOf" srcId="{A3561003-DE6B-443F-8371-20BCD550EDDC}" destId="{64A2AC58-1127-461B-B0F0-75AAA237CB75}" srcOrd="1" destOrd="0" presId="urn:microsoft.com/office/officeart/2005/8/layout/hList7"/>
    <dgm:cxn modelId="{5FEDD01C-A9A6-4B4D-89B3-516F53B1F8F5}" type="presOf" srcId="{873BD7D2-4D24-4656-8667-F015E6DFEF90}" destId="{F874D280-2D81-44E0-95CC-50C09C6B02BB}" srcOrd="1" destOrd="0" presId="urn:microsoft.com/office/officeart/2005/8/layout/hList7"/>
    <dgm:cxn modelId="{62C79237-0B39-4BC9-B90E-C7ED1992F86B}" type="presOf" srcId="{A9ED2258-755F-4330-B86A-483936343347}" destId="{250449DF-86EF-45AC-92BC-4B4B575503FC}" srcOrd="0" destOrd="0" presId="urn:microsoft.com/office/officeart/2005/8/layout/hList7"/>
    <dgm:cxn modelId="{80DB805C-4EEE-43CB-AACD-781CAA67B160}" srcId="{F1C9FE88-B93C-4F67-9239-4001FA6DFAB8}" destId="{1C508791-E62D-4551-94BE-5C4471934594}" srcOrd="2" destOrd="0" parTransId="{5626B511-AA6B-4C23-A6C7-710C0F22A4FF}" sibTransId="{A9ED2258-755F-4330-B86A-483936343347}"/>
    <dgm:cxn modelId="{A1A49053-CD81-4308-8443-345510FBB24B}" type="presOf" srcId="{873BD7D2-4D24-4656-8667-F015E6DFEF90}" destId="{E2EE96F5-82C8-4C1B-8B60-A815C8057C87}" srcOrd="0" destOrd="0" presId="urn:microsoft.com/office/officeart/2005/8/layout/hList7"/>
    <dgm:cxn modelId="{0E7132A2-09F9-4278-96B3-D83E8514A192}" srcId="{F1C9FE88-B93C-4F67-9239-4001FA6DFAB8}" destId="{873BD7D2-4D24-4656-8667-F015E6DFEF90}" srcOrd="0" destOrd="0" parTransId="{24A56BA8-B137-407C-A7CA-C6F218ED348A}" sibTransId="{E0431F1C-C788-43F2-9B69-A7122B422D6C}"/>
    <dgm:cxn modelId="{E3189BA4-FB55-4A86-9DBB-B29B2399E28B}" srcId="{F1C9FE88-B93C-4F67-9239-4001FA6DFAB8}" destId="{ECC818DB-9AC6-463C-933A-0629526FEC18}" srcOrd="1" destOrd="0" parTransId="{44CBC6C6-83BB-4BEB-957E-5AA2E671B9BC}" sibTransId="{1C1441D5-FB2C-4F1D-B21F-DC2AEF41D7F5}"/>
    <dgm:cxn modelId="{F81E0FAC-6166-40E8-8869-D5192A4462DC}" type="presOf" srcId="{A3561003-DE6B-443F-8371-20BCD550EDDC}" destId="{1563AF56-B0C7-418E-8BD6-01C498BF13A9}" srcOrd="0" destOrd="0" presId="urn:microsoft.com/office/officeart/2005/8/layout/hList7"/>
    <dgm:cxn modelId="{F74524AC-6158-47C0-8C27-4090C5A69E0A}" srcId="{F1C9FE88-B93C-4F67-9239-4001FA6DFAB8}" destId="{A3561003-DE6B-443F-8371-20BCD550EDDC}" srcOrd="3" destOrd="0" parTransId="{6E3D6859-B7FD-4A35-B3AB-B4E4059FDD81}" sibTransId="{2142FFA4-02C3-4744-BB60-5474D98CF767}"/>
    <dgm:cxn modelId="{00A3CFB6-9E86-45CF-8BA3-547ACD685E3D}" type="presOf" srcId="{E0431F1C-C788-43F2-9B69-A7122B422D6C}" destId="{AA5494A6-48D2-4EC1-96CE-00E0CE7721E9}" srcOrd="0" destOrd="0" presId="urn:microsoft.com/office/officeart/2005/8/layout/hList7"/>
    <dgm:cxn modelId="{C42CE0BC-BD28-4240-822C-D4ADA0C9C9F0}" type="presOf" srcId="{ECC818DB-9AC6-463C-933A-0629526FEC18}" destId="{DACBC24B-D2A4-4348-9DE2-001EFDA3DE95}" srcOrd="0" destOrd="0" presId="urn:microsoft.com/office/officeart/2005/8/layout/hList7"/>
    <dgm:cxn modelId="{6B330EC4-D3A0-47B1-95D9-B8027D8B99CD}" type="presOf" srcId="{1C1441D5-FB2C-4F1D-B21F-DC2AEF41D7F5}" destId="{62DE0925-F2D2-4598-B298-C73075418317}" srcOrd="0" destOrd="0" presId="urn:microsoft.com/office/officeart/2005/8/layout/hList7"/>
    <dgm:cxn modelId="{8AEA4DC9-8CE4-47FE-999E-F6FEE2F4C0ED}" type="presOf" srcId="{1C508791-E62D-4551-94BE-5C4471934594}" destId="{66AF7702-05A9-4DDD-8994-C945A7E11498}" srcOrd="1" destOrd="0" presId="urn:microsoft.com/office/officeart/2005/8/layout/hList7"/>
    <dgm:cxn modelId="{8FEA7AE1-D102-49D4-B509-E537F9098FCE}" type="presOf" srcId="{F1C9FE88-B93C-4F67-9239-4001FA6DFAB8}" destId="{0D377A0C-3E00-4D95-BABF-E6730B7C3DD9}" srcOrd="0" destOrd="0" presId="urn:microsoft.com/office/officeart/2005/8/layout/hList7"/>
    <dgm:cxn modelId="{3CA7B3EF-4A32-485C-A82B-2BEF9BDD1711}" type="presOf" srcId="{1C508791-E62D-4551-94BE-5C4471934594}" destId="{9B5E812C-0770-4B18-8685-E5AFB38595C0}" srcOrd="0" destOrd="0" presId="urn:microsoft.com/office/officeart/2005/8/layout/hList7"/>
    <dgm:cxn modelId="{5E73C4FA-3528-45C1-9CAB-9A5A496555FD}" type="presOf" srcId="{ECC818DB-9AC6-463C-933A-0629526FEC18}" destId="{5DD8C6D2-30EA-4D77-BAC7-E565E3E37722}" srcOrd="1" destOrd="0" presId="urn:microsoft.com/office/officeart/2005/8/layout/hList7"/>
    <dgm:cxn modelId="{4659F0AB-934B-4289-9EAE-848A12B11642}" type="presParOf" srcId="{0D377A0C-3E00-4D95-BABF-E6730B7C3DD9}" destId="{205B1C9F-7EB4-4393-8902-6E79EDD5C110}" srcOrd="0" destOrd="0" presId="urn:microsoft.com/office/officeart/2005/8/layout/hList7"/>
    <dgm:cxn modelId="{A6ED9EE1-784D-4AF9-AC7F-9454119E5AF3}" type="presParOf" srcId="{0D377A0C-3E00-4D95-BABF-E6730B7C3DD9}" destId="{6D1F9EE8-801E-4EEA-82C2-ADF8FEA0F254}" srcOrd="1" destOrd="0" presId="urn:microsoft.com/office/officeart/2005/8/layout/hList7"/>
    <dgm:cxn modelId="{D76B20B7-234A-4134-BA97-D7C8814C8756}" type="presParOf" srcId="{6D1F9EE8-801E-4EEA-82C2-ADF8FEA0F254}" destId="{32DF152D-9892-474D-B443-B596C1DD75EB}" srcOrd="0" destOrd="0" presId="urn:microsoft.com/office/officeart/2005/8/layout/hList7"/>
    <dgm:cxn modelId="{0FC8CB11-4AEE-4EFD-806E-C7D8112E16D3}" type="presParOf" srcId="{32DF152D-9892-474D-B443-B596C1DD75EB}" destId="{E2EE96F5-82C8-4C1B-8B60-A815C8057C87}" srcOrd="0" destOrd="0" presId="urn:microsoft.com/office/officeart/2005/8/layout/hList7"/>
    <dgm:cxn modelId="{37F3E66C-C5CA-4199-80E8-F016001D9559}" type="presParOf" srcId="{32DF152D-9892-474D-B443-B596C1DD75EB}" destId="{F874D280-2D81-44E0-95CC-50C09C6B02BB}" srcOrd="1" destOrd="0" presId="urn:microsoft.com/office/officeart/2005/8/layout/hList7"/>
    <dgm:cxn modelId="{C3092CE3-F676-4CB2-B161-457AD8D13312}" type="presParOf" srcId="{32DF152D-9892-474D-B443-B596C1DD75EB}" destId="{F94F528E-001E-4FDB-8BA0-877276BF5AA0}" srcOrd="2" destOrd="0" presId="urn:microsoft.com/office/officeart/2005/8/layout/hList7"/>
    <dgm:cxn modelId="{4477A2C2-1BE5-483D-9CE0-B829A4574389}" type="presParOf" srcId="{32DF152D-9892-474D-B443-B596C1DD75EB}" destId="{36CBBA20-6C97-485D-A1A6-C7DDCA76CECD}" srcOrd="3" destOrd="0" presId="urn:microsoft.com/office/officeart/2005/8/layout/hList7"/>
    <dgm:cxn modelId="{5F685AD9-D851-45A3-AFDA-E634CA6C950A}" type="presParOf" srcId="{6D1F9EE8-801E-4EEA-82C2-ADF8FEA0F254}" destId="{AA5494A6-48D2-4EC1-96CE-00E0CE7721E9}" srcOrd="1" destOrd="0" presId="urn:microsoft.com/office/officeart/2005/8/layout/hList7"/>
    <dgm:cxn modelId="{0C9DB25D-73D4-4D67-93A0-44FF88E189F4}" type="presParOf" srcId="{6D1F9EE8-801E-4EEA-82C2-ADF8FEA0F254}" destId="{B048A7C7-714B-474B-AA7C-80416D9B381E}" srcOrd="2" destOrd="0" presId="urn:microsoft.com/office/officeart/2005/8/layout/hList7"/>
    <dgm:cxn modelId="{E5DF6BD6-CC95-48B8-8F40-563133416E06}" type="presParOf" srcId="{B048A7C7-714B-474B-AA7C-80416D9B381E}" destId="{DACBC24B-D2A4-4348-9DE2-001EFDA3DE95}" srcOrd="0" destOrd="0" presId="urn:microsoft.com/office/officeart/2005/8/layout/hList7"/>
    <dgm:cxn modelId="{C044342E-9621-4001-BD92-5ED8F508F5C7}" type="presParOf" srcId="{B048A7C7-714B-474B-AA7C-80416D9B381E}" destId="{5DD8C6D2-30EA-4D77-BAC7-E565E3E37722}" srcOrd="1" destOrd="0" presId="urn:microsoft.com/office/officeart/2005/8/layout/hList7"/>
    <dgm:cxn modelId="{EF827459-7AFE-479C-8C88-EAA61C36F1ED}" type="presParOf" srcId="{B048A7C7-714B-474B-AA7C-80416D9B381E}" destId="{FCD194C9-62E5-428B-991C-30783A846C4F}" srcOrd="2" destOrd="0" presId="urn:microsoft.com/office/officeart/2005/8/layout/hList7"/>
    <dgm:cxn modelId="{6CE834EC-9F22-4860-AFFA-F913E7AE1ED4}" type="presParOf" srcId="{B048A7C7-714B-474B-AA7C-80416D9B381E}" destId="{010EF84A-5BAB-42E6-9CB1-8340F0A72250}" srcOrd="3" destOrd="0" presId="urn:microsoft.com/office/officeart/2005/8/layout/hList7"/>
    <dgm:cxn modelId="{C59218B1-27A4-456A-A54D-3BDFB86C935E}" type="presParOf" srcId="{6D1F9EE8-801E-4EEA-82C2-ADF8FEA0F254}" destId="{62DE0925-F2D2-4598-B298-C73075418317}" srcOrd="3" destOrd="0" presId="urn:microsoft.com/office/officeart/2005/8/layout/hList7"/>
    <dgm:cxn modelId="{A9D401F5-4B5F-487C-BE16-05F15F0B6A3A}" type="presParOf" srcId="{6D1F9EE8-801E-4EEA-82C2-ADF8FEA0F254}" destId="{2DA8D1C7-2B60-4348-B587-4E02F1F60171}" srcOrd="4" destOrd="0" presId="urn:microsoft.com/office/officeart/2005/8/layout/hList7"/>
    <dgm:cxn modelId="{50F50F77-61F9-4E06-9287-3DC86FBB95F8}" type="presParOf" srcId="{2DA8D1C7-2B60-4348-B587-4E02F1F60171}" destId="{9B5E812C-0770-4B18-8685-E5AFB38595C0}" srcOrd="0" destOrd="0" presId="urn:microsoft.com/office/officeart/2005/8/layout/hList7"/>
    <dgm:cxn modelId="{16795C6F-58BD-4AB5-BF00-F934CD60B0A9}" type="presParOf" srcId="{2DA8D1C7-2B60-4348-B587-4E02F1F60171}" destId="{66AF7702-05A9-4DDD-8994-C945A7E11498}" srcOrd="1" destOrd="0" presId="urn:microsoft.com/office/officeart/2005/8/layout/hList7"/>
    <dgm:cxn modelId="{A0AB8D75-20F7-4CAF-8DEA-490A9DDAAEDE}" type="presParOf" srcId="{2DA8D1C7-2B60-4348-B587-4E02F1F60171}" destId="{FEAA994F-FA1C-4A0D-B7C4-0DCC4E8EE91A}" srcOrd="2" destOrd="0" presId="urn:microsoft.com/office/officeart/2005/8/layout/hList7"/>
    <dgm:cxn modelId="{2BEC13DF-9539-4487-9B24-33AEB7B3E171}" type="presParOf" srcId="{2DA8D1C7-2B60-4348-B587-4E02F1F60171}" destId="{01A23F6C-5663-4BD9-B680-226B859B2CF1}" srcOrd="3" destOrd="0" presId="urn:microsoft.com/office/officeart/2005/8/layout/hList7"/>
    <dgm:cxn modelId="{B3949D0E-A531-43C7-92D9-DC79469EE086}" type="presParOf" srcId="{6D1F9EE8-801E-4EEA-82C2-ADF8FEA0F254}" destId="{250449DF-86EF-45AC-92BC-4B4B575503FC}" srcOrd="5" destOrd="0" presId="urn:microsoft.com/office/officeart/2005/8/layout/hList7"/>
    <dgm:cxn modelId="{4A372C47-B531-4CAD-8D94-125465117AE9}" type="presParOf" srcId="{6D1F9EE8-801E-4EEA-82C2-ADF8FEA0F254}" destId="{C01564A3-CC4A-4DDE-B91F-B79E86765908}" srcOrd="6" destOrd="0" presId="urn:microsoft.com/office/officeart/2005/8/layout/hList7"/>
    <dgm:cxn modelId="{85362E27-70F3-4714-B691-718F5B40E44F}" type="presParOf" srcId="{C01564A3-CC4A-4DDE-B91F-B79E86765908}" destId="{1563AF56-B0C7-418E-8BD6-01C498BF13A9}" srcOrd="0" destOrd="0" presId="urn:microsoft.com/office/officeart/2005/8/layout/hList7"/>
    <dgm:cxn modelId="{0972628F-1B04-43BE-B456-67D7A19E6481}" type="presParOf" srcId="{C01564A3-CC4A-4DDE-B91F-B79E86765908}" destId="{64A2AC58-1127-461B-B0F0-75AAA237CB75}" srcOrd="1" destOrd="0" presId="urn:microsoft.com/office/officeart/2005/8/layout/hList7"/>
    <dgm:cxn modelId="{3F92D81C-0FE8-4731-8835-DF4CB7197341}" type="presParOf" srcId="{C01564A3-CC4A-4DDE-B91F-B79E86765908}" destId="{9C7EA833-4AD1-4E2A-9801-F6F78D26BF8A}" srcOrd="2" destOrd="0" presId="urn:microsoft.com/office/officeart/2005/8/layout/hList7"/>
    <dgm:cxn modelId="{EB842885-0782-46EA-8C14-204D0B855624}" type="presParOf" srcId="{C01564A3-CC4A-4DDE-B91F-B79E86765908}" destId="{32F4A79C-2268-4981-859B-C76E0A16776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dgm:t>
        <a:bodyPr/>
        <a:lstStyle/>
        <a:p>
          <a:pPr rtl="0"/>
          <a:r>
            <a:rPr lang="es-MX" sz="3500" b="1" dirty="0">
              <a:latin typeface="Abadi MT Condensed Extra Bold" panose="020B0306030101010103"/>
            </a:rPr>
            <a:t>NORMATIVIDAD</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dgm:t>
        <a:bodyPr/>
        <a:lstStyle/>
        <a:p>
          <a:pPr rtl="0"/>
          <a:r>
            <a:rPr lang="es-MX" sz="3500" b="1" dirty="0">
              <a:latin typeface="Abadi MT Condensed Extra Bold" panose="020B0306030101010103"/>
            </a:rPr>
            <a:t>PLAN ANUAL DE ADQUISICIONES - PAA</a:t>
          </a:r>
          <a:endParaRPr lang="es-CO" sz="3500" b="1" dirty="0">
            <a:latin typeface="Abadi MT Condensed Extra Bold" panose="020B0306030101010103"/>
          </a:endParaRP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2DE2FE-FF0A-4004-B7FD-1ED73EDE1345}" type="doc">
      <dgm:prSet loTypeId="urn:microsoft.com/office/officeart/2005/8/layout/hList2" loCatId="list" qsTypeId="urn:microsoft.com/office/officeart/2005/8/quickstyle/simple3" qsCatId="simple" csTypeId="urn:microsoft.com/office/officeart/2005/8/colors/colorful4" csCatId="colorful" phldr="1"/>
      <dgm:spPr/>
      <dgm:t>
        <a:bodyPr/>
        <a:lstStyle/>
        <a:p>
          <a:endParaRPr lang="es-CO"/>
        </a:p>
      </dgm:t>
    </dgm:pt>
    <dgm:pt modelId="{F771BF6E-2783-42A2-813D-75B10A88AE00}">
      <dgm:prSet phldrT="[Texto]" custT="1"/>
      <dgm:spPr/>
      <dgm:t>
        <a:bodyPr/>
        <a:lstStyle/>
        <a:p>
          <a:pPr algn="l"/>
          <a:r>
            <a:rPr lang="es-MX" sz="3200" b="1" dirty="0"/>
            <a:t>Elaboración</a:t>
          </a:r>
          <a:endParaRPr lang="es-CO" sz="2800" b="1" dirty="0"/>
        </a:p>
      </dgm:t>
    </dgm:pt>
    <dgm:pt modelId="{55E0A6AD-B9CB-418D-9218-DBCD18661A40}" type="parTrans" cxnId="{C939119A-F1CC-46C4-8A98-EA827CD01EFB}">
      <dgm:prSet/>
      <dgm:spPr/>
      <dgm:t>
        <a:bodyPr/>
        <a:lstStyle/>
        <a:p>
          <a:pPr algn="ctr"/>
          <a:endParaRPr lang="es-CO" sz="1300"/>
        </a:p>
      </dgm:t>
    </dgm:pt>
    <dgm:pt modelId="{90D44C35-507E-4A70-98D0-C8FDB017A68A}" type="sibTrans" cxnId="{C939119A-F1CC-46C4-8A98-EA827CD01EFB}">
      <dgm:prSet/>
      <dgm:spPr/>
      <dgm:t>
        <a:bodyPr/>
        <a:lstStyle/>
        <a:p>
          <a:pPr algn="ctr"/>
          <a:endParaRPr lang="es-CO" sz="1300"/>
        </a:p>
      </dgm:t>
    </dgm:pt>
    <dgm:pt modelId="{265AE9F2-63F1-449A-8077-CEA911749639}">
      <dgm:prSet phldrT="[Texto]" custT="1"/>
      <dgm:spPr/>
      <dgm:t>
        <a:bodyPr/>
        <a:lstStyle/>
        <a:p>
          <a:pPr algn="ctr"/>
          <a:r>
            <a:rPr lang="es-MX" sz="1300" dirty="0"/>
            <a:t>Se realiza anualmente independiente del régimen contractual de la IED, es decir, que opera para las contrataciones del Régimen Especial o el EGC. </a:t>
          </a:r>
          <a:endParaRPr lang="es-CO" sz="1300" dirty="0"/>
        </a:p>
      </dgm:t>
    </dgm:pt>
    <dgm:pt modelId="{1F01727B-22E2-477B-9F55-F638D668C1CB}" type="parTrans" cxnId="{035162E7-40D7-4C49-8C55-F9260C1FB1E9}">
      <dgm:prSet/>
      <dgm:spPr/>
      <dgm:t>
        <a:bodyPr/>
        <a:lstStyle/>
        <a:p>
          <a:pPr algn="ctr"/>
          <a:endParaRPr lang="es-CO" sz="1300"/>
        </a:p>
      </dgm:t>
    </dgm:pt>
    <dgm:pt modelId="{0F5C2A59-24DA-40C8-84B3-E7C485BC8A66}" type="sibTrans" cxnId="{035162E7-40D7-4C49-8C55-F9260C1FB1E9}">
      <dgm:prSet/>
      <dgm:spPr/>
      <dgm:t>
        <a:bodyPr/>
        <a:lstStyle/>
        <a:p>
          <a:pPr algn="ctr"/>
          <a:endParaRPr lang="es-CO" sz="1300"/>
        </a:p>
      </dgm:t>
    </dgm:pt>
    <dgm:pt modelId="{6B8C9AFB-8523-49F5-A3E1-FA55D25FF0E6}">
      <dgm:prSet phldrT="[Texto]" custT="1"/>
      <dgm:spPr/>
      <dgm:t>
        <a:bodyPr/>
        <a:lstStyle/>
        <a:p>
          <a:pPr algn="l"/>
          <a:r>
            <a:rPr lang="es-MX" sz="3200" b="1" dirty="0"/>
            <a:t>Publicación</a:t>
          </a:r>
          <a:endParaRPr lang="es-CO" sz="2800" b="1" dirty="0"/>
        </a:p>
      </dgm:t>
    </dgm:pt>
    <dgm:pt modelId="{681F07E5-3CF0-4EEA-8CC6-B43F8F6BCDB7}" type="parTrans" cxnId="{FF73C505-37C6-4273-B465-ED2F7DB280A0}">
      <dgm:prSet/>
      <dgm:spPr/>
      <dgm:t>
        <a:bodyPr/>
        <a:lstStyle/>
        <a:p>
          <a:pPr algn="ctr"/>
          <a:endParaRPr lang="es-CO" sz="1300"/>
        </a:p>
      </dgm:t>
    </dgm:pt>
    <dgm:pt modelId="{B5DDA0DF-5BA4-41BB-A5DB-87173FC6949C}" type="sibTrans" cxnId="{FF73C505-37C6-4273-B465-ED2F7DB280A0}">
      <dgm:prSet/>
      <dgm:spPr/>
      <dgm:t>
        <a:bodyPr/>
        <a:lstStyle/>
        <a:p>
          <a:pPr algn="ctr"/>
          <a:endParaRPr lang="es-CO" sz="1300"/>
        </a:p>
      </dgm:t>
    </dgm:pt>
    <dgm:pt modelId="{25F5A08E-8450-4E8D-95E8-E30A43708473}">
      <dgm:prSet phldrT="[Texto]" custT="1"/>
      <dgm:spPr/>
      <dgm:t>
        <a:bodyPr/>
        <a:lstStyle/>
        <a:p>
          <a:pPr algn="ctr"/>
          <a:r>
            <a:rPr lang="es-CO" sz="1300" dirty="0"/>
            <a:t>Se publica en la plataforma del SECOP, antes del 31 enero de la anualidad.</a:t>
          </a:r>
        </a:p>
      </dgm:t>
    </dgm:pt>
    <dgm:pt modelId="{067283AF-EF40-419E-941F-B3E911C85716}" type="parTrans" cxnId="{7689E420-54C9-4D06-98F7-63B6161FF99C}">
      <dgm:prSet/>
      <dgm:spPr/>
      <dgm:t>
        <a:bodyPr/>
        <a:lstStyle/>
        <a:p>
          <a:pPr algn="ctr"/>
          <a:endParaRPr lang="es-CO" sz="1300"/>
        </a:p>
      </dgm:t>
    </dgm:pt>
    <dgm:pt modelId="{712A925D-F2A7-4ABC-A89E-DFFF7EFC7759}" type="sibTrans" cxnId="{7689E420-54C9-4D06-98F7-63B6161FF99C}">
      <dgm:prSet/>
      <dgm:spPr/>
      <dgm:t>
        <a:bodyPr/>
        <a:lstStyle/>
        <a:p>
          <a:pPr algn="ctr"/>
          <a:endParaRPr lang="es-CO" sz="1300"/>
        </a:p>
      </dgm:t>
    </dgm:pt>
    <dgm:pt modelId="{9EEA5033-BF7A-4898-8CAC-B8550A51F591}">
      <dgm:prSet phldrT="[Texto]" custT="1"/>
      <dgm:spPr/>
      <dgm:t>
        <a:bodyPr/>
        <a:lstStyle/>
        <a:p>
          <a:pPr algn="l"/>
          <a:r>
            <a:rPr lang="es-MX" sz="3200" b="1" dirty="0"/>
            <a:t>Actualización</a:t>
          </a:r>
          <a:endParaRPr lang="es-CO" sz="1300" dirty="0"/>
        </a:p>
      </dgm:t>
    </dgm:pt>
    <dgm:pt modelId="{0DA8A3F3-4B4D-4CAC-8CD6-6EE952505B90}" type="parTrans" cxnId="{B3230605-4660-412B-A5FF-67F5C48A013D}">
      <dgm:prSet/>
      <dgm:spPr/>
      <dgm:t>
        <a:bodyPr/>
        <a:lstStyle/>
        <a:p>
          <a:pPr algn="ctr"/>
          <a:endParaRPr lang="es-CO" sz="1300"/>
        </a:p>
      </dgm:t>
    </dgm:pt>
    <dgm:pt modelId="{D1BD4386-1A81-490D-AFA4-DA27A3A3C42F}" type="sibTrans" cxnId="{B3230605-4660-412B-A5FF-67F5C48A013D}">
      <dgm:prSet/>
      <dgm:spPr/>
      <dgm:t>
        <a:bodyPr/>
        <a:lstStyle/>
        <a:p>
          <a:pPr algn="ctr"/>
          <a:endParaRPr lang="es-CO" sz="1300"/>
        </a:p>
      </dgm:t>
    </dgm:pt>
    <dgm:pt modelId="{BF6CF17C-E468-4284-921B-DC508CB5FB57}">
      <dgm:prSet custT="1"/>
      <dgm:spPr/>
      <dgm:t>
        <a:bodyPr/>
        <a:lstStyle/>
        <a:p>
          <a:pPr algn="ctr"/>
          <a:r>
            <a:rPr lang="es-CO" sz="1300" dirty="0"/>
            <a:t>Colombia Compra Eficiente - CCE recomienda por lo menos una vez durante su vigencia en el mes de julio actualizarlo, y, podrá cuando:</a:t>
          </a:r>
        </a:p>
      </dgm:t>
    </dgm:pt>
    <dgm:pt modelId="{6BA6ACBC-9D14-4CF0-AC59-709733FEC030}" type="parTrans" cxnId="{A5D21343-0F36-4B26-AD1E-AF826E21CF07}">
      <dgm:prSet/>
      <dgm:spPr/>
      <dgm:t>
        <a:bodyPr/>
        <a:lstStyle/>
        <a:p>
          <a:pPr algn="ctr"/>
          <a:endParaRPr lang="es-CO" sz="1300"/>
        </a:p>
      </dgm:t>
    </dgm:pt>
    <dgm:pt modelId="{D9C1EC1C-8782-412E-AFF2-A25B4DFDD404}" type="sibTrans" cxnId="{A5D21343-0F36-4B26-AD1E-AF826E21CF07}">
      <dgm:prSet/>
      <dgm:spPr/>
      <dgm:t>
        <a:bodyPr/>
        <a:lstStyle/>
        <a:p>
          <a:pPr algn="ctr"/>
          <a:endParaRPr lang="es-CO" sz="1300"/>
        </a:p>
      </dgm:t>
    </dgm:pt>
    <dgm:pt modelId="{0B50AD62-5101-4CB6-9C58-297027A8EBE5}">
      <dgm:prSet custT="1"/>
      <dgm:spPr/>
      <dgm:t>
        <a:bodyPr/>
        <a:lstStyle/>
        <a:p>
          <a:pPr algn="ctr">
            <a:buFont typeface="Wingdings" panose="05000000000000000000" pitchFamily="2" charset="2"/>
            <a:buChar char="ü"/>
          </a:pPr>
          <a:endParaRPr lang="es-CO" sz="1300" dirty="0"/>
        </a:p>
      </dgm:t>
    </dgm:pt>
    <dgm:pt modelId="{C34B831D-4CD8-4D74-A020-B8D1AFC9CB92}" type="parTrans" cxnId="{726C97BE-04D9-41DB-AB6C-2AD36E9013AE}">
      <dgm:prSet/>
      <dgm:spPr/>
      <dgm:t>
        <a:bodyPr/>
        <a:lstStyle/>
        <a:p>
          <a:pPr algn="ctr"/>
          <a:endParaRPr lang="es-CO" sz="1300"/>
        </a:p>
      </dgm:t>
    </dgm:pt>
    <dgm:pt modelId="{42EA35E8-9B12-40F3-9A99-7E017EB47ADE}" type="sibTrans" cxnId="{726C97BE-04D9-41DB-AB6C-2AD36E9013AE}">
      <dgm:prSet/>
      <dgm:spPr/>
      <dgm:t>
        <a:bodyPr/>
        <a:lstStyle/>
        <a:p>
          <a:pPr algn="ctr"/>
          <a:endParaRPr lang="es-CO" sz="1300"/>
        </a:p>
      </dgm:t>
    </dgm:pt>
    <dgm:pt modelId="{432BEC73-618E-45D8-BF0F-0D98E644E413}">
      <dgm:prSet custT="1"/>
      <dgm:spPr/>
      <dgm:t>
        <a:bodyPr/>
        <a:lstStyle/>
        <a:p>
          <a:pPr algn="ctr">
            <a:buFont typeface="Wingdings" panose="05000000000000000000" pitchFamily="2" charset="2"/>
            <a:buChar char="ü"/>
          </a:pPr>
          <a:r>
            <a:rPr lang="es-CO" sz="1300" dirty="0"/>
            <a:t>haya ajustes en los cronogramas de adquisición, valores, modalidad de selección, origen de los recursos; </a:t>
          </a:r>
        </a:p>
      </dgm:t>
    </dgm:pt>
    <dgm:pt modelId="{14BB2465-1BE4-4D85-85B3-72B5ABFB1C10}" type="parTrans" cxnId="{ADE124FE-09AB-41F5-BC31-725CB764B84B}">
      <dgm:prSet/>
      <dgm:spPr/>
      <dgm:t>
        <a:bodyPr/>
        <a:lstStyle/>
        <a:p>
          <a:pPr algn="ctr"/>
          <a:endParaRPr lang="es-CO" sz="1300"/>
        </a:p>
      </dgm:t>
    </dgm:pt>
    <dgm:pt modelId="{E57264F3-B5D8-4BFD-BECC-2BEE5BBEC616}" type="sibTrans" cxnId="{ADE124FE-09AB-41F5-BC31-725CB764B84B}">
      <dgm:prSet/>
      <dgm:spPr/>
      <dgm:t>
        <a:bodyPr/>
        <a:lstStyle/>
        <a:p>
          <a:pPr algn="ctr"/>
          <a:endParaRPr lang="es-CO" sz="1300"/>
        </a:p>
      </dgm:t>
    </dgm:pt>
    <dgm:pt modelId="{6DCF7C30-E253-40EB-862D-5707DC93C43E}">
      <dgm:prSet custT="1"/>
      <dgm:spPr/>
      <dgm:t>
        <a:bodyPr/>
        <a:lstStyle/>
        <a:p>
          <a:pPr algn="ctr">
            <a:buFont typeface="Wingdings" panose="05000000000000000000" pitchFamily="2" charset="2"/>
            <a:buChar char="ü"/>
          </a:pPr>
          <a:r>
            <a:rPr lang="es-CO" sz="1300" dirty="0"/>
            <a:t>para incluir nuevas obras, bienes y/o servicios;</a:t>
          </a:r>
        </a:p>
      </dgm:t>
    </dgm:pt>
    <dgm:pt modelId="{14DCCC70-0AC9-4402-8DB6-F3911C8CCEDC}" type="parTrans" cxnId="{E2D56BD5-A9EB-4449-80D1-2537F2E71AB5}">
      <dgm:prSet/>
      <dgm:spPr/>
      <dgm:t>
        <a:bodyPr/>
        <a:lstStyle/>
        <a:p>
          <a:pPr algn="ctr"/>
          <a:endParaRPr lang="es-CO" sz="1300"/>
        </a:p>
      </dgm:t>
    </dgm:pt>
    <dgm:pt modelId="{AF18EB46-EC6A-4BF0-97E6-02819D8F483F}" type="sibTrans" cxnId="{E2D56BD5-A9EB-4449-80D1-2537F2E71AB5}">
      <dgm:prSet/>
      <dgm:spPr/>
      <dgm:t>
        <a:bodyPr/>
        <a:lstStyle/>
        <a:p>
          <a:pPr algn="ctr"/>
          <a:endParaRPr lang="es-CO" sz="1300"/>
        </a:p>
      </dgm:t>
    </dgm:pt>
    <dgm:pt modelId="{D1C89D7E-EBF7-4DA2-A8A4-14ACAFDFDB4B}">
      <dgm:prSet custT="1"/>
      <dgm:spPr/>
      <dgm:t>
        <a:bodyPr/>
        <a:lstStyle/>
        <a:p>
          <a:pPr algn="ctr">
            <a:buFont typeface="Wingdings" panose="05000000000000000000" pitchFamily="2" charset="2"/>
            <a:buChar char="ü"/>
          </a:pPr>
          <a:r>
            <a:rPr lang="es-CO" sz="1300"/>
            <a:t>excluir obras, bienes y/o servicios; o</a:t>
          </a:r>
          <a:endParaRPr lang="es-CO" sz="1300" dirty="0"/>
        </a:p>
      </dgm:t>
    </dgm:pt>
    <dgm:pt modelId="{4E7E6D29-1666-4FE3-B232-9A15E810F4BA}" type="parTrans" cxnId="{DDD6BA05-FC20-40DD-ABEE-F7EF7021C18F}">
      <dgm:prSet/>
      <dgm:spPr/>
      <dgm:t>
        <a:bodyPr/>
        <a:lstStyle/>
        <a:p>
          <a:pPr algn="ctr"/>
          <a:endParaRPr lang="es-CO" sz="1300"/>
        </a:p>
      </dgm:t>
    </dgm:pt>
    <dgm:pt modelId="{92EFD358-C3F9-451D-8B67-12BBCC8CD991}" type="sibTrans" cxnId="{DDD6BA05-FC20-40DD-ABEE-F7EF7021C18F}">
      <dgm:prSet/>
      <dgm:spPr/>
      <dgm:t>
        <a:bodyPr/>
        <a:lstStyle/>
        <a:p>
          <a:pPr algn="ctr"/>
          <a:endParaRPr lang="es-CO" sz="1300"/>
        </a:p>
      </dgm:t>
    </dgm:pt>
    <dgm:pt modelId="{C2FE19A4-8535-4D55-A439-F32F0E6E9A4B}">
      <dgm:prSet custT="1"/>
      <dgm:spPr/>
      <dgm:t>
        <a:bodyPr/>
        <a:lstStyle/>
        <a:p>
          <a:pPr algn="ctr">
            <a:buFont typeface="Wingdings" panose="05000000000000000000" pitchFamily="2" charset="2"/>
            <a:buChar char="ü"/>
          </a:pPr>
          <a:r>
            <a:rPr lang="es-CO" sz="1300" dirty="0"/>
            <a:t>modificar el presupuesto anual de adquisiciones. </a:t>
          </a:r>
        </a:p>
      </dgm:t>
    </dgm:pt>
    <dgm:pt modelId="{0FEC1879-4DFA-4A77-A07F-AC5AF08D7FEE}" type="parTrans" cxnId="{AF0CE506-F302-4F11-87B6-340D3BB919B4}">
      <dgm:prSet/>
      <dgm:spPr/>
      <dgm:t>
        <a:bodyPr/>
        <a:lstStyle/>
        <a:p>
          <a:pPr algn="ctr"/>
          <a:endParaRPr lang="es-CO" sz="1300"/>
        </a:p>
      </dgm:t>
    </dgm:pt>
    <dgm:pt modelId="{D75EE925-D965-40E7-A07C-35BAFEF4938E}" type="sibTrans" cxnId="{AF0CE506-F302-4F11-87B6-340D3BB919B4}">
      <dgm:prSet/>
      <dgm:spPr/>
      <dgm:t>
        <a:bodyPr/>
        <a:lstStyle/>
        <a:p>
          <a:pPr algn="ctr"/>
          <a:endParaRPr lang="es-CO" sz="1300"/>
        </a:p>
      </dgm:t>
    </dgm:pt>
    <dgm:pt modelId="{790ECE06-2368-4725-870D-A241FD07C0F6}">
      <dgm:prSet phldrT="[Texto]" custT="1"/>
      <dgm:spPr/>
      <dgm:t>
        <a:bodyPr/>
        <a:lstStyle/>
        <a:p>
          <a:pPr algn="ctr"/>
          <a:endParaRPr lang="es-CO" sz="1300" dirty="0"/>
        </a:p>
      </dgm:t>
    </dgm:pt>
    <dgm:pt modelId="{1D211640-7EFD-433D-90DB-ECE506AD0F60}" type="parTrans" cxnId="{D4D57BFB-6E15-4ECD-8FDB-DA1DEB0189C3}">
      <dgm:prSet/>
      <dgm:spPr/>
      <dgm:t>
        <a:bodyPr/>
        <a:lstStyle/>
        <a:p>
          <a:pPr algn="ctr"/>
          <a:endParaRPr lang="es-CO" sz="1300"/>
        </a:p>
      </dgm:t>
    </dgm:pt>
    <dgm:pt modelId="{E56390A6-6584-4BAA-8A41-A7D0C5230AB1}" type="sibTrans" cxnId="{D4D57BFB-6E15-4ECD-8FDB-DA1DEB0189C3}">
      <dgm:prSet/>
      <dgm:spPr/>
      <dgm:t>
        <a:bodyPr/>
        <a:lstStyle/>
        <a:p>
          <a:pPr algn="ctr"/>
          <a:endParaRPr lang="es-CO" sz="1300"/>
        </a:p>
      </dgm:t>
    </dgm:pt>
    <dgm:pt modelId="{E0180EB5-A4E8-4D41-A089-EB135ACF09FC}">
      <dgm:prSet phldrT="[Texto]" custT="1"/>
      <dgm:spPr/>
      <dgm:t>
        <a:bodyPr/>
        <a:lstStyle/>
        <a:p>
          <a:pPr algn="ctr"/>
          <a:endParaRPr lang="es-CO" sz="1300" dirty="0"/>
        </a:p>
      </dgm:t>
    </dgm:pt>
    <dgm:pt modelId="{5F9B66DC-303A-4832-A22E-C4E9A720031E}" type="parTrans" cxnId="{5327E0E4-3B40-4778-AFDD-E4B0513B654A}">
      <dgm:prSet/>
      <dgm:spPr/>
      <dgm:t>
        <a:bodyPr/>
        <a:lstStyle/>
        <a:p>
          <a:pPr algn="ctr"/>
          <a:endParaRPr lang="es-CO" sz="1300"/>
        </a:p>
      </dgm:t>
    </dgm:pt>
    <dgm:pt modelId="{E1FF14A9-379F-463A-B2FE-BDC4D97C22BF}" type="sibTrans" cxnId="{5327E0E4-3B40-4778-AFDD-E4B0513B654A}">
      <dgm:prSet/>
      <dgm:spPr/>
      <dgm:t>
        <a:bodyPr/>
        <a:lstStyle/>
        <a:p>
          <a:pPr algn="ctr"/>
          <a:endParaRPr lang="es-CO" sz="1300"/>
        </a:p>
      </dgm:t>
    </dgm:pt>
    <dgm:pt modelId="{3CE2AAEE-FC93-4DF8-8A4B-875F13F79F44}">
      <dgm:prSet phldrT="[Texto]" custT="1"/>
      <dgm:spPr/>
      <dgm:t>
        <a:bodyPr/>
        <a:lstStyle/>
        <a:p>
          <a:pPr algn="ctr"/>
          <a:endParaRPr lang="es-CO" sz="1300" dirty="0"/>
        </a:p>
      </dgm:t>
    </dgm:pt>
    <dgm:pt modelId="{84EC890B-DF3D-4DCA-86D3-E32DF12CBD09}" type="parTrans" cxnId="{E7A82D99-CA34-4B4B-B5B4-49A0A8DBC988}">
      <dgm:prSet/>
      <dgm:spPr/>
      <dgm:t>
        <a:bodyPr/>
        <a:lstStyle/>
        <a:p>
          <a:pPr algn="ctr"/>
          <a:endParaRPr lang="es-CO" sz="1300"/>
        </a:p>
      </dgm:t>
    </dgm:pt>
    <dgm:pt modelId="{76FB46FE-B1C6-47AD-8541-9169FEF8F04D}" type="sibTrans" cxnId="{E7A82D99-CA34-4B4B-B5B4-49A0A8DBC988}">
      <dgm:prSet/>
      <dgm:spPr/>
      <dgm:t>
        <a:bodyPr/>
        <a:lstStyle/>
        <a:p>
          <a:pPr algn="ctr"/>
          <a:endParaRPr lang="es-CO" sz="1300"/>
        </a:p>
      </dgm:t>
    </dgm:pt>
    <dgm:pt modelId="{60DC21E9-5906-47DB-9BBA-BFD4E94644B6}">
      <dgm:prSet phldrT="[Texto]" custT="1"/>
      <dgm:spPr/>
      <dgm:t>
        <a:bodyPr/>
        <a:lstStyle/>
        <a:p>
          <a:pPr algn="ctr"/>
          <a:endParaRPr lang="es-CO" sz="1300" dirty="0"/>
        </a:p>
      </dgm:t>
    </dgm:pt>
    <dgm:pt modelId="{7E99DE93-2ECF-4A8C-8D7B-05A8F9D4DC1A}" type="parTrans" cxnId="{1AFAB96E-86B1-4B5A-B679-B81842F046E3}">
      <dgm:prSet/>
      <dgm:spPr/>
      <dgm:t>
        <a:bodyPr/>
        <a:lstStyle/>
        <a:p>
          <a:pPr algn="ctr"/>
          <a:endParaRPr lang="es-CO" sz="1300"/>
        </a:p>
      </dgm:t>
    </dgm:pt>
    <dgm:pt modelId="{1D822349-1E3C-494F-B9AD-962F5E92FC5B}" type="sibTrans" cxnId="{1AFAB96E-86B1-4B5A-B679-B81842F046E3}">
      <dgm:prSet/>
      <dgm:spPr/>
      <dgm:t>
        <a:bodyPr/>
        <a:lstStyle/>
        <a:p>
          <a:pPr algn="ctr"/>
          <a:endParaRPr lang="es-CO" sz="1300"/>
        </a:p>
      </dgm:t>
    </dgm:pt>
    <dgm:pt modelId="{13244A35-6B9F-43FA-96B7-6296EB018B3A}">
      <dgm:prSet phldrT="[Texto]" custT="1"/>
      <dgm:spPr/>
      <dgm:t>
        <a:bodyPr/>
        <a:lstStyle/>
        <a:p>
          <a:pPr algn="ctr"/>
          <a:endParaRPr lang="es-CO" sz="1300" dirty="0"/>
        </a:p>
      </dgm:t>
    </dgm:pt>
    <dgm:pt modelId="{C27B8A3B-B83E-4AF9-B284-C3E9F33B3045}" type="parTrans" cxnId="{1EAEEFEF-7FB0-4A5F-B521-16E9B08188D9}">
      <dgm:prSet/>
      <dgm:spPr/>
      <dgm:t>
        <a:bodyPr/>
        <a:lstStyle/>
        <a:p>
          <a:pPr algn="ctr"/>
          <a:endParaRPr lang="es-CO" sz="1300"/>
        </a:p>
      </dgm:t>
    </dgm:pt>
    <dgm:pt modelId="{36E80890-C28E-48D8-8173-65741815AE9E}" type="sibTrans" cxnId="{1EAEEFEF-7FB0-4A5F-B521-16E9B08188D9}">
      <dgm:prSet/>
      <dgm:spPr/>
      <dgm:t>
        <a:bodyPr/>
        <a:lstStyle/>
        <a:p>
          <a:pPr algn="ctr"/>
          <a:endParaRPr lang="es-CO" sz="1300"/>
        </a:p>
      </dgm:t>
    </dgm:pt>
    <dgm:pt modelId="{FEDCDE56-4DE7-46E9-BE11-6D735A14F86F}">
      <dgm:prSet phldrT="[Texto]" custT="1"/>
      <dgm:spPr/>
      <dgm:t>
        <a:bodyPr/>
        <a:lstStyle/>
        <a:p>
          <a:pPr algn="ctr"/>
          <a:endParaRPr lang="es-CO" sz="1300" dirty="0"/>
        </a:p>
      </dgm:t>
    </dgm:pt>
    <dgm:pt modelId="{E070FAAD-B3D7-4B3A-B3DC-E13AC3CE57D1}" type="parTrans" cxnId="{3FDDC5FF-2EAD-48FE-B46C-F6D5D72BE136}">
      <dgm:prSet/>
      <dgm:spPr/>
      <dgm:t>
        <a:bodyPr/>
        <a:lstStyle/>
        <a:p>
          <a:pPr algn="ctr"/>
          <a:endParaRPr lang="es-CO" sz="1300"/>
        </a:p>
      </dgm:t>
    </dgm:pt>
    <dgm:pt modelId="{56FC85C9-C5F9-416E-9EEC-ED6B1B1FEAC8}" type="sibTrans" cxnId="{3FDDC5FF-2EAD-48FE-B46C-F6D5D72BE136}">
      <dgm:prSet/>
      <dgm:spPr/>
      <dgm:t>
        <a:bodyPr/>
        <a:lstStyle/>
        <a:p>
          <a:pPr algn="ctr"/>
          <a:endParaRPr lang="es-CO" sz="1300"/>
        </a:p>
      </dgm:t>
    </dgm:pt>
    <dgm:pt modelId="{AD582188-A292-43C6-9576-456CDB8A5128}">
      <dgm:prSet phldrT="[Texto]" custT="1"/>
      <dgm:spPr/>
      <dgm:t>
        <a:bodyPr/>
        <a:lstStyle/>
        <a:p>
          <a:pPr algn="ctr"/>
          <a:endParaRPr lang="es-CO" sz="1300" dirty="0"/>
        </a:p>
      </dgm:t>
    </dgm:pt>
    <dgm:pt modelId="{C4653B00-EB1E-469F-9532-CEDC1E92D669}" type="parTrans" cxnId="{CD18F3DF-97CA-4E8D-A234-3B8D4DBD33D1}">
      <dgm:prSet/>
      <dgm:spPr/>
      <dgm:t>
        <a:bodyPr/>
        <a:lstStyle/>
        <a:p>
          <a:pPr algn="ctr"/>
          <a:endParaRPr lang="es-CO" sz="1300"/>
        </a:p>
      </dgm:t>
    </dgm:pt>
    <dgm:pt modelId="{E9FC9D6F-2A79-422A-8BF7-D54DA116891A}" type="sibTrans" cxnId="{CD18F3DF-97CA-4E8D-A234-3B8D4DBD33D1}">
      <dgm:prSet/>
      <dgm:spPr/>
      <dgm:t>
        <a:bodyPr/>
        <a:lstStyle/>
        <a:p>
          <a:pPr algn="ctr"/>
          <a:endParaRPr lang="es-CO" sz="1300"/>
        </a:p>
      </dgm:t>
    </dgm:pt>
    <dgm:pt modelId="{86AF1488-C477-4883-8040-5F9DD5FA4C17}">
      <dgm:prSet phldrT="[Texto]" custT="1"/>
      <dgm:spPr/>
      <dgm:t>
        <a:bodyPr/>
        <a:lstStyle/>
        <a:p>
          <a:pPr algn="ctr"/>
          <a:endParaRPr lang="es-CO" sz="1300" dirty="0"/>
        </a:p>
      </dgm:t>
    </dgm:pt>
    <dgm:pt modelId="{25F70119-58F4-4EFE-A1C2-3DF12158B6B2}" type="parTrans" cxnId="{DC131470-373B-4FBE-B163-A81F5DC71B15}">
      <dgm:prSet/>
      <dgm:spPr/>
      <dgm:t>
        <a:bodyPr/>
        <a:lstStyle/>
        <a:p>
          <a:pPr algn="ctr"/>
          <a:endParaRPr lang="es-CO" sz="1300"/>
        </a:p>
      </dgm:t>
    </dgm:pt>
    <dgm:pt modelId="{5C047906-7E02-4EA9-B056-F0FD4DF720EF}" type="sibTrans" cxnId="{DC131470-373B-4FBE-B163-A81F5DC71B15}">
      <dgm:prSet/>
      <dgm:spPr/>
      <dgm:t>
        <a:bodyPr/>
        <a:lstStyle/>
        <a:p>
          <a:pPr algn="ctr"/>
          <a:endParaRPr lang="es-CO" sz="1300"/>
        </a:p>
      </dgm:t>
    </dgm:pt>
    <dgm:pt modelId="{A7BB5727-04F3-4C38-A94D-EAEFD55C9665}">
      <dgm:prSet phldrT="[Texto]" custT="1"/>
      <dgm:spPr/>
      <dgm:t>
        <a:bodyPr/>
        <a:lstStyle/>
        <a:p>
          <a:pPr algn="ctr"/>
          <a:endParaRPr lang="es-CO" sz="1300" dirty="0"/>
        </a:p>
      </dgm:t>
    </dgm:pt>
    <dgm:pt modelId="{F53F64CD-2683-471F-A0CD-0DE07BE12A2D}" type="parTrans" cxnId="{B601C01B-B994-4E7E-9F49-109C981DBA0A}">
      <dgm:prSet/>
      <dgm:spPr/>
      <dgm:t>
        <a:bodyPr/>
        <a:lstStyle/>
        <a:p>
          <a:pPr algn="ctr"/>
          <a:endParaRPr lang="es-CO" sz="1300"/>
        </a:p>
      </dgm:t>
    </dgm:pt>
    <dgm:pt modelId="{A91123EC-CCB1-44B9-94EA-8DC0EA4E74E7}" type="sibTrans" cxnId="{B601C01B-B994-4E7E-9F49-109C981DBA0A}">
      <dgm:prSet/>
      <dgm:spPr/>
      <dgm:t>
        <a:bodyPr/>
        <a:lstStyle/>
        <a:p>
          <a:pPr algn="ctr"/>
          <a:endParaRPr lang="es-CO" sz="1300"/>
        </a:p>
      </dgm:t>
    </dgm:pt>
    <dgm:pt modelId="{7D1927AA-4C63-458B-902A-67F1F6D019D3}" type="pres">
      <dgm:prSet presAssocID="{112DE2FE-FF0A-4004-B7FD-1ED73EDE1345}" presName="linearFlow" presStyleCnt="0">
        <dgm:presLayoutVars>
          <dgm:dir/>
          <dgm:animLvl val="lvl"/>
          <dgm:resizeHandles/>
        </dgm:presLayoutVars>
      </dgm:prSet>
      <dgm:spPr/>
    </dgm:pt>
    <dgm:pt modelId="{AE2A0132-F332-4DB7-87B7-6C5064AA8498}" type="pres">
      <dgm:prSet presAssocID="{F771BF6E-2783-42A2-813D-75B10A88AE00}" presName="compositeNode" presStyleCnt="0">
        <dgm:presLayoutVars>
          <dgm:bulletEnabled val="1"/>
        </dgm:presLayoutVars>
      </dgm:prSet>
      <dgm:spPr/>
    </dgm:pt>
    <dgm:pt modelId="{5448C989-509C-4290-91CF-DF0203E18E65}" type="pres">
      <dgm:prSet presAssocID="{F771BF6E-2783-42A2-813D-75B10A88AE00}" presName="image" presStyleLbl="fgImgPlace1" presStyleIdx="0" presStyleCnt="3" custLinFactNeighborX="12751" custLinFactNeighborY="13930"/>
      <dgm:spPr>
        <a:blipFill>
          <a:blip xmlns:r="http://schemas.openxmlformats.org/officeDocument/2006/relationships" r:embed="rId1"/>
          <a:srcRect/>
          <a:stretch>
            <a:fillRect l="-25000" r="-25000"/>
          </a:stretch>
        </a:blipFill>
      </dgm:spPr>
    </dgm:pt>
    <dgm:pt modelId="{CD4B5301-D4CA-40EE-8834-7C418AEB4379}" type="pres">
      <dgm:prSet presAssocID="{F771BF6E-2783-42A2-813D-75B10A88AE00}" presName="childNode" presStyleLbl="node1" presStyleIdx="0" presStyleCnt="3">
        <dgm:presLayoutVars>
          <dgm:bulletEnabled val="1"/>
        </dgm:presLayoutVars>
      </dgm:prSet>
      <dgm:spPr/>
    </dgm:pt>
    <dgm:pt modelId="{DEF02622-A6BF-482F-BB15-D62F2B396B3B}" type="pres">
      <dgm:prSet presAssocID="{F771BF6E-2783-42A2-813D-75B10A88AE00}" presName="parentNode" presStyleLbl="revTx" presStyleIdx="0" presStyleCnt="3">
        <dgm:presLayoutVars>
          <dgm:chMax val="0"/>
          <dgm:bulletEnabled val="1"/>
        </dgm:presLayoutVars>
      </dgm:prSet>
      <dgm:spPr/>
    </dgm:pt>
    <dgm:pt modelId="{ADA00A09-C1DF-461D-B27A-4466BB2D80C5}" type="pres">
      <dgm:prSet presAssocID="{90D44C35-507E-4A70-98D0-C8FDB017A68A}" presName="sibTrans" presStyleCnt="0"/>
      <dgm:spPr/>
    </dgm:pt>
    <dgm:pt modelId="{608EA5E1-7BB3-4517-8B59-584DCBE978C2}" type="pres">
      <dgm:prSet presAssocID="{6B8C9AFB-8523-49F5-A3E1-FA55D25FF0E6}" presName="compositeNode" presStyleCnt="0">
        <dgm:presLayoutVars>
          <dgm:bulletEnabled val="1"/>
        </dgm:presLayoutVars>
      </dgm:prSet>
      <dgm:spPr/>
    </dgm:pt>
    <dgm:pt modelId="{12E4CA08-88E9-4DA0-A30B-D546CED0F2A0}" type="pres">
      <dgm:prSet presAssocID="{6B8C9AFB-8523-49F5-A3E1-FA55D25FF0E6}" presName="image" presStyleLbl="fgImgPlace1" presStyleIdx="1" presStyleCnt="3" custLinFactNeighborX="14298" custLinFactNeighborY="8310"/>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E4A1BD1-26E0-4FA9-A162-2CB2CDC47E0B}" type="pres">
      <dgm:prSet presAssocID="{6B8C9AFB-8523-49F5-A3E1-FA55D25FF0E6}" presName="childNode" presStyleLbl="node1" presStyleIdx="1" presStyleCnt="3">
        <dgm:presLayoutVars>
          <dgm:bulletEnabled val="1"/>
        </dgm:presLayoutVars>
      </dgm:prSet>
      <dgm:spPr/>
    </dgm:pt>
    <dgm:pt modelId="{E12AE5AF-BE98-46EE-A3B2-D242BF150E9D}" type="pres">
      <dgm:prSet presAssocID="{6B8C9AFB-8523-49F5-A3E1-FA55D25FF0E6}" presName="parentNode" presStyleLbl="revTx" presStyleIdx="1" presStyleCnt="3">
        <dgm:presLayoutVars>
          <dgm:chMax val="0"/>
          <dgm:bulletEnabled val="1"/>
        </dgm:presLayoutVars>
      </dgm:prSet>
      <dgm:spPr/>
    </dgm:pt>
    <dgm:pt modelId="{201BCBFF-A8B2-407B-8C29-3BB0502C39A2}" type="pres">
      <dgm:prSet presAssocID="{B5DDA0DF-5BA4-41BB-A5DB-87173FC6949C}" presName="sibTrans" presStyleCnt="0"/>
      <dgm:spPr/>
    </dgm:pt>
    <dgm:pt modelId="{E7D76BB2-53AC-4029-A0AE-B4022C523742}" type="pres">
      <dgm:prSet presAssocID="{9EEA5033-BF7A-4898-8CAC-B8550A51F591}" presName="compositeNode" presStyleCnt="0">
        <dgm:presLayoutVars>
          <dgm:bulletEnabled val="1"/>
        </dgm:presLayoutVars>
      </dgm:prSet>
      <dgm:spPr/>
    </dgm:pt>
    <dgm:pt modelId="{29FF751C-0581-4D08-8781-021A25A43906}" type="pres">
      <dgm:prSet presAssocID="{9EEA5033-BF7A-4898-8CAC-B8550A51F591}" presName="image" presStyleLbl="fgImgPlace1" presStyleIdx="2" presStyleCnt="3" custLinFactNeighborX="2077" custLinFactNeighborY="8310"/>
      <dgm:spPr>
        <a:blipFill>
          <a:blip xmlns:r="http://schemas.openxmlformats.org/officeDocument/2006/relationships" r:embed="rId3"/>
          <a:srcRect/>
          <a:stretch>
            <a:fillRect l="-25000" r="-25000"/>
          </a:stretch>
        </a:blipFill>
      </dgm:spPr>
    </dgm:pt>
    <dgm:pt modelId="{018DA254-AAA2-491C-8B5D-E759007DB38B}" type="pres">
      <dgm:prSet presAssocID="{9EEA5033-BF7A-4898-8CAC-B8550A51F591}" presName="childNode" presStyleLbl="node1" presStyleIdx="2" presStyleCnt="3">
        <dgm:presLayoutVars>
          <dgm:bulletEnabled val="1"/>
        </dgm:presLayoutVars>
      </dgm:prSet>
      <dgm:spPr/>
    </dgm:pt>
    <dgm:pt modelId="{F1CCED79-CDB8-41A7-8C0E-E211DD255C03}" type="pres">
      <dgm:prSet presAssocID="{9EEA5033-BF7A-4898-8CAC-B8550A51F591}" presName="parentNode" presStyleLbl="revTx" presStyleIdx="2" presStyleCnt="3" custLinFactNeighborY="-251">
        <dgm:presLayoutVars>
          <dgm:chMax val="0"/>
          <dgm:bulletEnabled val="1"/>
        </dgm:presLayoutVars>
      </dgm:prSet>
      <dgm:spPr/>
    </dgm:pt>
  </dgm:ptLst>
  <dgm:cxnLst>
    <dgm:cxn modelId="{B3230605-4660-412B-A5FF-67F5C48A013D}" srcId="{112DE2FE-FF0A-4004-B7FD-1ED73EDE1345}" destId="{9EEA5033-BF7A-4898-8CAC-B8550A51F591}" srcOrd="2" destOrd="0" parTransId="{0DA8A3F3-4B4D-4CAC-8CD6-6EE952505B90}" sibTransId="{D1BD4386-1A81-490D-AFA4-DA27A3A3C42F}"/>
    <dgm:cxn modelId="{DDD6BA05-FC20-40DD-ABEE-F7EF7021C18F}" srcId="{9EEA5033-BF7A-4898-8CAC-B8550A51F591}" destId="{D1C89D7E-EBF7-4DA2-A8A4-14ACAFDFDB4B}" srcOrd="4" destOrd="0" parTransId="{4E7E6D29-1666-4FE3-B232-9A15E810F4BA}" sibTransId="{92EFD358-C3F9-451D-8B67-12BBCC8CD991}"/>
    <dgm:cxn modelId="{FF73C505-37C6-4273-B465-ED2F7DB280A0}" srcId="{112DE2FE-FF0A-4004-B7FD-1ED73EDE1345}" destId="{6B8C9AFB-8523-49F5-A3E1-FA55D25FF0E6}" srcOrd="1" destOrd="0" parTransId="{681F07E5-3CF0-4EEA-8CC6-B43F8F6BCDB7}" sibTransId="{B5DDA0DF-5BA4-41BB-A5DB-87173FC6949C}"/>
    <dgm:cxn modelId="{AF0CE506-F302-4F11-87B6-340D3BB919B4}" srcId="{9EEA5033-BF7A-4898-8CAC-B8550A51F591}" destId="{C2FE19A4-8535-4D55-A439-F32F0E6E9A4B}" srcOrd="5" destOrd="0" parTransId="{0FEC1879-4DFA-4A77-A07F-AC5AF08D7FEE}" sibTransId="{D75EE925-D965-40E7-A07C-35BAFEF4938E}"/>
    <dgm:cxn modelId="{D992C509-E345-4B66-938C-B2438988A423}" type="presOf" srcId="{13244A35-6B9F-43FA-96B7-6296EB018B3A}" destId="{0E4A1BD1-26E0-4FA9-A162-2CB2CDC47E0B}" srcOrd="0" destOrd="0" presId="urn:microsoft.com/office/officeart/2005/8/layout/hList2"/>
    <dgm:cxn modelId="{B601C01B-B994-4E7E-9F49-109C981DBA0A}" srcId="{6B8C9AFB-8523-49F5-A3E1-FA55D25FF0E6}" destId="{A7BB5727-04F3-4C38-A94D-EAEFD55C9665}" srcOrd="4" destOrd="0" parTransId="{F53F64CD-2683-471F-A0CD-0DE07BE12A2D}" sibTransId="{A91123EC-CCB1-44B9-94EA-8DC0EA4E74E7}"/>
    <dgm:cxn modelId="{8B28541D-5806-4E93-8E33-65BA41736CCE}" type="presOf" srcId="{FEDCDE56-4DE7-46E9-BE11-6D735A14F86F}" destId="{0E4A1BD1-26E0-4FA9-A162-2CB2CDC47E0B}" srcOrd="0" destOrd="1" presId="urn:microsoft.com/office/officeart/2005/8/layout/hList2"/>
    <dgm:cxn modelId="{4D25351F-395E-46B0-8B9A-2A3F51CB5018}" type="presOf" srcId="{A7BB5727-04F3-4C38-A94D-EAEFD55C9665}" destId="{0E4A1BD1-26E0-4FA9-A162-2CB2CDC47E0B}" srcOrd="0" destOrd="4" presId="urn:microsoft.com/office/officeart/2005/8/layout/hList2"/>
    <dgm:cxn modelId="{7689E420-54C9-4D06-98F7-63B6161FF99C}" srcId="{6B8C9AFB-8523-49F5-A3E1-FA55D25FF0E6}" destId="{25F5A08E-8450-4E8D-95E8-E30A43708473}" srcOrd="5" destOrd="0" parTransId="{067283AF-EF40-419E-941F-B3E911C85716}" sibTransId="{712A925D-F2A7-4ABC-A89E-DFFF7EFC7759}"/>
    <dgm:cxn modelId="{E374F125-36FA-4E14-B6D4-43A9B0CEF49C}" type="presOf" srcId="{9EEA5033-BF7A-4898-8CAC-B8550A51F591}" destId="{F1CCED79-CDB8-41A7-8C0E-E211DD255C03}" srcOrd="0" destOrd="0" presId="urn:microsoft.com/office/officeart/2005/8/layout/hList2"/>
    <dgm:cxn modelId="{02CF2A36-B47E-4014-8659-1F0A002B3473}" type="presOf" srcId="{25F5A08E-8450-4E8D-95E8-E30A43708473}" destId="{0E4A1BD1-26E0-4FA9-A162-2CB2CDC47E0B}" srcOrd="0" destOrd="5" presId="urn:microsoft.com/office/officeart/2005/8/layout/hList2"/>
    <dgm:cxn modelId="{A5D21343-0F36-4B26-AD1E-AF826E21CF07}" srcId="{9EEA5033-BF7A-4898-8CAC-B8550A51F591}" destId="{BF6CF17C-E468-4284-921B-DC508CB5FB57}" srcOrd="0" destOrd="0" parTransId="{6BA6ACBC-9D14-4CF0-AC59-709733FEC030}" sibTransId="{D9C1EC1C-8782-412E-AFF2-A25B4DFDD404}"/>
    <dgm:cxn modelId="{2960E863-8350-421F-8854-D7C33AF01518}" type="presOf" srcId="{F771BF6E-2783-42A2-813D-75B10A88AE00}" destId="{DEF02622-A6BF-482F-BB15-D62F2B396B3B}" srcOrd="0" destOrd="0" presId="urn:microsoft.com/office/officeart/2005/8/layout/hList2"/>
    <dgm:cxn modelId="{1AFAB96E-86B1-4B5A-B679-B81842F046E3}" srcId="{F771BF6E-2783-42A2-813D-75B10A88AE00}" destId="{60DC21E9-5906-47DB-9BBA-BFD4E94644B6}" srcOrd="3" destOrd="0" parTransId="{7E99DE93-2ECF-4A8C-8D7B-05A8F9D4DC1A}" sibTransId="{1D822349-1E3C-494F-B9AD-962F5E92FC5B}"/>
    <dgm:cxn modelId="{DC131470-373B-4FBE-B163-A81F5DC71B15}" srcId="{6B8C9AFB-8523-49F5-A3E1-FA55D25FF0E6}" destId="{86AF1488-C477-4883-8040-5F9DD5FA4C17}" srcOrd="3" destOrd="0" parTransId="{25F70119-58F4-4EFE-A1C2-3DF12158B6B2}" sibTransId="{5C047906-7E02-4EA9-B056-F0FD4DF720EF}"/>
    <dgm:cxn modelId="{EDEC6D52-022F-43D6-822E-D5913F11349B}" type="presOf" srcId="{BF6CF17C-E468-4284-921B-DC508CB5FB57}" destId="{018DA254-AAA2-491C-8B5D-E759007DB38B}" srcOrd="0" destOrd="0" presId="urn:microsoft.com/office/officeart/2005/8/layout/hList2"/>
    <dgm:cxn modelId="{03283F54-77A3-4A89-9466-DE793A556D8D}" type="presOf" srcId="{265AE9F2-63F1-449A-8077-CEA911749639}" destId="{CD4B5301-D4CA-40EE-8834-7C418AEB4379}" srcOrd="0" destOrd="4" presId="urn:microsoft.com/office/officeart/2005/8/layout/hList2"/>
    <dgm:cxn modelId="{A8207A79-0C3D-4BBA-B7FA-903711ED821D}" type="presOf" srcId="{6B8C9AFB-8523-49F5-A3E1-FA55D25FF0E6}" destId="{E12AE5AF-BE98-46EE-A3B2-D242BF150E9D}" srcOrd="0" destOrd="0" presId="urn:microsoft.com/office/officeart/2005/8/layout/hList2"/>
    <dgm:cxn modelId="{52339079-DE3C-4E4B-8C75-281EB39E473B}" type="presOf" srcId="{3CE2AAEE-FC93-4DF8-8A4B-875F13F79F44}" destId="{CD4B5301-D4CA-40EE-8834-7C418AEB4379}" srcOrd="0" destOrd="2" presId="urn:microsoft.com/office/officeart/2005/8/layout/hList2"/>
    <dgm:cxn modelId="{B71C9F79-DC92-4E3D-B394-096DD6E5C96F}" type="presOf" srcId="{C2FE19A4-8535-4D55-A439-F32F0E6E9A4B}" destId="{018DA254-AAA2-491C-8B5D-E759007DB38B}" srcOrd="0" destOrd="5" presId="urn:microsoft.com/office/officeart/2005/8/layout/hList2"/>
    <dgm:cxn modelId="{F7D95D84-5090-40D0-802F-3A363D2FC2D6}" type="presOf" srcId="{0B50AD62-5101-4CB6-9C58-297027A8EBE5}" destId="{018DA254-AAA2-491C-8B5D-E759007DB38B}" srcOrd="0" destOrd="1" presId="urn:microsoft.com/office/officeart/2005/8/layout/hList2"/>
    <dgm:cxn modelId="{4E620186-0223-47ED-9D35-02EAFDC1ED7C}" type="presOf" srcId="{790ECE06-2368-4725-870D-A241FD07C0F6}" destId="{CD4B5301-D4CA-40EE-8834-7C418AEB4379}" srcOrd="0" destOrd="0" presId="urn:microsoft.com/office/officeart/2005/8/layout/hList2"/>
    <dgm:cxn modelId="{E7A82D99-CA34-4B4B-B5B4-49A0A8DBC988}" srcId="{F771BF6E-2783-42A2-813D-75B10A88AE00}" destId="{3CE2AAEE-FC93-4DF8-8A4B-875F13F79F44}" srcOrd="2" destOrd="0" parTransId="{84EC890B-DF3D-4DCA-86D3-E32DF12CBD09}" sibTransId="{76FB46FE-B1C6-47AD-8541-9169FEF8F04D}"/>
    <dgm:cxn modelId="{C939119A-F1CC-46C4-8A98-EA827CD01EFB}" srcId="{112DE2FE-FF0A-4004-B7FD-1ED73EDE1345}" destId="{F771BF6E-2783-42A2-813D-75B10A88AE00}" srcOrd="0" destOrd="0" parTransId="{55E0A6AD-B9CB-418D-9218-DBCD18661A40}" sibTransId="{90D44C35-507E-4A70-98D0-C8FDB017A68A}"/>
    <dgm:cxn modelId="{07DE06A6-38F6-41CB-BF98-F272FB0456FF}" type="presOf" srcId="{60DC21E9-5906-47DB-9BBA-BFD4E94644B6}" destId="{CD4B5301-D4CA-40EE-8834-7C418AEB4379}" srcOrd="0" destOrd="3" presId="urn:microsoft.com/office/officeart/2005/8/layout/hList2"/>
    <dgm:cxn modelId="{CEFD4FA8-071E-4DAD-8AE9-410BDCBD1908}" type="presOf" srcId="{112DE2FE-FF0A-4004-B7FD-1ED73EDE1345}" destId="{7D1927AA-4C63-458B-902A-67F1F6D019D3}" srcOrd="0" destOrd="0" presId="urn:microsoft.com/office/officeart/2005/8/layout/hList2"/>
    <dgm:cxn modelId="{FB47F0A9-2DD4-4E11-80DB-D4A309888F58}" type="presOf" srcId="{6DCF7C30-E253-40EB-862D-5707DC93C43E}" destId="{018DA254-AAA2-491C-8B5D-E759007DB38B}" srcOrd="0" destOrd="3" presId="urn:microsoft.com/office/officeart/2005/8/layout/hList2"/>
    <dgm:cxn modelId="{C5FF3EBD-D7AD-41E6-BA19-26CF67D581D5}" type="presOf" srcId="{432BEC73-618E-45D8-BF0F-0D98E644E413}" destId="{018DA254-AAA2-491C-8B5D-E759007DB38B}" srcOrd="0" destOrd="2" presId="urn:microsoft.com/office/officeart/2005/8/layout/hList2"/>
    <dgm:cxn modelId="{726C97BE-04D9-41DB-AB6C-2AD36E9013AE}" srcId="{9EEA5033-BF7A-4898-8CAC-B8550A51F591}" destId="{0B50AD62-5101-4CB6-9C58-297027A8EBE5}" srcOrd="1" destOrd="0" parTransId="{C34B831D-4CD8-4D74-A020-B8D1AFC9CB92}" sibTransId="{42EA35E8-9B12-40F3-9A99-7E017EB47ADE}"/>
    <dgm:cxn modelId="{A4C7EDCD-ACAB-4EB5-A574-C7BE8CEE997C}" type="presOf" srcId="{D1C89D7E-EBF7-4DA2-A8A4-14ACAFDFDB4B}" destId="{018DA254-AAA2-491C-8B5D-E759007DB38B}" srcOrd="0" destOrd="4" presId="urn:microsoft.com/office/officeart/2005/8/layout/hList2"/>
    <dgm:cxn modelId="{E2D56BD5-A9EB-4449-80D1-2537F2E71AB5}" srcId="{9EEA5033-BF7A-4898-8CAC-B8550A51F591}" destId="{6DCF7C30-E253-40EB-862D-5707DC93C43E}" srcOrd="3" destOrd="0" parTransId="{14DCCC70-0AC9-4402-8DB6-F3911C8CCEDC}" sibTransId="{AF18EB46-EC6A-4BF0-97E6-02819D8F483F}"/>
    <dgm:cxn modelId="{FBE3C6D6-B26B-4FA7-91C4-3D1C335E3279}" type="presOf" srcId="{AD582188-A292-43C6-9576-456CDB8A5128}" destId="{0E4A1BD1-26E0-4FA9-A162-2CB2CDC47E0B}" srcOrd="0" destOrd="2" presId="urn:microsoft.com/office/officeart/2005/8/layout/hList2"/>
    <dgm:cxn modelId="{16029ADA-CAD5-482A-9A22-610DEB5F8D7A}" type="presOf" srcId="{86AF1488-C477-4883-8040-5F9DD5FA4C17}" destId="{0E4A1BD1-26E0-4FA9-A162-2CB2CDC47E0B}" srcOrd="0" destOrd="3" presId="urn:microsoft.com/office/officeart/2005/8/layout/hList2"/>
    <dgm:cxn modelId="{CD18F3DF-97CA-4E8D-A234-3B8D4DBD33D1}" srcId="{6B8C9AFB-8523-49F5-A3E1-FA55D25FF0E6}" destId="{AD582188-A292-43C6-9576-456CDB8A5128}" srcOrd="2" destOrd="0" parTransId="{C4653B00-EB1E-469F-9532-CEDC1E92D669}" sibTransId="{E9FC9D6F-2A79-422A-8BF7-D54DA116891A}"/>
    <dgm:cxn modelId="{5327E0E4-3B40-4778-AFDD-E4B0513B654A}" srcId="{F771BF6E-2783-42A2-813D-75B10A88AE00}" destId="{E0180EB5-A4E8-4D41-A089-EB135ACF09FC}" srcOrd="1" destOrd="0" parTransId="{5F9B66DC-303A-4832-A22E-C4E9A720031E}" sibTransId="{E1FF14A9-379F-463A-B2FE-BDC4D97C22BF}"/>
    <dgm:cxn modelId="{035162E7-40D7-4C49-8C55-F9260C1FB1E9}" srcId="{F771BF6E-2783-42A2-813D-75B10A88AE00}" destId="{265AE9F2-63F1-449A-8077-CEA911749639}" srcOrd="4" destOrd="0" parTransId="{1F01727B-22E2-477B-9F55-F638D668C1CB}" sibTransId="{0F5C2A59-24DA-40C8-84B3-E7C485BC8A66}"/>
    <dgm:cxn modelId="{1EAEEFEF-7FB0-4A5F-B521-16E9B08188D9}" srcId="{6B8C9AFB-8523-49F5-A3E1-FA55D25FF0E6}" destId="{13244A35-6B9F-43FA-96B7-6296EB018B3A}" srcOrd="0" destOrd="0" parTransId="{C27B8A3B-B83E-4AF9-B284-C3E9F33B3045}" sibTransId="{36E80890-C28E-48D8-8173-65741815AE9E}"/>
    <dgm:cxn modelId="{B43580F3-F00B-4D1D-9696-09C45155114E}" type="presOf" srcId="{E0180EB5-A4E8-4D41-A089-EB135ACF09FC}" destId="{CD4B5301-D4CA-40EE-8834-7C418AEB4379}" srcOrd="0" destOrd="1" presId="urn:microsoft.com/office/officeart/2005/8/layout/hList2"/>
    <dgm:cxn modelId="{D4D57BFB-6E15-4ECD-8FDB-DA1DEB0189C3}" srcId="{F771BF6E-2783-42A2-813D-75B10A88AE00}" destId="{790ECE06-2368-4725-870D-A241FD07C0F6}" srcOrd="0" destOrd="0" parTransId="{1D211640-7EFD-433D-90DB-ECE506AD0F60}" sibTransId="{E56390A6-6584-4BAA-8A41-A7D0C5230AB1}"/>
    <dgm:cxn modelId="{ADE124FE-09AB-41F5-BC31-725CB764B84B}" srcId="{9EEA5033-BF7A-4898-8CAC-B8550A51F591}" destId="{432BEC73-618E-45D8-BF0F-0D98E644E413}" srcOrd="2" destOrd="0" parTransId="{14BB2465-1BE4-4D85-85B3-72B5ABFB1C10}" sibTransId="{E57264F3-B5D8-4BFD-BECC-2BEE5BBEC616}"/>
    <dgm:cxn modelId="{3FDDC5FF-2EAD-48FE-B46C-F6D5D72BE136}" srcId="{6B8C9AFB-8523-49F5-A3E1-FA55D25FF0E6}" destId="{FEDCDE56-4DE7-46E9-BE11-6D735A14F86F}" srcOrd="1" destOrd="0" parTransId="{E070FAAD-B3D7-4B3A-B3DC-E13AC3CE57D1}" sibTransId="{56FC85C9-C5F9-416E-9EEC-ED6B1B1FEAC8}"/>
    <dgm:cxn modelId="{D55F3D30-B4EE-41F7-8569-341FC28A7887}" type="presParOf" srcId="{7D1927AA-4C63-458B-902A-67F1F6D019D3}" destId="{AE2A0132-F332-4DB7-87B7-6C5064AA8498}" srcOrd="0" destOrd="0" presId="urn:microsoft.com/office/officeart/2005/8/layout/hList2"/>
    <dgm:cxn modelId="{97DB756C-E574-44C0-8ECD-EF51EADB40D9}" type="presParOf" srcId="{AE2A0132-F332-4DB7-87B7-6C5064AA8498}" destId="{5448C989-509C-4290-91CF-DF0203E18E65}" srcOrd="0" destOrd="0" presId="urn:microsoft.com/office/officeart/2005/8/layout/hList2"/>
    <dgm:cxn modelId="{153FEEDF-09C9-4CEE-8B98-3C8F59C29E68}" type="presParOf" srcId="{AE2A0132-F332-4DB7-87B7-6C5064AA8498}" destId="{CD4B5301-D4CA-40EE-8834-7C418AEB4379}" srcOrd="1" destOrd="0" presId="urn:microsoft.com/office/officeart/2005/8/layout/hList2"/>
    <dgm:cxn modelId="{A409A44A-C3E2-49C7-947D-7E68658612BB}" type="presParOf" srcId="{AE2A0132-F332-4DB7-87B7-6C5064AA8498}" destId="{DEF02622-A6BF-482F-BB15-D62F2B396B3B}" srcOrd="2" destOrd="0" presId="urn:microsoft.com/office/officeart/2005/8/layout/hList2"/>
    <dgm:cxn modelId="{C7914205-F536-4C96-BBA2-11DC4EEAF417}" type="presParOf" srcId="{7D1927AA-4C63-458B-902A-67F1F6D019D3}" destId="{ADA00A09-C1DF-461D-B27A-4466BB2D80C5}" srcOrd="1" destOrd="0" presId="urn:microsoft.com/office/officeart/2005/8/layout/hList2"/>
    <dgm:cxn modelId="{6F914640-28FB-48B0-A1C9-5E44877BE3FB}" type="presParOf" srcId="{7D1927AA-4C63-458B-902A-67F1F6D019D3}" destId="{608EA5E1-7BB3-4517-8B59-584DCBE978C2}" srcOrd="2" destOrd="0" presId="urn:microsoft.com/office/officeart/2005/8/layout/hList2"/>
    <dgm:cxn modelId="{9BF36E18-C1CD-4062-BD38-D6CC2E6989F5}" type="presParOf" srcId="{608EA5E1-7BB3-4517-8B59-584DCBE978C2}" destId="{12E4CA08-88E9-4DA0-A30B-D546CED0F2A0}" srcOrd="0" destOrd="0" presId="urn:microsoft.com/office/officeart/2005/8/layout/hList2"/>
    <dgm:cxn modelId="{BF8C8362-FDC8-48F3-8C5F-957A00B3EDAA}" type="presParOf" srcId="{608EA5E1-7BB3-4517-8B59-584DCBE978C2}" destId="{0E4A1BD1-26E0-4FA9-A162-2CB2CDC47E0B}" srcOrd="1" destOrd="0" presId="urn:microsoft.com/office/officeart/2005/8/layout/hList2"/>
    <dgm:cxn modelId="{D1B3B7BD-A020-4505-8851-3E5A3BB12F58}" type="presParOf" srcId="{608EA5E1-7BB3-4517-8B59-584DCBE978C2}" destId="{E12AE5AF-BE98-46EE-A3B2-D242BF150E9D}" srcOrd="2" destOrd="0" presId="urn:microsoft.com/office/officeart/2005/8/layout/hList2"/>
    <dgm:cxn modelId="{2FAC3D82-2772-45FF-BE13-82AE9AA881AF}" type="presParOf" srcId="{7D1927AA-4C63-458B-902A-67F1F6D019D3}" destId="{201BCBFF-A8B2-407B-8C29-3BB0502C39A2}" srcOrd="3" destOrd="0" presId="urn:microsoft.com/office/officeart/2005/8/layout/hList2"/>
    <dgm:cxn modelId="{068DA1DD-5818-4536-9D9E-F972106BE6C8}" type="presParOf" srcId="{7D1927AA-4C63-458B-902A-67F1F6D019D3}" destId="{E7D76BB2-53AC-4029-A0AE-B4022C523742}" srcOrd="4" destOrd="0" presId="urn:microsoft.com/office/officeart/2005/8/layout/hList2"/>
    <dgm:cxn modelId="{ACEDA4B7-E37D-4E03-AD38-2C8589A488DC}" type="presParOf" srcId="{E7D76BB2-53AC-4029-A0AE-B4022C523742}" destId="{29FF751C-0581-4D08-8781-021A25A43906}" srcOrd="0" destOrd="0" presId="urn:microsoft.com/office/officeart/2005/8/layout/hList2"/>
    <dgm:cxn modelId="{32BBE783-532E-4646-A2F0-3AB19816CFE5}" type="presParOf" srcId="{E7D76BB2-53AC-4029-A0AE-B4022C523742}" destId="{018DA254-AAA2-491C-8B5D-E759007DB38B}" srcOrd="1" destOrd="0" presId="urn:microsoft.com/office/officeart/2005/8/layout/hList2"/>
    <dgm:cxn modelId="{D61E76D1-6941-4BF7-B09E-D4D4D81B87EA}" type="presParOf" srcId="{E7D76BB2-53AC-4029-A0AE-B4022C523742}" destId="{F1CCED79-CDB8-41A7-8C0E-E211DD255C03}"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8EF229-DE98-471A-9734-AE16E26E1421}"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s-CO"/>
        </a:p>
      </dgm:t>
    </dgm:pt>
    <dgm:pt modelId="{40C437B4-0608-4737-96FE-CCE316775115}">
      <dgm:prSet phldrT="[Texto]" custT="1"/>
      <dgm:spPr/>
      <dgm:t>
        <a:bodyPr/>
        <a:lstStyle/>
        <a:p>
          <a:pPr>
            <a:buAutoNum type="arabicPeriod"/>
          </a:pPr>
          <a:r>
            <a:rPr lang="es-CO" sz="1600" b="1" dirty="0"/>
            <a:t>1. </a:t>
          </a:r>
          <a:r>
            <a:rPr lang="es-CO" sz="1600" dirty="0"/>
            <a:t>Identificarse las necesidades del Colegio</a:t>
          </a:r>
        </a:p>
      </dgm:t>
    </dgm:pt>
    <dgm:pt modelId="{649F6C34-E491-4F24-9B09-E545F0123092}" type="parTrans" cxnId="{B548F8F5-0814-48C6-A763-20192387D6EA}">
      <dgm:prSet/>
      <dgm:spPr/>
      <dgm:t>
        <a:bodyPr/>
        <a:lstStyle/>
        <a:p>
          <a:endParaRPr lang="es-CO" sz="2400"/>
        </a:p>
      </dgm:t>
    </dgm:pt>
    <dgm:pt modelId="{1B0B514D-F7FD-4AA4-8E8A-6EC3B70C45F2}" type="sibTrans" cxnId="{B548F8F5-0814-48C6-A763-20192387D6EA}">
      <dgm:prSet custT="1"/>
      <dgm:spPr/>
      <dgm:t>
        <a:bodyPr/>
        <a:lstStyle/>
        <a:p>
          <a:endParaRPr lang="es-CO" sz="700"/>
        </a:p>
      </dgm:t>
    </dgm:pt>
    <dgm:pt modelId="{DB177723-39E8-4B09-B84F-DFD6C49CC87C}">
      <dgm:prSet phldrT="[Texto]" custT="1"/>
      <dgm:spPr/>
      <dgm:t>
        <a:bodyPr/>
        <a:lstStyle/>
        <a:p>
          <a:pPr>
            <a:buAutoNum type="arabicPeriod"/>
          </a:pPr>
          <a:r>
            <a:rPr lang="es-MX" sz="1600" b="1" dirty="0"/>
            <a:t>2. </a:t>
          </a:r>
          <a:r>
            <a:rPr lang="es-MX" sz="1600" dirty="0"/>
            <a:t>Verificarse el presupuesto aprobado para la contratación</a:t>
          </a:r>
          <a:r>
            <a:rPr lang="es-CO" sz="1600" dirty="0"/>
            <a:t>.</a:t>
          </a:r>
        </a:p>
      </dgm:t>
    </dgm:pt>
    <dgm:pt modelId="{157503D6-D7ED-4A63-B76C-36D0E2B0CFBC}" type="parTrans" cxnId="{D7CA7277-A9F6-4DBB-9312-48F162E58A74}">
      <dgm:prSet/>
      <dgm:spPr/>
      <dgm:t>
        <a:bodyPr/>
        <a:lstStyle/>
        <a:p>
          <a:endParaRPr lang="es-CO" sz="2400"/>
        </a:p>
      </dgm:t>
    </dgm:pt>
    <dgm:pt modelId="{47E8A8ED-6B73-4B0B-AB05-5C2BECFE1904}" type="sibTrans" cxnId="{D7CA7277-A9F6-4DBB-9312-48F162E58A74}">
      <dgm:prSet custT="1"/>
      <dgm:spPr/>
      <dgm:t>
        <a:bodyPr/>
        <a:lstStyle/>
        <a:p>
          <a:endParaRPr lang="es-CO" sz="700"/>
        </a:p>
      </dgm:t>
    </dgm:pt>
    <dgm:pt modelId="{9DAE165A-2E48-471D-987F-ECDB8A213F8B}">
      <dgm:prSet phldrT="[Texto]" custT="1"/>
      <dgm:spPr/>
      <dgm:t>
        <a:bodyPr/>
        <a:lstStyle/>
        <a:p>
          <a:r>
            <a:rPr lang="es-CO" sz="1600" b="1" dirty="0"/>
            <a:t>3. </a:t>
          </a:r>
          <a:r>
            <a:rPr lang="es-CO" sz="1600" dirty="0"/>
            <a:t>Revisarse el formato preestablecido por CCE que se encuentra publicado en la plataforma de SECOP.</a:t>
          </a:r>
        </a:p>
      </dgm:t>
    </dgm:pt>
    <dgm:pt modelId="{7440C068-B93B-4BC8-8A7E-DB647B0513F5}" type="parTrans" cxnId="{96BFBBB6-385C-42A0-BE1C-B0F1FD969830}">
      <dgm:prSet/>
      <dgm:spPr/>
      <dgm:t>
        <a:bodyPr/>
        <a:lstStyle/>
        <a:p>
          <a:endParaRPr lang="es-CO" sz="2400"/>
        </a:p>
      </dgm:t>
    </dgm:pt>
    <dgm:pt modelId="{A8565BBB-6FF0-4BC5-955A-BFE2349A696D}" type="sibTrans" cxnId="{96BFBBB6-385C-42A0-BE1C-B0F1FD969830}">
      <dgm:prSet custT="1"/>
      <dgm:spPr/>
      <dgm:t>
        <a:bodyPr/>
        <a:lstStyle/>
        <a:p>
          <a:endParaRPr lang="es-CO" sz="700"/>
        </a:p>
      </dgm:t>
    </dgm:pt>
    <dgm:pt modelId="{2E3A30C6-A426-4147-BC4F-1BE937FAF71F}">
      <dgm:prSet phldrT="[Texto]" custT="1"/>
      <dgm:spPr/>
      <dgm:t>
        <a:bodyPr/>
        <a:lstStyle/>
        <a:p>
          <a:r>
            <a:rPr lang="es-CO" sz="1600" b="1" dirty="0"/>
            <a:t>4. </a:t>
          </a:r>
          <a:r>
            <a:rPr lang="es-CO" sz="1600" dirty="0"/>
            <a:t>Desagregar cada línea por contrato y no por ítems o bienes (artículos).</a:t>
          </a:r>
        </a:p>
      </dgm:t>
    </dgm:pt>
    <dgm:pt modelId="{8D370DED-D3C0-4AA8-8F70-B29A8C2D8D84}" type="parTrans" cxnId="{17B66CEB-F836-491D-8EE1-054CBBD10796}">
      <dgm:prSet/>
      <dgm:spPr/>
      <dgm:t>
        <a:bodyPr/>
        <a:lstStyle/>
        <a:p>
          <a:endParaRPr lang="es-CO" sz="2400"/>
        </a:p>
      </dgm:t>
    </dgm:pt>
    <dgm:pt modelId="{A46EA280-AA17-4E9F-AEB3-5DC09ADFCE0C}" type="sibTrans" cxnId="{17B66CEB-F836-491D-8EE1-054CBBD10796}">
      <dgm:prSet custT="1"/>
      <dgm:spPr/>
      <dgm:t>
        <a:bodyPr/>
        <a:lstStyle/>
        <a:p>
          <a:endParaRPr lang="es-CO" sz="700"/>
        </a:p>
      </dgm:t>
    </dgm:pt>
    <dgm:pt modelId="{7D19FCEC-591A-42E0-A1C5-95F2F2241392}">
      <dgm:prSet phldrT="[Texto]" custT="1"/>
      <dgm:spPr/>
      <dgm:t>
        <a:bodyPr/>
        <a:lstStyle/>
        <a:p>
          <a:pPr>
            <a:buAutoNum type="arabicPeriod"/>
          </a:pPr>
          <a:r>
            <a:rPr lang="es-CO" sz="1600" b="1" dirty="0"/>
            <a:t>5. </a:t>
          </a:r>
          <a:r>
            <a:rPr lang="es-CO" sz="1600" dirty="0"/>
            <a:t>Identificados plenamente utilizando el clasificador de bienes y servicios de las Naciones Unidas hasta el tercer nivel</a:t>
          </a:r>
          <a:r>
            <a:rPr lang="es-CO" sz="1600" dirty="0">
              <a:solidFill>
                <a:schemeClr val="tx1"/>
              </a:solidFill>
            </a:rPr>
            <a:t>: </a:t>
          </a:r>
          <a:r>
            <a:rPr lang="es-CO" sz="1600" b="1" dirty="0">
              <a:solidFill>
                <a:schemeClr val="tx1"/>
              </a:solidFill>
            </a:rPr>
            <a:t>(segmento – familia – clase)</a:t>
          </a:r>
          <a:endParaRPr lang="es-CO" sz="1600" dirty="0">
            <a:solidFill>
              <a:schemeClr val="tx1"/>
            </a:solidFill>
          </a:endParaRPr>
        </a:p>
      </dgm:t>
    </dgm:pt>
    <dgm:pt modelId="{9C1C103F-EACA-47DB-8358-2CF4F0FEE502}" type="parTrans" cxnId="{810DF66C-237F-4392-8076-BDD1C6159758}">
      <dgm:prSet/>
      <dgm:spPr/>
      <dgm:t>
        <a:bodyPr/>
        <a:lstStyle/>
        <a:p>
          <a:endParaRPr lang="es-CO" sz="2400"/>
        </a:p>
      </dgm:t>
    </dgm:pt>
    <dgm:pt modelId="{D4383E0E-FD73-4041-BA9F-6CB1DD8BD286}" type="sibTrans" cxnId="{810DF66C-237F-4392-8076-BDD1C6159758}">
      <dgm:prSet custT="1"/>
      <dgm:spPr/>
      <dgm:t>
        <a:bodyPr/>
        <a:lstStyle/>
        <a:p>
          <a:endParaRPr lang="es-CO" sz="700"/>
        </a:p>
      </dgm:t>
    </dgm:pt>
    <dgm:pt modelId="{3AB10E03-D8E0-4EF3-9C22-AFB1A9171638}">
      <dgm:prSet phldrT="[Texto]" custT="1"/>
      <dgm:spPr/>
      <dgm:t>
        <a:bodyPr/>
        <a:lstStyle/>
        <a:p>
          <a:r>
            <a:rPr lang="es-CO" sz="1600" b="1" dirty="0"/>
            <a:t>6. </a:t>
          </a:r>
          <a:r>
            <a:rPr lang="es-CO" sz="1600" dirty="0"/>
            <a:t>Indicarse el valor estimado del contrato, el tipo de recursos, la modalidad de selección, y la fecha aproximada en la cual la IED iniciará el Proceso de Contratación, entre otros. </a:t>
          </a:r>
          <a:endParaRPr lang="es-CO" sz="1600" dirty="0">
            <a:solidFill>
              <a:schemeClr val="tx1"/>
            </a:solidFill>
          </a:endParaRPr>
        </a:p>
      </dgm:t>
    </dgm:pt>
    <dgm:pt modelId="{1155AE43-7C54-48D8-A04D-67FC8CD8869F}" type="parTrans" cxnId="{39B26E78-7934-41A9-BE72-6174BC5078FA}">
      <dgm:prSet/>
      <dgm:spPr/>
      <dgm:t>
        <a:bodyPr/>
        <a:lstStyle/>
        <a:p>
          <a:endParaRPr lang="es-CO" sz="2400"/>
        </a:p>
      </dgm:t>
    </dgm:pt>
    <dgm:pt modelId="{B514FB78-9E0D-448C-8CEA-3008886A99C9}" type="sibTrans" cxnId="{39B26E78-7934-41A9-BE72-6174BC5078FA}">
      <dgm:prSet/>
      <dgm:spPr/>
      <dgm:t>
        <a:bodyPr/>
        <a:lstStyle/>
        <a:p>
          <a:endParaRPr lang="es-CO" sz="2400"/>
        </a:p>
      </dgm:t>
    </dgm:pt>
    <dgm:pt modelId="{CBA662B2-251A-40BC-BB9B-DF78705B9BE5}" type="pres">
      <dgm:prSet presAssocID="{EE8EF229-DE98-471A-9734-AE16E26E1421}" presName="Name0" presStyleCnt="0">
        <dgm:presLayoutVars>
          <dgm:dir/>
          <dgm:resizeHandles val="exact"/>
        </dgm:presLayoutVars>
      </dgm:prSet>
      <dgm:spPr/>
    </dgm:pt>
    <dgm:pt modelId="{3A472B2F-BFBB-4CFD-8896-998012153950}" type="pres">
      <dgm:prSet presAssocID="{40C437B4-0608-4737-96FE-CCE316775115}" presName="node" presStyleLbl="node1" presStyleIdx="0" presStyleCnt="6">
        <dgm:presLayoutVars>
          <dgm:bulletEnabled val="1"/>
        </dgm:presLayoutVars>
      </dgm:prSet>
      <dgm:spPr/>
    </dgm:pt>
    <dgm:pt modelId="{673B8F2E-6348-4A75-9B99-865E70CA82C1}" type="pres">
      <dgm:prSet presAssocID="{1B0B514D-F7FD-4AA4-8E8A-6EC3B70C45F2}" presName="sibTrans" presStyleLbl="sibTrans1D1" presStyleIdx="0" presStyleCnt="5"/>
      <dgm:spPr/>
    </dgm:pt>
    <dgm:pt modelId="{ED787F73-3F87-4529-93B7-25D00934A5D4}" type="pres">
      <dgm:prSet presAssocID="{1B0B514D-F7FD-4AA4-8E8A-6EC3B70C45F2}" presName="connectorText" presStyleLbl="sibTrans1D1" presStyleIdx="0" presStyleCnt="5"/>
      <dgm:spPr/>
    </dgm:pt>
    <dgm:pt modelId="{6E09D9DD-23C0-48D6-9A2A-36CF28822774}" type="pres">
      <dgm:prSet presAssocID="{DB177723-39E8-4B09-B84F-DFD6C49CC87C}" presName="node" presStyleLbl="node1" presStyleIdx="1" presStyleCnt="6">
        <dgm:presLayoutVars>
          <dgm:bulletEnabled val="1"/>
        </dgm:presLayoutVars>
      </dgm:prSet>
      <dgm:spPr/>
    </dgm:pt>
    <dgm:pt modelId="{39577910-6469-4996-8EDC-A1EB69731D4C}" type="pres">
      <dgm:prSet presAssocID="{47E8A8ED-6B73-4B0B-AB05-5C2BECFE1904}" presName="sibTrans" presStyleLbl="sibTrans1D1" presStyleIdx="1" presStyleCnt="5"/>
      <dgm:spPr/>
    </dgm:pt>
    <dgm:pt modelId="{68CF1660-50B4-4757-94E6-5E3FC6887BF7}" type="pres">
      <dgm:prSet presAssocID="{47E8A8ED-6B73-4B0B-AB05-5C2BECFE1904}" presName="connectorText" presStyleLbl="sibTrans1D1" presStyleIdx="1" presStyleCnt="5"/>
      <dgm:spPr/>
    </dgm:pt>
    <dgm:pt modelId="{2FB4E720-78B9-4CB1-9DC6-4301420DB7BB}" type="pres">
      <dgm:prSet presAssocID="{9DAE165A-2E48-471D-987F-ECDB8A213F8B}" presName="node" presStyleLbl="node1" presStyleIdx="2" presStyleCnt="6">
        <dgm:presLayoutVars>
          <dgm:bulletEnabled val="1"/>
        </dgm:presLayoutVars>
      </dgm:prSet>
      <dgm:spPr/>
    </dgm:pt>
    <dgm:pt modelId="{4C515426-A195-46BA-B078-26A6E6B9D891}" type="pres">
      <dgm:prSet presAssocID="{A8565BBB-6FF0-4BC5-955A-BFE2349A696D}" presName="sibTrans" presStyleLbl="sibTrans1D1" presStyleIdx="2" presStyleCnt="5"/>
      <dgm:spPr/>
    </dgm:pt>
    <dgm:pt modelId="{A1425F5E-5843-4A98-AA38-2A2427012AD0}" type="pres">
      <dgm:prSet presAssocID="{A8565BBB-6FF0-4BC5-955A-BFE2349A696D}" presName="connectorText" presStyleLbl="sibTrans1D1" presStyleIdx="2" presStyleCnt="5"/>
      <dgm:spPr/>
    </dgm:pt>
    <dgm:pt modelId="{5AEE955E-1B05-4C85-AB8C-7D4129A2E315}" type="pres">
      <dgm:prSet presAssocID="{2E3A30C6-A426-4147-BC4F-1BE937FAF71F}" presName="node" presStyleLbl="node1" presStyleIdx="3" presStyleCnt="6">
        <dgm:presLayoutVars>
          <dgm:bulletEnabled val="1"/>
        </dgm:presLayoutVars>
      </dgm:prSet>
      <dgm:spPr/>
    </dgm:pt>
    <dgm:pt modelId="{4A55BFD0-8AD0-427C-A90C-4FFE70943566}" type="pres">
      <dgm:prSet presAssocID="{A46EA280-AA17-4E9F-AEB3-5DC09ADFCE0C}" presName="sibTrans" presStyleLbl="sibTrans1D1" presStyleIdx="3" presStyleCnt="5"/>
      <dgm:spPr/>
    </dgm:pt>
    <dgm:pt modelId="{E46581BE-913D-4FBD-9752-A88DBB89F46D}" type="pres">
      <dgm:prSet presAssocID="{A46EA280-AA17-4E9F-AEB3-5DC09ADFCE0C}" presName="connectorText" presStyleLbl="sibTrans1D1" presStyleIdx="3" presStyleCnt="5"/>
      <dgm:spPr/>
    </dgm:pt>
    <dgm:pt modelId="{B967A25A-71EC-49CE-A638-D8F422E0FA84}" type="pres">
      <dgm:prSet presAssocID="{7D19FCEC-591A-42E0-A1C5-95F2F2241392}" presName="node" presStyleLbl="node1" presStyleIdx="4" presStyleCnt="6">
        <dgm:presLayoutVars>
          <dgm:bulletEnabled val="1"/>
        </dgm:presLayoutVars>
      </dgm:prSet>
      <dgm:spPr/>
    </dgm:pt>
    <dgm:pt modelId="{3071F9CA-BCF4-432B-B3BB-5070226E5AA0}" type="pres">
      <dgm:prSet presAssocID="{D4383E0E-FD73-4041-BA9F-6CB1DD8BD286}" presName="sibTrans" presStyleLbl="sibTrans1D1" presStyleIdx="4" presStyleCnt="5"/>
      <dgm:spPr/>
    </dgm:pt>
    <dgm:pt modelId="{1197E74D-A5E3-4608-8E0E-C3CEAF8C913B}" type="pres">
      <dgm:prSet presAssocID="{D4383E0E-FD73-4041-BA9F-6CB1DD8BD286}" presName="connectorText" presStyleLbl="sibTrans1D1" presStyleIdx="4" presStyleCnt="5"/>
      <dgm:spPr/>
    </dgm:pt>
    <dgm:pt modelId="{161E68E3-20AB-47D4-894B-E40574FC2576}" type="pres">
      <dgm:prSet presAssocID="{3AB10E03-D8E0-4EF3-9C22-AFB1A9171638}" presName="node" presStyleLbl="node1" presStyleIdx="5" presStyleCnt="6">
        <dgm:presLayoutVars>
          <dgm:bulletEnabled val="1"/>
        </dgm:presLayoutVars>
      </dgm:prSet>
      <dgm:spPr/>
    </dgm:pt>
  </dgm:ptLst>
  <dgm:cxnLst>
    <dgm:cxn modelId="{382F4007-D27E-42A1-8D6C-48D545C55F74}" type="presOf" srcId="{A46EA280-AA17-4E9F-AEB3-5DC09ADFCE0C}" destId="{E46581BE-913D-4FBD-9752-A88DBB89F46D}" srcOrd="1" destOrd="0" presId="urn:microsoft.com/office/officeart/2005/8/layout/bProcess3"/>
    <dgm:cxn modelId="{687D4017-1B33-4CF7-9C81-374948AF4214}" type="presOf" srcId="{47E8A8ED-6B73-4B0B-AB05-5C2BECFE1904}" destId="{68CF1660-50B4-4757-94E6-5E3FC6887BF7}" srcOrd="1" destOrd="0" presId="urn:microsoft.com/office/officeart/2005/8/layout/bProcess3"/>
    <dgm:cxn modelId="{088D0F19-9AED-4B65-B29C-CA9C31CCFE75}" type="presOf" srcId="{2E3A30C6-A426-4147-BC4F-1BE937FAF71F}" destId="{5AEE955E-1B05-4C85-AB8C-7D4129A2E315}" srcOrd="0" destOrd="0" presId="urn:microsoft.com/office/officeart/2005/8/layout/bProcess3"/>
    <dgm:cxn modelId="{EAD33827-A97E-4085-9B89-0DED113A7891}" type="presOf" srcId="{9DAE165A-2E48-471D-987F-ECDB8A213F8B}" destId="{2FB4E720-78B9-4CB1-9DC6-4301420DB7BB}" srcOrd="0" destOrd="0" presId="urn:microsoft.com/office/officeart/2005/8/layout/bProcess3"/>
    <dgm:cxn modelId="{6F04CC5C-B90A-49C5-8308-07DA28A97B41}" type="presOf" srcId="{3AB10E03-D8E0-4EF3-9C22-AFB1A9171638}" destId="{161E68E3-20AB-47D4-894B-E40574FC2576}" srcOrd="0" destOrd="0" presId="urn:microsoft.com/office/officeart/2005/8/layout/bProcess3"/>
    <dgm:cxn modelId="{810DF66C-237F-4392-8076-BDD1C6159758}" srcId="{EE8EF229-DE98-471A-9734-AE16E26E1421}" destId="{7D19FCEC-591A-42E0-A1C5-95F2F2241392}" srcOrd="4" destOrd="0" parTransId="{9C1C103F-EACA-47DB-8358-2CF4F0FEE502}" sibTransId="{D4383E0E-FD73-4041-BA9F-6CB1DD8BD286}"/>
    <dgm:cxn modelId="{937D7872-E07B-4EE9-9E24-BD0927EC160B}" type="presOf" srcId="{7D19FCEC-591A-42E0-A1C5-95F2F2241392}" destId="{B967A25A-71EC-49CE-A638-D8F422E0FA84}" srcOrd="0" destOrd="0" presId="urn:microsoft.com/office/officeart/2005/8/layout/bProcess3"/>
    <dgm:cxn modelId="{D7CA7277-A9F6-4DBB-9312-48F162E58A74}" srcId="{EE8EF229-DE98-471A-9734-AE16E26E1421}" destId="{DB177723-39E8-4B09-B84F-DFD6C49CC87C}" srcOrd="1" destOrd="0" parTransId="{157503D6-D7ED-4A63-B76C-36D0E2B0CFBC}" sibTransId="{47E8A8ED-6B73-4B0B-AB05-5C2BECFE1904}"/>
    <dgm:cxn modelId="{39B26E78-7934-41A9-BE72-6174BC5078FA}" srcId="{EE8EF229-DE98-471A-9734-AE16E26E1421}" destId="{3AB10E03-D8E0-4EF3-9C22-AFB1A9171638}" srcOrd="5" destOrd="0" parTransId="{1155AE43-7C54-48D8-A04D-67FC8CD8869F}" sibTransId="{B514FB78-9E0D-448C-8CEA-3008886A99C9}"/>
    <dgm:cxn modelId="{56431779-16ED-4BAC-A064-774E7BDA8AA2}" type="presOf" srcId="{1B0B514D-F7FD-4AA4-8E8A-6EC3B70C45F2}" destId="{ED787F73-3F87-4529-93B7-25D00934A5D4}" srcOrd="1" destOrd="0" presId="urn:microsoft.com/office/officeart/2005/8/layout/bProcess3"/>
    <dgm:cxn modelId="{1A2AB07F-7AA0-4822-914D-B7B492864613}" type="presOf" srcId="{40C437B4-0608-4737-96FE-CCE316775115}" destId="{3A472B2F-BFBB-4CFD-8896-998012153950}" srcOrd="0" destOrd="0" presId="urn:microsoft.com/office/officeart/2005/8/layout/bProcess3"/>
    <dgm:cxn modelId="{8BBC868B-DF39-43EB-AEF6-1345E3B1779A}" type="presOf" srcId="{A8565BBB-6FF0-4BC5-955A-BFE2349A696D}" destId="{4C515426-A195-46BA-B078-26A6E6B9D891}" srcOrd="0" destOrd="0" presId="urn:microsoft.com/office/officeart/2005/8/layout/bProcess3"/>
    <dgm:cxn modelId="{AB012396-1274-4458-BA47-835DF3C37A28}" type="presOf" srcId="{DB177723-39E8-4B09-B84F-DFD6C49CC87C}" destId="{6E09D9DD-23C0-48D6-9A2A-36CF28822774}" srcOrd="0" destOrd="0" presId="urn:microsoft.com/office/officeart/2005/8/layout/bProcess3"/>
    <dgm:cxn modelId="{F9B198A4-9195-4F87-874C-3484884E93E4}" type="presOf" srcId="{A8565BBB-6FF0-4BC5-955A-BFE2349A696D}" destId="{A1425F5E-5843-4A98-AA38-2A2427012AD0}" srcOrd="1" destOrd="0" presId="urn:microsoft.com/office/officeart/2005/8/layout/bProcess3"/>
    <dgm:cxn modelId="{96BFBBB6-385C-42A0-BE1C-B0F1FD969830}" srcId="{EE8EF229-DE98-471A-9734-AE16E26E1421}" destId="{9DAE165A-2E48-471D-987F-ECDB8A213F8B}" srcOrd="2" destOrd="0" parTransId="{7440C068-B93B-4BC8-8A7E-DB647B0513F5}" sibTransId="{A8565BBB-6FF0-4BC5-955A-BFE2349A696D}"/>
    <dgm:cxn modelId="{0A28B5BE-08C7-4B53-BE7B-89124843586A}" type="presOf" srcId="{1B0B514D-F7FD-4AA4-8E8A-6EC3B70C45F2}" destId="{673B8F2E-6348-4A75-9B99-865E70CA82C1}" srcOrd="0" destOrd="0" presId="urn:microsoft.com/office/officeart/2005/8/layout/bProcess3"/>
    <dgm:cxn modelId="{965BAABF-967B-44C6-9C0E-7A34C3AF3395}" type="presOf" srcId="{D4383E0E-FD73-4041-BA9F-6CB1DD8BD286}" destId="{3071F9CA-BCF4-432B-B3BB-5070226E5AA0}" srcOrd="0" destOrd="0" presId="urn:microsoft.com/office/officeart/2005/8/layout/bProcess3"/>
    <dgm:cxn modelId="{837066D1-38CF-49D2-A415-B72E4DCE3A61}" type="presOf" srcId="{EE8EF229-DE98-471A-9734-AE16E26E1421}" destId="{CBA662B2-251A-40BC-BB9B-DF78705B9BE5}" srcOrd="0" destOrd="0" presId="urn:microsoft.com/office/officeart/2005/8/layout/bProcess3"/>
    <dgm:cxn modelId="{17B66CEB-F836-491D-8EE1-054CBBD10796}" srcId="{EE8EF229-DE98-471A-9734-AE16E26E1421}" destId="{2E3A30C6-A426-4147-BC4F-1BE937FAF71F}" srcOrd="3" destOrd="0" parTransId="{8D370DED-D3C0-4AA8-8F70-B29A8C2D8D84}" sibTransId="{A46EA280-AA17-4E9F-AEB3-5DC09ADFCE0C}"/>
    <dgm:cxn modelId="{5E2896EF-C780-42BE-B97C-FCCC84A5D08B}" type="presOf" srcId="{D4383E0E-FD73-4041-BA9F-6CB1DD8BD286}" destId="{1197E74D-A5E3-4608-8E0E-C3CEAF8C913B}" srcOrd="1" destOrd="0" presId="urn:microsoft.com/office/officeart/2005/8/layout/bProcess3"/>
    <dgm:cxn modelId="{2FBC91F1-41B0-4DA4-9C0E-4220E3503BB4}" type="presOf" srcId="{A46EA280-AA17-4E9F-AEB3-5DC09ADFCE0C}" destId="{4A55BFD0-8AD0-427C-A90C-4FFE70943566}" srcOrd="0" destOrd="0" presId="urn:microsoft.com/office/officeart/2005/8/layout/bProcess3"/>
    <dgm:cxn modelId="{B548F8F5-0814-48C6-A763-20192387D6EA}" srcId="{EE8EF229-DE98-471A-9734-AE16E26E1421}" destId="{40C437B4-0608-4737-96FE-CCE316775115}" srcOrd="0" destOrd="0" parTransId="{649F6C34-E491-4F24-9B09-E545F0123092}" sibTransId="{1B0B514D-F7FD-4AA4-8E8A-6EC3B70C45F2}"/>
    <dgm:cxn modelId="{715248FA-F9D8-47B8-BB0F-BEED5E70813C}" type="presOf" srcId="{47E8A8ED-6B73-4B0B-AB05-5C2BECFE1904}" destId="{39577910-6469-4996-8EDC-A1EB69731D4C}" srcOrd="0" destOrd="0" presId="urn:microsoft.com/office/officeart/2005/8/layout/bProcess3"/>
    <dgm:cxn modelId="{FA9D8806-7ED6-4B2B-83F8-BC28D02DEB7F}" type="presParOf" srcId="{CBA662B2-251A-40BC-BB9B-DF78705B9BE5}" destId="{3A472B2F-BFBB-4CFD-8896-998012153950}" srcOrd="0" destOrd="0" presId="urn:microsoft.com/office/officeart/2005/8/layout/bProcess3"/>
    <dgm:cxn modelId="{F7898BAA-BC6D-463B-BC3D-140FC39D83D8}" type="presParOf" srcId="{CBA662B2-251A-40BC-BB9B-DF78705B9BE5}" destId="{673B8F2E-6348-4A75-9B99-865E70CA82C1}" srcOrd="1" destOrd="0" presId="urn:microsoft.com/office/officeart/2005/8/layout/bProcess3"/>
    <dgm:cxn modelId="{A9A7EF40-21ED-486C-9156-6C35CAFFB244}" type="presParOf" srcId="{673B8F2E-6348-4A75-9B99-865E70CA82C1}" destId="{ED787F73-3F87-4529-93B7-25D00934A5D4}" srcOrd="0" destOrd="0" presId="urn:microsoft.com/office/officeart/2005/8/layout/bProcess3"/>
    <dgm:cxn modelId="{1D8D49C2-B0E7-45E9-87DF-4F71C8BEC603}" type="presParOf" srcId="{CBA662B2-251A-40BC-BB9B-DF78705B9BE5}" destId="{6E09D9DD-23C0-48D6-9A2A-36CF28822774}" srcOrd="2" destOrd="0" presId="urn:microsoft.com/office/officeart/2005/8/layout/bProcess3"/>
    <dgm:cxn modelId="{F19F8D23-9C24-436A-B348-0069CF603B6B}" type="presParOf" srcId="{CBA662B2-251A-40BC-BB9B-DF78705B9BE5}" destId="{39577910-6469-4996-8EDC-A1EB69731D4C}" srcOrd="3" destOrd="0" presId="urn:microsoft.com/office/officeart/2005/8/layout/bProcess3"/>
    <dgm:cxn modelId="{669A3FE1-06AA-4301-8EDB-559A5BB5EBCC}" type="presParOf" srcId="{39577910-6469-4996-8EDC-A1EB69731D4C}" destId="{68CF1660-50B4-4757-94E6-5E3FC6887BF7}" srcOrd="0" destOrd="0" presId="urn:microsoft.com/office/officeart/2005/8/layout/bProcess3"/>
    <dgm:cxn modelId="{A926AAC8-CF3C-415D-B668-DFB5F1B1DC17}" type="presParOf" srcId="{CBA662B2-251A-40BC-BB9B-DF78705B9BE5}" destId="{2FB4E720-78B9-4CB1-9DC6-4301420DB7BB}" srcOrd="4" destOrd="0" presId="urn:microsoft.com/office/officeart/2005/8/layout/bProcess3"/>
    <dgm:cxn modelId="{62B359BC-F120-4F86-8A7C-8B91FDB9735E}" type="presParOf" srcId="{CBA662B2-251A-40BC-BB9B-DF78705B9BE5}" destId="{4C515426-A195-46BA-B078-26A6E6B9D891}" srcOrd="5" destOrd="0" presId="urn:microsoft.com/office/officeart/2005/8/layout/bProcess3"/>
    <dgm:cxn modelId="{31B3F043-C088-4161-96B9-A40931782F98}" type="presParOf" srcId="{4C515426-A195-46BA-B078-26A6E6B9D891}" destId="{A1425F5E-5843-4A98-AA38-2A2427012AD0}" srcOrd="0" destOrd="0" presId="urn:microsoft.com/office/officeart/2005/8/layout/bProcess3"/>
    <dgm:cxn modelId="{1FE1F4D4-1FC5-4A82-8662-92FD9B1BA6CF}" type="presParOf" srcId="{CBA662B2-251A-40BC-BB9B-DF78705B9BE5}" destId="{5AEE955E-1B05-4C85-AB8C-7D4129A2E315}" srcOrd="6" destOrd="0" presId="urn:microsoft.com/office/officeart/2005/8/layout/bProcess3"/>
    <dgm:cxn modelId="{130F426B-84AD-46C8-9B68-C8828D1C119F}" type="presParOf" srcId="{CBA662B2-251A-40BC-BB9B-DF78705B9BE5}" destId="{4A55BFD0-8AD0-427C-A90C-4FFE70943566}" srcOrd="7" destOrd="0" presId="urn:microsoft.com/office/officeart/2005/8/layout/bProcess3"/>
    <dgm:cxn modelId="{16FFB9B8-8E1A-422A-800D-FDADB06EB81C}" type="presParOf" srcId="{4A55BFD0-8AD0-427C-A90C-4FFE70943566}" destId="{E46581BE-913D-4FBD-9752-A88DBB89F46D}" srcOrd="0" destOrd="0" presId="urn:microsoft.com/office/officeart/2005/8/layout/bProcess3"/>
    <dgm:cxn modelId="{7AE77BDA-D303-49D8-8CCB-8DBEF7DE9C87}" type="presParOf" srcId="{CBA662B2-251A-40BC-BB9B-DF78705B9BE5}" destId="{B967A25A-71EC-49CE-A638-D8F422E0FA84}" srcOrd="8" destOrd="0" presId="urn:microsoft.com/office/officeart/2005/8/layout/bProcess3"/>
    <dgm:cxn modelId="{66A9295B-716C-4384-B89F-3F733A926D09}" type="presParOf" srcId="{CBA662B2-251A-40BC-BB9B-DF78705B9BE5}" destId="{3071F9CA-BCF4-432B-B3BB-5070226E5AA0}" srcOrd="9" destOrd="0" presId="urn:microsoft.com/office/officeart/2005/8/layout/bProcess3"/>
    <dgm:cxn modelId="{DE102954-EA4C-41C8-A6C8-916FF334115D}" type="presParOf" srcId="{3071F9CA-BCF4-432B-B3BB-5070226E5AA0}" destId="{1197E74D-A5E3-4608-8E0E-C3CEAF8C913B}" srcOrd="0" destOrd="0" presId="urn:microsoft.com/office/officeart/2005/8/layout/bProcess3"/>
    <dgm:cxn modelId="{2B3715C2-E1A8-4712-9D49-2103E032B6B3}" type="presParOf" srcId="{CBA662B2-251A-40BC-BB9B-DF78705B9BE5}" destId="{161E68E3-20AB-47D4-894B-E40574FC2576}"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3B3C42-DE26-47D1-A61A-33435FFEBEE5}" type="doc">
      <dgm:prSet loTypeId="urn:microsoft.com/office/officeart/2005/8/layout/vList3" loCatId="list" qsTypeId="urn:microsoft.com/office/officeart/2005/8/quickstyle/simple4" qsCatId="simple" csTypeId="urn:microsoft.com/office/officeart/2005/8/colors/colorful4" csCatId="colorful" phldr="1"/>
      <dgm:spPr/>
      <dgm:t>
        <a:bodyPr/>
        <a:lstStyle/>
        <a:p>
          <a:endParaRPr lang="es-ES"/>
        </a:p>
      </dgm:t>
    </dgm:pt>
    <dgm:pt modelId="{2DF87FD2-101C-42BF-9278-C38D680F485B}">
      <dgm:prSet custT="1"/>
      <dgm:spPr/>
      <dgm:t>
        <a:bodyPr/>
        <a:lstStyle/>
        <a:p>
          <a:pPr rtl="0"/>
          <a:r>
            <a:rPr lang="es-CO" sz="3500" b="1" dirty="0">
              <a:latin typeface="Abadi MT Condensed Extra Bold" panose="020B0306030101010103"/>
            </a:rPr>
            <a:t>ETAPAS CONTRACTUALES</a:t>
          </a:r>
        </a:p>
      </dgm:t>
    </dgm:pt>
    <dgm:pt modelId="{5E7AF156-9D92-4260-9435-0A0C5E256C77}" type="parTrans" cxnId="{98574532-FF80-41C5-904F-A15786E9FCC6}">
      <dgm:prSet/>
      <dgm:spPr/>
      <dgm:t>
        <a:bodyPr/>
        <a:lstStyle/>
        <a:p>
          <a:endParaRPr lang="es-ES"/>
        </a:p>
      </dgm:t>
    </dgm:pt>
    <dgm:pt modelId="{164C7457-69D4-43B8-A938-A879811E8338}" type="sibTrans" cxnId="{98574532-FF80-41C5-904F-A15786E9FCC6}">
      <dgm:prSet/>
      <dgm:spPr/>
      <dgm:t>
        <a:bodyPr/>
        <a:lstStyle/>
        <a:p>
          <a:endParaRPr lang="es-ES"/>
        </a:p>
      </dgm:t>
    </dgm:pt>
    <dgm:pt modelId="{7583651F-D614-4CA6-8DB6-46848DFF72EC}" type="pres">
      <dgm:prSet presAssocID="{CB3B3C42-DE26-47D1-A61A-33435FFEBEE5}" presName="linearFlow" presStyleCnt="0">
        <dgm:presLayoutVars>
          <dgm:dir/>
          <dgm:resizeHandles val="exact"/>
        </dgm:presLayoutVars>
      </dgm:prSet>
      <dgm:spPr/>
    </dgm:pt>
    <dgm:pt modelId="{E6B895EC-00B9-431D-9717-06E57FBDE5A8}" type="pres">
      <dgm:prSet presAssocID="{2DF87FD2-101C-42BF-9278-C38D680F485B}" presName="composite" presStyleCnt="0"/>
      <dgm:spPr/>
    </dgm:pt>
    <dgm:pt modelId="{12823187-0C13-44E4-910C-8F197A4A5F5B}" type="pres">
      <dgm:prSet presAssocID="{2DF87FD2-101C-42BF-9278-C38D680F485B}" presName="imgShp" presStyleLbl="fgImgPlace1" presStyleIdx="0" presStyleCnt="1" custLinFactNeighborY="-334"/>
      <dgm:spPr>
        <a:blipFill>
          <a:blip xmlns:r="http://schemas.openxmlformats.org/officeDocument/2006/relationships" r:embed="rId1"/>
          <a:srcRect/>
          <a:stretch>
            <a:fillRect l="-25000" r="-25000"/>
          </a:stretch>
        </a:blipFill>
      </dgm:spPr>
    </dgm:pt>
    <dgm:pt modelId="{330FDB12-96F5-4157-A74A-A6265E5F36BC}" type="pres">
      <dgm:prSet presAssocID="{2DF87FD2-101C-42BF-9278-C38D680F485B}" presName="txShp" presStyleLbl="node1" presStyleIdx="0" presStyleCnt="1">
        <dgm:presLayoutVars>
          <dgm:bulletEnabled val="1"/>
        </dgm:presLayoutVars>
      </dgm:prSet>
      <dgm:spPr/>
    </dgm:pt>
  </dgm:ptLst>
  <dgm:cxnLst>
    <dgm:cxn modelId="{98574532-FF80-41C5-904F-A15786E9FCC6}" srcId="{CB3B3C42-DE26-47D1-A61A-33435FFEBEE5}" destId="{2DF87FD2-101C-42BF-9278-C38D680F485B}" srcOrd="0" destOrd="0" parTransId="{5E7AF156-9D92-4260-9435-0A0C5E256C77}" sibTransId="{164C7457-69D4-43B8-A938-A879811E8338}"/>
    <dgm:cxn modelId="{D17B1234-7FA8-48D0-A59A-EE6AF1B9C4EA}" type="presOf" srcId="{CB3B3C42-DE26-47D1-A61A-33435FFEBEE5}" destId="{7583651F-D614-4CA6-8DB6-46848DFF72EC}" srcOrd="0" destOrd="0" presId="urn:microsoft.com/office/officeart/2005/8/layout/vList3"/>
    <dgm:cxn modelId="{7399C666-F1B2-4B61-ACBE-EAAD8B1F4B47}" type="presOf" srcId="{2DF87FD2-101C-42BF-9278-C38D680F485B}" destId="{330FDB12-96F5-4157-A74A-A6265E5F36BC}" srcOrd="0" destOrd="0" presId="urn:microsoft.com/office/officeart/2005/8/layout/vList3"/>
    <dgm:cxn modelId="{BC93650B-7CEC-4EAA-AD1F-810209E541AF}" type="presParOf" srcId="{7583651F-D614-4CA6-8DB6-46848DFF72EC}" destId="{E6B895EC-00B9-431D-9717-06E57FBDE5A8}" srcOrd="0" destOrd="0" presId="urn:microsoft.com/office/officeart/2005/8/layout/vList3"/>
    <dgm:cxn modelId="{6709B1A2-4134-4997-A1F7-BFEA42533527}" type="presParOf" srcId="{E6B895EC-00B9-431D-9717-06E57FBDE5A8}" destId="{12823187-0C13-44E4-910C-8F197A4A5F5B}" srcOrd="0" destOrd="0" presId="urn:microsoft.com/office/officeart/2005/8/layout/vList3"/>
    <dgm:cxn modelId="{EC7C8B16-071D-4B16-83F8-306D050660C5}" type="presParOf" srcId="{E6B895EC-00B9-431D-9717-06E57FBDE5A8}" destId="{330FDB12-96F5-4157-A74A-A6265E5F36B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A76BF1-3999-4E0B-93CB-5F2A9F2336FB}"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es-CO"/>
        </a:p>
      </dgm:t>
    </dgm:pt>
    <dgm:pt modelId="{A5471022-1795-4442-B8A9-871CAF211904}">
      <dgm:prSet phldrT="[Texto]"/>
      <dgm:spPr/>
      <dgm:t>
        <a:bodyPr/>
        <a:lstStyle/>
        <a:p>
          <a:r>
            <a:rPr lang="es-MX" b="1" dirty="0"/>
            <a:t>5.1. Etapa Precontractual</a:t>
          </a:r>
          <a:endParaRPr lang="es-CO" b="1" dirty="0"/>
        </a:p>
      </dgm:t>
    </dgm:pt>
    <dgm:pt modelId="{AED5F4E4-5E5F-4EE7-BD9C-E9841403A049}" type="parTrans" cxnId="{A0B310E1-567E-4F1A-B554-C584FAAFF041}">
      <dgm:prSet/>
      <dgm:spPr/>
      <dgm:t>
        <a:bodyPr/>
        <a:lstStyle/>
        <a:p>
          <a:endParaRPr lang="es-CO"/>
        </a:p>
      </dgm:t>
    </dgm:pt>
    <dgm:pt modelId="{C0ECD07E-8EE2-4C18-8F2E-6A05B65631D6}" type="sibTrans" cxnId="{A0B310E1-567E-4F1A-B554-C584FAAFF041}">
      <dgm:prSet/>
      <dgm:spPr/>
      <dgm:t>
        <a:bodyPr/>
        <a:lstStyle/>
        <a:p>
          <a:endParaRPr lang="es-CO"/>
        </a:p>
      </dgm:t>
    </dgm:pt>
    <dgm:pt modelId="{20AFC3EE-B8FC-4D34-89DF-9EFA0EB5487F}">
      <dgm:prSet phldrT="[Texto]" custT="1"/>
      <dgm:spPr/>
      <dgm:t>
        <a:bodyPr/>
        <a:lstStyle/>
        <a:p>
          <a:r>
            <a:rPr lang="es-MX" sz="1800" b="0" dirty="0"/>
            <a:t>Planeación</a:t>
          </a:r>
          <a:endParaRPr lang="es-CO" sz="1800" b="0" dirty="0"/>
        </a:p>
      </dgm:t>
    </dgm:pt>
    <dgm:pt modelId="{68023B3D-0907-4444-A52C-A1F0F1D526E1}" type="parTrans" cxnId="{27F8B6D6-4C81-43A0-AA67-C28A775C70D0}">
      <dgm:prSet/>
      <dgm:spPr/>
      <dgm:t>
        <a:bodyPr/>
        <a:lstStyle/>
        <a:p>
          <a:endParaRPr lang="es-CO"/>
        </a:p>
      </dgm:t>
    </dgm:pt>
    <dgm:pt modelId="{C52E7FF1-70BE-4ED5-937E-F87F0DF6D98A}" type="sibTrans" cxnId="{27F8B6D6-4C81-43A0-AA67-C28A775C70D0}">
      <dgm:prSet/>
      <dgm:spPr/>
      <dgm:t>
        <a:bodyPr/>
        <a:lstStyle/>
        <a:p>
          <a:endParaRPr lang="es-CO"/>
        </a:p>
      </dgm:t>
    </dgm:pt>
    <dgm:pt modelId="{24BC04AE-FEDD-4EEB-B0CD-95ADCD5ECA40}">
      <dgm:prSet phldrT="[Texto]" custT="1"/>
      <dgm:spPr/>
      <dgm:t>
        <a:bodyPr/>
        <a:lstStyle/>
        <a:p>
          <a:r>
            <a:rPr lang="es-MX" sz="1800" b="0" dirty="0"/>
            <a:t>Estudios del Sector y del Mercado</a:t>
          </a:r>
          <a:endParaRPr lang="es-CO" sz="1800" b="0" dirty="0"/>
        </a:p>
      </dgm:t>
    </dgm:pt>
    <dgm:pt modelId="{F06CF752-4D56-4D5F-9BB9-D5DD24229664}" type="parTrans" cxnId="{59E0A989-5BE7-4CF2-A4CA-D1BD65EC1317}">
      <dgm:prSet/>
      <dgm:spPr/>
      <dgm:t>
        <a:bodyPr/>
        <a:lstStyle/>
        <a:p>
          <a:endParaRPr lang="es-CO"/>
        </a:p>
      </dgm:t>
    </dgm:pt>
    <dgm:pt modelId="{8FCA86A5-B329-42AD-BA99-9E50C8983D3F}" type="sibTrans" cxnId="{59E0A989-5BE7-4CF2-A4CA-D1BD65EC1317}">
      <dgm:prSet/>
      <dgm:spPr/>
      <dgm:t>
        <a:bodyPr/>
        <a:lstStyle/>
        <a:p>
          <a:endParaRPr lang="es-CO"/>
        </a:p>
      </dgm:t>
    </dgm:pt>
    <dgm:pt modelId="{5E829DFB-D6B7-4B72-A7E2-7C876A761F0D}">
      <dgm:prSet phldrT="[Texto]"/>
      <dgm:spPr/>
      <dgm:t>
        <a:bodyPr/>
        <a:lstStyle/>
        <a:p>
          <a:r>
            <a:rPr lang="es-MX" b="1" dirty="0"/>
            <a:t>5.2. Etapa Contractual</a:t>
          </a:r>
          <a:endParaRPr lang="es-CO" b="1" dirty="0"/>
        </a:p>
      </dgm:t>
    </dgm:pt>
    <dgm:pt modelId="{08EF810F-6DCC-471D-BF99-E0BD420A88E8}" type="parTrans" cxnId="{4CD7AB41-C369-47DC-8B04-377BAB6687D9}">
      <dgm:prSet/>
      <dgm:spPr/>
      <dgm:t>
        <a:bodyPr/>
        <a:lstStyle/>
        <a:p>
          <a:endParaRPr lang="es-CO"/>
        </a:p>
      </dgm:t>
    </dgm:pt>
    <dgm:pt modelId="{C5B4457A-9132-49D6-A2E4-FB7DAAF1BB71}" type="sibTrans" cxnId="{4CD7AB41-C369-47DC-8B04-377BAB6687D9}">
      <dgm:prSet/>
      <dgm:spPr/>
      <dgm:t>
        <a:bodyPr/>
        <a:lstStyle/>
        <a:p>
          <a:endParaRPr lang="es-CO"/>
        </a:p>
      </dgm:t>
    </dgm:pt>
    <dgm:pt modelId="{C902A6C3-74AD-4F85-8588-4AFDECD6DB1A}">
      <dgm:prSet phldrT="[Texto]" custT="1"/>
      <dgm:spPr/>
      <dgm:t>
        <a:bodyPr/>
        <a:lstStyle/>
        <a:p>
          <a:pPr algn="l"/>
          <a:r>
            <a:rPr lang="es-MX" sz="1800" b="0" dirty="0"/>
            <a:t>Suscripción y legalización del Contrato</a:t>
          </a:r>
          <a:endParaRPr lang="es-CO" sz="1800" b="0" dirty="0"/>
        </a:p>
      </dgm:t>
    </dgm:pt>
    <dgm:pt modelId="{DBB5BB04-BB01-4F77-BC59-249F49CE280D}" type="parTrans" cxnId="{B6D0AAB9-C05F-4173-B2C4-90707AD97084}">
      <dgm:prSet/>
      <dgm:spPr/>
      <dgm:t>
        <a:bodyPr/>
        <a:lstStyle/>
        <a:p>
          <a:endParaRPr lang="es-CO"/>
        </a:p>
      </dgm:t>
    </dgm:pt>
    <dgm:pt modelId="{3DA1C5FE-7B3A-4A51-9E92-9BD80360493F}" type="sibTrans" cxnId="{B6D0AAB9-C05F-4173-B2C4-90707AD97084}">
      <dgm:prSet/>
      <dgm:spPr/>
      <dgm:t>
        <a:bodyPr/>
        <a:lstStyle/>
        <a:p>
          <a:endParaRPr lang="es-CO"/>
        </a:p>
      </dgm:t>
    </dgm:pt>
    <dgm:pt modelId="{7455AAFB-679E-40C2-8190-A2A45DC43695}">
      <dgm:prSet phldrT="[Texto]" custT="1"/>
      <dgm:spPr/>
      <dgm:t>
        <a:bodyPr/>
        <a:lstStyle/>
        <a:p>
          <a:pPr algn="l"/>
          <a:r>
            <a:rPr lang="es-MX" sz="1800" b="0" dirty="0"/>
            <a:t>Ejecución Contractual</a:t>
          </a:r>
          <a:endParaRPr lang="es-CO" sz="1800" b="0" dirty="0"/>
        </a:p>
      </dgm:t>
    </dgm:pt>
    <dgm:pt modelId="{E0A36A80-4D0D-44B1-9C72-B716441D0DAA}" type="parTrans" cxnId="{59E73975-4E74-4AAC-865F-47AC0E64019C}">
      <dgm:prSet/>
      <dgm:spPr/>
      <dgm:t>
        <a:bodyPr/>
        <a:lstStyle/>
        <a:p>
          <a:endParaRPr lang="es-CO"/>
        </a:p>
      </dgm:t>
    </dgm:pt>
    <dgm:pt modelId="{A7AFF9E5-A74E-4D38-97DE-12CC631930CC}" type="sibTrans" cxnId="{59E73975-4E74-4AAC-865F-47AC0E64019C}">
      <dgm:prSet/>
      <dgm:spPr/>
      <dgm:t>
        <a:bodyPr/>
        <a:lstStyle/>
        <a:p>
          <a:endParaRPr lang="es-CO"/>
        </a:p>
      </dgm:t>
    </dgm:pt>
    <dgm:pt modelId="{46D00351-47A9-4D58-8FBC-29F8E770A2E2}">
      <dgm:prSet phldrT="[Texto]"/>
      <dgm:spPr/>
      <dgm:t>
        <a:bodyPr/>
        <a:lstStyle/>
        <a:p>
          <a:r>
            <a:rPr lang="es-MX" b="1" dirty="0"/>
            <a:t>5.3. Etapa Poscontractual</a:t>
          </a:r>
          <a:endParaRPr lang="es-CO" b="1" dirty="0"/>
        </a:p>
      </dgm:t>
    </dgm:pt>
    <dgm:pt modelId="{4FD505D2-E29F-4E86-B641-E19380922B08}" type="parTrans" cxnId="{3B788369-14D8-4DF1-9DDC-C8A290DA952E}">
      <dgm:prSet/>
      <dgm:spPr/>
      <dgm:t>
        <a:bodyPr/>
        <a:lstStyle/>
        <a:p>
          <a:endParaRPr lang="es-CO"/>
        </a:p>
      </dgm:t>
    </dgm:pt>
    <dgm:pt modelId="{82B5C71E-69FE-44E6-A2D0-D739184CC5F0}" type="sibTrans" cxnId="{3B788369-14D8-4DF1-9DDC-C8A290DA952E}">
      <dgm:prSet/>
      <dgm:spPr/>
      <dgm:t>
        <a:bodyPr/>
        <a:lstStyle/>
        <a:p>
          <a:endParaRPr lang="es-CO"/>
        </a:p>
      </dgm:t>
    </dgm:pt>
    <dgm:pt modelId="{DA4F4FFE-554B-4852-BA74-0714223587A8}">
      <dgm:prSet phldrT="[Texto]" custT="1"/>
      <dgm:spPr/>
      <dgm:t>
        <a:bodyPr/>
        <a:lstStyle/>
        <a:p>
          <a:r>
            <a:rPr lang="es-MX" sz="1800" b="0" dirty="0"/>
            <a:t>Liquidación </a:t>
          </a:r>
          <a:endParaRPr lang="es-CO" sz="1800" b="0" dirty="0"/>
        </a:p>
      </dgm:t>
    </dgm:pt>
    <dgm:pt modelId="{93FA38F4-2CB3-49AA-B3B9-774620DF11BC}" type="parTrans" cxnId="{E66D0518-E9F0-4304-A3AD-9D0DC04058EE}">
      <dgm:prSet/>
      <dgm:spPr/>
      <dgm:t>
        <a:bodyPr/>
        <a:lstStyle/>
        <a:p>
          <a:endParaRPr lang="es-CO"/>
        </a:p>
      </dgm:t>
    </dgm:pt>
    <dgm:pt modelId="{8D0438CE-8F40-4949-85B1-75CB9DFC5FD9}" type="sibTrans" cxnId="{E66D0518-E9F0-4304-A3AD-9D0DC04058EE}">
      <dgm:prSet/>
      <dgm:spPr/>
      <dgm:t>
        <a:bodyPr/>
        <a:lstStyle/>
        <a:p>
          <a:endParaRPr lang="es-CO"/>
        </a:p>
      </dgm:t>
    </dgm:pt>
    <dgm:pt modelId="{B2C48E59-7E7F-42F8-8C65-01CDCA9CD38B}">
      <dgm:prSet phldrT="[Texto]" custT="1"/>
      <dgm:spPr/>
      <dgm:t>
        <a:bodyPr/>
        <a:lstStyle/>
        <a:p>
          <a:r>
            <a:rPr lang="es-MX" sz="1800" b="0" dirty="0"/>
            <a:t>Estado de las obligaciones Contractuales</a:t>
          </a:r>
          <a:endParaRPr lang="es-CO" sz="1800" b="0" dirty="0"/>
        </a:p>
      </dgm:t>
    </dgm:pt>
    <dgm:pt modelId="{6C0A9B78-CCC4-4DCC-B354-9EF3BD54892C}" type="parTrans" cxnId="{A62F1CA9-806C-4E34-9BC5-9473F13BF301}">
      <dgm:prSet/>
      <dgm:spPr/>
      <dgm:t>
        <a:bodyPr/>
        <a:lstStyle/>
        <a:p>
          <a:endParaRPr lang="es-CO"/>
        </a:p>
      </dgm:t>
    </dgm:pt>
    <dgm:pt modelId="{8187DFB7-8FA4-4F6A-9C22-0AF0292F592A}" type="sibTrans" cxnId="{A62F1CA9-806C-4E34-9BC5-9473F13BF301}">
      <dgm:prSet/>
      <dgm:spPr/>
      <dgm:t>
        <a:bodyPr/>
        <a:lstStyle/>
        <a:p>
          <a:endParaRPr lang="es-CO"/>
        </a:p>
      </dgm:t>
    </dgm:pt>
    <dgm:pt modelId="{B99A3435-EA4E-4014-92CB-5784C47D9A2B}">
      <dgm:prSet phldrT="[Texto]" custT="1"/>
      <dgm:spPr/>
      <dgm:t>
        <a:bodyPr/>
        <a:lstStyle/>
        <a:p>
          <a:r>
            <a:rPr lang="es-MX" sz="1800" b="0" dirty="0"/>
            <a:t>Proceso de Selección</a:t>
          </a:r>
          <a:endParaRPr lang="es-CO" sz="1800" b="0" dirty="0"/>
        </a:p>
      </dgm:t>
    </dgm:pt>
    <dgm:pt modelId="{E82BC301-CC9F-459F-89ED-438A7D2B7963}" type="parTrans" cxnId="{B890F69E-F6D5-4D7A-9629-3D07BB63835E}">
      <dgm:prSet/>
      <dgm:spPr/>
      <dgm:t>
        <a:bodyPr/>
        <a:lstStyle/>
        <a:p>
          <a:endParaRPr lang="es-CO"/>
        </a:p>
      </dgm:t>
    </dgm:pt>
    <dgm:pt modelId="{D795CB08-C01F-41A1-A940-6D07EC43C5E6}" type="sibTrans" cxnId="{B890F69E-F6D5-4D7A-9629-3D07BB63835E}">
      <dgm:prSet/>
      <dgm:spPr/>
      <dgm:t>
        <a:bodyPr/>
        <a:lstStyle/>
        <a:p>
          <a:endParaRPr lang="es-CO"/>
        </a:p>
      </dgm:t>
    </dgm:pt>
    <dgm:pt modelId="{C53AFAD4-D3D9-47B8-8048-83A3D2BE28CD}">
      <dgm:prSet phldrT="[Texto]" custT="1"/>
      <dgm:spPr/>
      <dgm:t>
        <a:bodyPr/>
        <a:lstStyle/>
        <a:p>
          <a:pPr algn="l"/>
          <a:r>
            <a:rPr lang="es-MX" sz="1800" b="0" dirty="0"/>
            <a:t>Pago</a:t>
          </a:r>
          <a:endParaRPr lang="es-CO" sz="1800" b="0" dirty="0"/>
        </a:p>
      </dgm:t>
    </dgm:pt>
    <dgm:pt modelId="{624007B7-F6E3-4DE0-B183-749A4A0B17D9}" type="parTrans" cxnId="{17127875-372E-4D77-9B64-BF65BD86C26A}">
      <dgm:prSet/>
      <dgm:spPr/>
      <dgm:t>
        <a:bodyPr/>
        <a:lstStyle/>
        <a:p>
          <a:endParaRPr lang="es-CO"/>
        </a:p>
      </dgm:t>
    </dgm:pt>
    <dgm:pt modelId="{83865CC8-29BF-4865-B133-2538A63DB9C5}" type="sibTrans" cxnId="{17127875-372E-4D77-9B64-BF65BD86C26A}">
      <dgm:prSet/>
      <dgm:spPr/>
      <dgm:t>
        <a:bodyPr/>
        <a:lstStyle/>
        <a:p>
          <a:endParaRPr lang="es-CO"/>
        </a:p>
      </dgm:t>
    </dgm:pt>
    <dgm:pt modelId="{F1FA36B1-908E-4B21-9F3D-92C814F927CA}" type="pres">
      <dgm:prSet presAssocID="{34A76BF1-3999-4E0B-93CB-5F2A9F2336FB}" presName="Name0" presStyleCnt="0">
        <dgm:presLayoutVars>
          <dgm:dir/>
          <dgm:animLvl val="lvl"/>
          <dgm:resizeHandles val="exact"/>
        </dgm:presLayoutVars>
      </dgm:prSet>
      <dgm:spPr/>
    </dgm:pt>
    <dgm:pt modelId="{80C930B1-24E2-4BF1-9565-E07D7483892C}" type="pres">
      <dgm:prSet presAssocID="{34A76BF1-3999-4E0B-93CB-5F2A9F2336FB}" presName="tSp" presStyleCnt="0"/>
      <dgm:spPr/>
    </dgm:pt>
    <dgm:pt modelId="{AC34F9E8-5154-4682-9EEA-C0AD91CDC3A3}" type="pres">
      <dgm:prSet presAssocID="{34A76BF1-3999-4E0B-93CB-5F2A9F2336FB}" presName="bSp" presStyleCnt="0"/>
      <dgm:spPr/>
    </dgm:pt>
    <dgm:pt modelId="{B76D0349-5688-4702-9EC4-109939C3DC4F}" type="pres">
      <dgm:prSet presAssocID="{34A76BF1-3999-4E0B-93CB-5F2A9F2336FB}" presName="process" presStyleCnt="0"/>
      <dgm:spPr/>
    </dgm:pt>
    <dgm:pt modelId="{3C0AC7D9-2780-46F0-96A1-83605E427BE4}" type="pres">
      <dgm:prSet presAssocID="{A5471022-1795-4442-B8A9-871CAF211904}" presName="composite1" presStyleCnt="0"/>
      <dgm:spPr/>
    </dgm:pt>
    <dgm:pt modelId="{9B48F3E2-4EE2-4057-A7D8-6A110384B1F2}" type="pres">
      <dgm:prSet presAssocID="{A5471022-1795-4442-B8A9-871CAF211904}" presName="dummyNode1" presStyleLbl="node1" presStyleIdx="0" presStyleCnt="3"/>
      <dgm:spPr/>
    </dgm:pt>
    <dgm:pt modelId="{A9B69755-E341-4903-8F99-B9E5DAE87D1D}" type="pres">
      <dgm:prSet presAssocID="{A5471022-1795-4442-B8A9-871CAF211904}" presName="childNode1" presStyleLbl="bgAcc1" presStyleIdx="0" presStyleCnt="3">
        <dgm:presLayoutVars>
          <dgm:bulletEnabled val="1"/>
        </dgm:presLayoutVars>
      </dgm:prSet>
      <dgm:spPr/>
    </dgm:pt>
    <dgm:pt modelId="{C58BBFB4-C94E-45C4-A29F-11C0B992A096}" type="pres">
      <dgm:prSet presAssocID="{A5471022-1795-4442-B8A9-871CAF211904}" presName="childNode1tx" presStyleLbl="bgAcc1" presStyleIdx="0" presStyleCnt="3">
        <dgm:presLayoutVars>
          <dgm:bulletEnabled val="1"/>
        </dgm:presLayoutVars>
      </dgm:prSet>
      <dgm:spPr/>
    </dgm:pt>
    <dgm:pt modelId="{978017CD-A5C5-467C-9E4F-32C02A034D97}" type="pres">
      <dgm:prSet presAssocID="{A5471022-1795-4442-B8A9-871CAF211904}" presName="parentNode1" presStyleLbl="node1" presStyleIdx="0" presStyleCnt="3">
        <dgm:presLayoutVars>
          <dgm:chMax val="1"/>
          <dgm:bulletEnabled val="1"/>
        </dgm:presLayoutVars>
      </dgm:prSet>
      <dgm:spPr/>
    </dgm:pt>
    <dgm:pt modelId="{B0CF90D7-367E-477A-BE47-2915FCD5A2A8}" type="pres">
      <dgm:prSet presAssocID="{A5471022-1795-4442-B8A9-871CAF211904}" presName="connSite1" presStyleCnt="0"/>
      <dgm:spPr/>
    </dgm:pt>
    <dgm:pt modelId="{D9F42BEF-8974-4FF2-89E2-0DE8CFC19EE8}" type="pres">
      <dgm:prSet presAssocID="{C0ECD07E-8EE2-4C18-8F2E-6A05B65631D6}" presName="Name9" presStyleLbl="sibTrans2D1" presStyleIdx="0" presStyleCnt="2"/>
      <dgm:spPr/>
    </dgm:pt>
    <dgm:pt modelId="{09905958-14CE-4D38-AC9E-9F0EEEB000B8}" type="pres">
      <dgm:prSet presAssocID="{5E829DFB-D6B7-4B72-A7E2-7C876A761F0D}" presName="composite2" presStyleCnt="0"/>
      <dgm:spPr/>
    </dgm:pt>
    <dgm:pt modelId="{4DB74928-CE86-4368-96EB-7361596380F9}" type="pres">
      <dgm:prSet presAssocID="{5E829DFB-D6B7-4B72-A7E2-7C876A761F0D}" presName="dummyNode2" presStyleLbl="node1" presStyleIdx="0" presStyleCnt="3"/>
      <dgm:spPr/>
    </dgm:pt>
    <dgm:pt modelId="{5102A233-1215-4ACC-92C1-520FD09DE832}" type="pres">
      <dgm:prSet presAssocID="{5E829DFB-D6B7-4B72-A7E2-7C876A761F0D}" presName="childNode2" presStyleLbl="bgAcc1" presStyleIdx="1" presStyleCnt="3" custScaleX="117136" custLinFactNeighborX="-1117" custLinFactNeighborY="4739">
        <dgm:presLayoutVars>
          <dgm:bulletEnabled val="1"/>
        </dgm:presLayoutVars>
      </dgm:prSet>
      <dgm:spPr/>
    </dgm:pt>
    <dgm:pt modelId="{2D76C93A-5BCB-4186-8819-4DA8A7212D3E}" type="pres">
      <dgm:prSet presAssocID="{5E829DFB-D6B7-4B72-A7E2-7C876A761F0D}" presName="childNode2tx" presStyleLbl="bgAcc1" presStyleIdx="1" presStyleCnt="3">
        <dgm:presLayoutVars>
          <dgm:bulletEnabled val="1"/>
        </dgm:presLayoutVars>
      </dgm:prSet>
      <dgm:spPr/>
    </dgm:pt>
    <dgm:pt modelId="{CFB169BA-985E-4384-A219-8927F449246B}" type="pres">
      <dgm:prSet presAssocID="{5E829DFB-D6B7-4B72-A7E2-7C876A761F0D}" presName="parentNode2" presStyleLbl="node1" presStyleIdx="1" presStyleCnt="3">
        <dgm:presLayoutVars>
          <dgm:chMax val="0"/>
          <dgm:bulletEnabled val="1"/>
        </dgm:presLayoutVars>
      </dgm:prSet>
      <dgm:spPr/>
    </dgm:pt>
    <dgm:pt modelId="{B847FF35-AF4C-41A4-A3DC-6C643F00FAB0}" type="pres">
      <dgm:prSet presAssocID="{5E829DFB-D6B7-4B72-A7E2-7C876A761F0D}" presName="connSite2" presStyleCnt="0"/>
      <dgm:spPr/>
    </dgm:pt>
    <dgm:pt modelId="{C6368CDF-AA80-4247-828C-DCFC15EAF6A9}" type="pres">
      <dgm:prSet presAssocID="{C5B4457A-9132-49D6-A2E4-FB7DAAF1BB71}" presName="Name18" presStyleLbl="sibTrans2D1" presStyleIdx="1" presStyleCnt="2"/>
      <dgm:spPr/>
    </dgm:pt>
    <dgm:pt modelId="{BB217126-583A-4A71-AEA6-56C86A6BF28D}" type="pres">
      <dgm:prSet presAssocID="{46D00351-47A9-4D58-8FBC-29F8E770A2E2}" presName="composite1" presStyleCnt="0"/>
      <dgm:spPr/>
    </dgm:pt>
    <dgm:pt modelId="{4B21D2E3-29C3-4860-A0B3-754E559A8055}" type="pres">
      <dgm:prSet presAssocID="{46D00351-47A9-4D58-8FBC-29F8E770A2E2}" presName="dummyNode1" presStyleLbl="node1" presStyleIdx="1" presStyleCnt="3"/>
      <dgm:spPr/>
    </dgm:pt>
    <dgm:pt modelId="{883983A5-8335-4B39-B8E2-EAB3212CDE30}" type="pres">
      <dgm:prSet presAssocID="{46D00351-47A9-4D58-8FBC-29F8E770A2E2}" presName="childNode1" presStyleLbl="bgAcc1" presStyleIdx="2" presStyleCnt="3">
        <dgm:presLayoutVars>
          <dgm:bulletEnabled val="1"/>
        </dgm:presLayoutVars>
      </dgm:prSet>
      <dgm:spPr/>
    </dgm:pt>
    <dgm:pt modelId="{56A2BE95-147E-4637-BEE8-AFE976A23508}" type="pres">
      <dgm:prSet presAssocID="{46D00351-47A9-4D58-8FBC-29F8E770A2E2}" presName="childNode1tx" presStyleLbl="bgAcc1" presStyleIdx="2" presStyleCnt="3">
        <dgm:presLayoutVars>
          <dgm:bulletEnabled val="1"/>
        </dgm:presLayoutVars>
      </dgm:prSet>
      <dgm:spPr/>
    </dgm:pt>
    <dgm:pt modelId="{BCCBADA7-A7C2-4B13-A779-42178661AB03}" type="pres">
      <dgm:prSet presAssocID="{46D00351-47A9-4D58-8FBC-29F8E770A2E2}" presName="parentNode1" presStyleLbl="node1" presStyleIdx="2" presStyleCnt="3">
        <dgm:presLayoutVars>
          <dgm:chMax val="1"/>
          <dgm:bulletEnabled val="1"/>
        </dgm:presLayoutVars>
      </dgm:prSet>
      <dgm:spPr/>
    </dgm:pt>
    <dgm:pt modelId="{7A88FDCF-61AA-4443-9D2D-9FA7C1806A33}" type="pres">
      <dgm:prSet presAssocID="{46D00351-47A9-4D58-8FBC-29F8E770A2E2}" presName="connSite1" presStyleCnt="0"/>
      <dgm:spPr/>
    </dgm:pt>
  </dgm:ptLst>
  <dgm:cxnLst>
    <dgm:cxn modelId="{3CC6B315-F655-43AD-BC0C-A545F333E006}" type="presOf" srcId="{B2C48E59-7E7F-42F8-8C65-01CDCA9CD38B}" destId="{56A2BE95-147E-4637-BEE8-AFE976A23508}" srcOrd="1" destOrd="1" presId="urn:microsoft.com/office/officeart/2005/8/layout/hProcess4"/>
    <dgm:cxn modelId="{E66D0518-E9F0-4304-A3AD-9D0DC04058EE}" srcId="{46D00351-47A9-4D58-8FBC-29F8E770A2E2}" destId="{DA4F4FFE-554B-4852-BA74-0714223587A8}" srcOrd="0" destOrd="0" parTransId="{93FA38F4-2CB3-49AA-B3B9-774620DF11BC}" sibTransId="{8D0438CE-8F40-4949-85B1-75CB9DFC5FD9}"/>
    <dgm:cxn modelId="{E415DE27-B6E5-45DD-A577-266998D3AE18}" type="presOf" srcId="{24BC04AE-FEDD-4EEB-B0CD-95ADCD5ECA40}" destId="{C58BBFB4-C94E-45C4-A29F-11C0B992A096}" srcOrd="1" destOrd="1" presId="urn:microsoft.com/office/officeart/2005/8/layout/hProcess4"/>
    <dgm:cxn modelId="{88DA6F2E-1680-461D-88C5-D73C6F8A3865}" type="presOf" srcId="{24BC04AE-FEDD-4EEB-B0CD-95ADCD5ECA40}" destId="{A9B69755-E341-4903-8F99-B9E5DAE87D1D}" srcOrd="0" destOrd="1" presId="urn:microsoft.com/office/officeart/2005/8/layout/hProcess4"/>
    <dgm:cxn modelId="{BA358E32-87B1-45CF-8BDB-B4943A9CDEED}" type="presOf" srcId="{C53AFAD4-D3D9-47B8-8048-83A3D2BE28CD}" destId="{5102A233-1215-4ACC-92C1-520FD09DE832}" srcOrd="0" destOrd="2" presId="urn:microsoft.com/office/officeart/2005/8/layout/hProcess4"/>
    <dgm:cxn modelId="{0ED2123D-60BF-4FE8-88A4-C418B26A4EEA}" type="presOf" srcId="{34A76BF1-3999-4E0B-93CB-5F2A9F2336FB}" destId="{F1FA36B1-908E-4B21-9F3D-92C814F927CA}" srcOrd="0" destOrd="0" presId="urn:microsoft.com/office/officeart/2005/8/layout/hProcess4"/>
    <dgm:cxn modelId="{7D2C0061-3A53-43CC-9142-A3C74AA543D5}" type="presOf" srcId="{20AFC3EE-B8FC-4D34-89DF-9EFA0EB5487F}" destId="{C58BBFB4-C94E-45C4-A29F-11C0B992A096}" srcOrd="1" destOrd="0" presId="urn:microsoft.com/office/officeart/2005/8/layout/hProcess4"/>
    <dgm:cxn modelId="{4CD7AB41-C369-47DC-8B04-377BAB6687D9}" srcId="{34A76BF1-3999-4E0B-93CB-5F2A9F2336FB}" destId="{5E829DFB-D6B7-4B72-A7E2-7C876A761F0D}" srcOrd="1" destOrd="0" parTransId="{08EF810F-6DCC-471D-BF99-E0BD420A88E8}" sibTransId="{C5B4457A-9132-49D6-A2E4-FB7DAAF1BB71}"/>
    <dgm:cxn modelId="{FC37E243-5CDA-404B-BECB-00EA491E2457}" type="presOf" srcId="{7455AAFB-679E-40C2-8190-A2A45DC43695}" destId="{2D76C93A-5BCB-4186-8819-4DA8A7212D3E}" srcOrd="1" destOrd="1" presId="urn:microsoft.com/office/officeart/2005/8/layout/hProcess4"/>
    <dgm:cxn modelId="{3B788369-14D8-4DF1-9DDC-C8A290DA952E}" srcId="{34A76BF1-3999-4E0B-93CB-5F2A9F2336FB}" destId="{46D00351-47A9-4D58-8FBC-29F8E770A2E2}" srcOrd="2" destOrd="0" parTransId="{4FD505D2-E29F-4E86-B641-E19380922B08}" sibTransId="{82B5C71E-69FE-44E6-A2D0-D739184CC5F0}"/>
    <dgm:cxn modelId="{43700B72-BDB9-47C8-8371-D165DCAA9CBE}" type="presOf" srcId="{46D00351-47A9-4D58-8FBC-29F8E770A2E2}" destId="{BCCBADA7-A7C2-4B13-A779-42178661AB03}" srcOrd="0" destOrd="0" presId="urn:microsoft.com/office/officeart/2005/8/layout/hProcess4"/>
    <dgm:cxn modelId="{59E73975-4E74-4AAC-865F-47AC0E64019C}" srcId="{5E829DFB-D6B7-4B72-A7E2-7C876A761F0D}" destId="{7455AAFB-679E-40C2-8190-A2A45DC43695}" srcOrd="1" destOrd="0" parTransId="{E0A36A80-4D0D-44B1-9C72-B716441D0DAA}" sibTransId="{A7AFF9E5-A74E-4D38-97DE-12CC631930CC}"/>
    <dgm:cxn modelId="{17127875-372E-4D77-9B64-BF65BD86C26A}" srcId="{5E829DFB-D6B7-4B72-A7E2-7C876A761F0D}" destId="{C53AFAD4-D3D9-47B8-8048-83A3D2BE28CD}" srcOrd="2" destOrd="0" parTransId="{624007B7-F6E3-4DE0-B183-749A4A0B17D9}" sibTransId="{83865CC8-29BF-4865-B133-2538A63DB9C5}"/>
    <dgm:cxn modelId="{80DFCB58-2C53-4F0D-BE14-EE0E5A3976E2}" type="presOf" srcId="{C5B4457A-9132-49D6-A2E4-FB7DAAF1BB71}" destId="{C6368CDF-AA80-4247-828C-DCFC15EAF6A9}" srcOrd="0" destOrd="0" presId="urn:microsoft.com/office/officeart/2005/8/layout/hProcess4"/>
    <dgm:cxn modelId="{93D2D288-D836-4872-A3BA-FFDC30D2FCDF}" type="presOf" srcId="{5E829DFB-D6B7-4B72-A7E2-7C876A761F0D}" destId="{CFB169BA-985E-4384-A219-8927F449246B}" srcOrd="0" destOrd="0" presId="urn:microsoft.com/office/officeart/2005/8/layout/hProcess4"/>
    <dgm:cxn modelId="{59E0A989-5BE7-4CF2-A4CA-D1BD65EC1317}" srcId="{A5471022-1795-4442-B8A9-871CAF211904}" destId="{24BC04AE-FEDD-4EEB-B0CD-95ADCD5ECA40}" srcOrd="1" destOrd="0" parTransId="{F06CF752-4D56-4D5F-9BB9-D5DD24229664}" sibTransId="{8FCA86A5-B329-42AD-BA99-9E50C8983D3F}"/>
    <dgm:cxn modelId="{B890F69E-F6D5-4D7A-9629-3D07BB63835E}" srcId="{A5471022-1795-4442-B8A9-871CAF211904}" destId="{B99A3435-EA4E-4014-92CB-5784C47D9A2B}" srcOrd="2" destOrd="0" parTransId="{E82BC301-CC9F-459F-89ED-438A7D2B7963}" sibTransId="{D795CB08-C01F-41A1-A940-6D07EC43C5E6}"/>
    <dgm:cxn modelId="{610830A7-C94E-4D9D-BCB6-DECA4C04DB93}" type="presOf" srcId="{C902A6C3-74AD-4F85-8588-4AFDECD6DB1A}" destId="{5102A233-1215-4ACC-92C1-520FD09DE832}" srcOrd="0" destOrd="0" presId="urn:microsoft.com/office/officeart/2005/8/layout/hProcess4"/>
    <dgm:cxn modelId="{A62F1CA9-806C-4E34-9BC5-9473F13BF301}" srcId="{46D00351-47A9-4D58-8FBC-29F8E770A2E2}" destId="{B2C48E59-7E7F-42F8-8C65-01CDCA9CD38B}" srcOrd="1" destOrd="0" parTransId="{6C0A9B78-CCC4-4DCC-B354-9EF3BD54892C}" sibTransId="{8187DFB7-8FA4-4F6A-9C22-0AF0292F592A}"/>
    <dgm:cxn modelId="{FF3CD8AA-EE61-407A-9F64-98541F874826}" type="presOf" srcId="{7455AAFB-679E-40C2-8190-A2A45DC43695}" destId="{5102A233-1215-4ACC-92C1-520FD09DE832}" srcOrd="0" destOrd="1" presId="urn:microsoft.com/office/officeart/2005/8/layout/hProcess4"/>
    <dgm:cxn modelId="{27EE5FB1-CDFE-4E70-8356-0711D714CC40}" type="presOf" srcId="{DA4F4FFE-554B-4852-BA74-0714223587A8}" destId="{883983A5-8335-4B39-B8E2-EAB3212CDE30}" srcOrd="0" destOrd="0" presId="urn:microsoft.com/office/officeart/2005/8/layout/hProcess4"/>
    <dgm:cxn modelId="{B6D0AAB9-C05F-4173-B2C4-90707AD97084}" srcId="{5E829DFB-D6B7-4B72-A7E2-7C876A761F0D}" destId="{C902A6C3-74AD-4F85-8588-4AFDECD6DB1A}" srcOrd="0" destOrd="0" parTransId="{DBB5BB04-BB01-4F77-BC59-249F49CE280D}" sibTransId="{3DA1C5FE-7B3A-4A51-9E92-9BD80360493F}"/>
    <dgm:cxn modelId="{943639C0-31D7-489F-921C-AE96DC4B5FFF}" type="presOf" srcId="{B2C48E59-7E7F-42F8-8C65-01CDCA9CD38B}" destId="{883983A5-8335-4B39-B8E2-EAB3212CDE30}" srcOrd="0" destOrd="1" presId="urn:microsoft.com/office/officeart/2005/8/layout/hProcess4"/>
    <dgm:cxn modelId="{E7C6C2C1-53B9-491F-A6E6-EA7087EB3A06}" type="presOf" srcId="{C902A6C3-74AD-4F85-8588-4AFDECD6DB1A}" destId="{2D76C93A-5BCB-4186-8819-4DA8A7212D3E}" srcOrd="1" destOrd="0" presId="urn:microsoft.com/office/officeart/2005/8/layout/hProcess4"/>
    <dgm:cxn modelId="{FC4B40D6-8D66-4E9A-9BB1-4789C454A4B3}" type="presOf" srcId="{C0ECD07E-8EE2-4C18-8F2E-6A05B65631D6}" destId="{D9F42BEF-8974-4FF2-89E2-0DE8CFC19EE8}" srcOrd="0" destOrd="0" presId="urn:microsoft.com/office/officeart/2005/8/layout/hProcess4"/>
    <dgm:cxn modelId="{27F8B6D6-4C81-43A0-AA67-C28A775C70D0}" srcId="{A5471022-1795-4442-B8A9-871CAF211904}" destId="{20AFC3EE-B8FC-4D34-89DF-9EFA0EB5487F}" srcOrd="0" destOrd="0" parTransId="{68023B3D-0907-4444-A52C-A1F0F1D526E1}" sibTransId="{C52E7FF1-70BE-4ED5-937E-F87F0DF6D98A}"/>
    <dgm:cxn modelId="{166324DA-3BBC-45E5-A2CD-FEF43A288317}" type="presOf" srcId="{B99A3435-EA4E-4014-92CB-5784C47D9A2B}" destId="{A9B69755-E341-4903-8F99-B9E5DAE87D1D}" srcOrd="0" destOrd="2" presId="urn:microsoft.com/office/officeart/2005/8/layout/hProcess4"/>
    <dgm:cxn modelId="{C091A2DE-9950-45C2-BB73-2CB1F23AB817}" type="presOf" srcId="{C53AFAD4-D3D9-47B8-8048-83A3D2BE28CD}" destId="{2D76C93A-5BCB-4186-8819-4DA8A7212D3E}" srcOrd="1" destOrd="2" presId="urn:microsoft.com/office/officeart/2005/8/layout/hProcess4"/>
    <dgm:cxn modelId="{A0B310E1-567E-4F1A-B554-C584FAAFF041}" srcId="{34A76BF1-3999-4E0B-93CB-5F2A9F2336FB}" destId="{A5471022-1795-4442-B8A9-871CAF211904}" srcOrd="0" destOrd="0" parTransId="{AED5F4E4-5E5F-4EE7-BD9C-E9841403A049}" sibTransId="{C0ECD07E-8EE2-4C18-8F2E-6A05B65631D6}"/>
    <dgm:cxn modelId="{BC7B8EE5-CC4E-4992-BF16-BF575B040CA2}" type="presOf" srcId="{A5471022-1795-4442-B8A9-871CAF211904}" destId="{978017CD-A5C5-467C-9E4F-32C02A034D97}" srcOrd="0" destOrd="0" presId="urn:microsoft.com/office/officeart/2005/8/layout/hProcess4"/>
    <dgm:cxn modelId="{04B356E9-699B-4695-9CA8-AC879A6721CE}" type="presOf" srcId="{B99A3435-EA4E-4014-92CB-5784C47D9A2B}" destId="{C58BBFB4-C94E-45C4-A29F-11C0B992A096}" srcOrd="1" destOrd="2" presId="urn:microsoft.com/office/officeart/2005/8/layout/hProcess4"/>
    <dgm:cxn modelId="{601C7CEC-34D1-43B3-A497-4CD6DD432F94}" type="presOf" srcId="{DA4F4FFE-554B-4852-BA74-0714223587A8}" destId="{56A2BE95-147E-4637-BEE8-AFE976A23508}" srcOrd="1" destOrd="0" presId="urn:microsoft.com/office/officeart/2005/8/layout/hProcess4"/>
    <dgm:cxn modelId="{473538FA-E000-4DA5-B463-9D61401D1478}" type="presOf" srcId="{20AFC3EE-B8FC-4D34-89DF-9EFA0EB5487F}" destId="{A9B69755-E341-4903-8F99-B9E5DAE87D1D}" srcOrd="0" destOrd="0" presId="urn:microsoft.com/office/officeart/2005/8/layout/hProcess4"/>
    <dgm:cxn modelId="{B82A0420-C30C-4DAE-B8B7-90991E6D302C}" type="presParOf" srcId="{F1FA36B1-908E-4B21-9F3D-92C814F927CA}" destId="{80C930B1-24E2-4BF1-9565-E07D7483892C}" srcOrd="0" destOrd="0" presId="urn:microsoft.com/office/officeart/2005/8/layout/hProcess4"/>
    <dgm:cxn modelId="{6ACEC378-4A8F-4989-A84F-115134563ADE}" type="presParOf" srcId="{F1FA36B1-908E-4B21-9F3D-92C814F927CA}" destId="{AC34F9E8-5154-4682-9EEA-C0AD91CDC3A3}" srcOrd="1" destOrd="0" presId="urn:microsoft.com/office/officeart/2005/8/layout/hProcess4"/>
    <dgm:cxn modelId="{50A15C33-A6EA-4735-97F9-DD849ADC3884}" type="presParOf" srcId="{F1FA36B1-908E-4B21-9F3D-92C814F927CA}" destId="{B76D0349-5688-4702-9EC4-109939C3DC4F}" srcOrd="2" destOrd="0" presId="urn:microsoft.com/office/officeart/2005/8/layout/hProcess4"/>
    <dgm:cxn modelId="{DCE2DB2F-0609-4746-955E-1F3A7F4B0A59}" type="presParOf" srcId="{B76D0349-5688-4702-9EC4-109939C3DC4F}" destId="{3C0AC7D9-2780-46F0-96A1-83605E427BE4}" srcOrd="0" destOrd="0" presId="urn:microsoft.com/office/officeart/2005/8/layout/hProcess4"/>
    <dgm:cxn modelId="{3679FE11-D2F2-4A21-AADF-4E3EFFED7DBE}" type="presParOf" srcId="{3C0AC7D9-2780-46F0-96A1-83605E427BE4}" destId="{9B48F3E2-4EE2-4057-A7D8-6A110384B1F2}" srcOrd="0" destOrd="0" presId="urn:microsoft.com/office/officeart/2005/8/layout/hProcess4"/>
    <dgm:cxn modelId="{4991D6DC-B78F-4080-8F1C-6F61DD85AEF8}" type="presParOf" srcId="{3C0AC7D9-2780-46F0-96A1-83605E427BE4}" destId="{A9B69755-E341-4903-8F99-B9E5DAE87D1D}" srcOrd="1" destOrd="0" presId="urn:microsoft.com/office/officeart/2005/8/layout/hProcess4"/>
    <dgm:cxn modelId="{B30EE616-D393-4850-BB04-1989713162F4}" type="presParOf" srcId="{3C0AC7D9-2780-46F0-96A1-83605E427BE4}" destId="{C58BBFB4-C94E-45C4-A29F-11C0B992A096}" srcOrd="2" destOrd="0" presId="urn:microsoft.com/office/officeart/2005/8/layout/hProcess4"/>
    <dgm:cxn modelId="{06330363-AC75-4F9B-85A1-4BE77CB728FB}" type="presParOf" srcId="{3C0AC7D9-2780-46F0-96A1-83605E427BE4}" destId="{978017CD-A5C5-467C-9E4F-32C02A034D97}" srcOrd="3" destOrd="0" presId="urn:microsoft.com/office/officeart/2005/8/layout/hProcess4"/>
    <dgm:cxn modelId="{CA66E4B3-5D6E-432E-BB6D-51CAC34C6054}" type="presParOf" srcId="{3C0AC7D9-2780-46F0-96A1-83605E427BE4}" destId="{B0CF90D7-367E-477A-BE47-2915FCD5A2A8}" srcOrd="4" destOrd="0" presId="urn:microsoft.com/office/officeart/2005/8/layout/hProcess4"/>
    <dgm:cxn modelId="{097AE871-99A2-4B82-933A-089241FC9EAA}" type="presParOf" srcId="{B76D0349-5688-4702-9EC4-109939C3DC4F}" destId="{D9F42BEF-8974-4FF2-89E2-0DE8CFC19EE8}" srcOrd="1" destOrd="0" presId="urn:microsoft.com/office/officeart/2005/8/layout/hProcess4"/>
    <dgm:cxn modelId="{0A9C5A26-1EBD-48DD-AF30-5071ED024982}" type="presParOf" srcId="{B76D0349-5688-4702-9EC4-109939C3DC4F}" destId="{09905958-14CE-4D38-AC9E-9F0EEEB000B8}" srcOrd="2" destOrd="0" presId="urn:microsoft.com/office/officeart/2005/8/layout/hProcess4"/>
    <dgm:cxn modelId="{5E3F3529-6921-4817-93E0-F989A500A1FC}" type="presParOf" srcId="{09905958-14CE-4D38-AC9E-9F0EEEB000B8}" destId="{4DB74928-CE86-4368-96EB-7361596380F9}" srcOrd="0" destOrd="0" presId="urn:microsoft.com/office/officeart/2005/8/layout/hProcess4"/>
    <dgm:cxn modelId="{9A7D7465-76DD-4F8C-B60D-C849F81B7ED0}" type="presParOf" srcId="{09905958-14CE-4D38-AC9E-9F0EEEB000B8}" destId="{5102A233-1215-4ACC-92C1-520FD09DE832}" srcOrd="1" destOrd="0" presId="urn:microsoft.com/office/officeart/2005/8/layout/hProcess4"/>
    <dgm:cxn modelId="{1C18FC8D-2B90-4043-B6E3-9AF18EF9764E}" type="presParOf" srcId="{09905958-14CE-4D38-AC9E-9F0EEEB000B8}" destId="{2D76C93A-5BCB-4186-8819-4DA8A7212D3E}" srcOrd="2" destOrd="0" presId="urn:microsoft.com/office/officeart/2005/8/layout/hProcess4"/>
    <dgm:cxn modelId="{22F5DBDE-2DBB-45A5-A2ED-DAB37EC03680}" type="presParOf" srcId="{09905958-14CE-4D38-AC9E-9F0EEEB000B8}" destId="{CFB169BA-985E-4384-A219-8927F449246B}" srcOrd="3" destOrd="0" presId="urn:microsoft.com/office/officeart/2005/8/layout/hProcess4"/>
    <dgm:cxn modelId="{8BF6EFB9-7416-49E3-A017-367C7C3BF826}" type="presParOf" srcId="{09905958-14CE-4D38-AC9E-9F0EEEB000B8}" destId="{B847FF35-AF4C-41A4-A3DC-6C643F00FAB0}" srcOrd="4" destOrd="0" presId="urn:microsoft.com/office/officeart/2005/8/layout/hProcess4"/>
    <dgm:cxn modelId="{0D388B84-9780-4C6B-94AB-62DD81D98869}" type="presParOf" srcId="{B76D0349-5688-4702-9EC4-109939C3DC4F}" destId="{C6368CDF-AA80-4247-828C-DCFC15EAF6A9}" srcOrd="3" destOrd="0" presId="urn:microsoft.com/office/officeart/2005/8/layout/hProcess4"/>
    <dgm:cxn modelId="{BCC3781A-1385-4033-9F2C-DCEB68EB3625}" type="presParOf" srcId="{B76D0349-5688-4702-9EC4-109939C3DC4F}" destId="{BB217126-583A-4A71-AEA6-56C86A6BF28D}" srcOrd="4" destOrd="0" presId="urn:microsoft.com/office/officeart/2005/8/layout/hProcess4"/>
    <dgm:cxn modelId="{EA9E42E9-80FB-4DA2-9BD1-555314CA68F5}" type="presParOf" srcId="{BB217126-583A-4A71-AEA6-56C86A6BF28D}" destId="{4B21D2E3-29C3-4860-A0B3-754E559A8055}" srcOrd="0" destOrd="0" presId="urn:microsoft.com/office/officeart/2005/8/layout/hProcess4"/>
    <dgm:cxn modelId="{843F2E06-135E-489A-928F-24151B42055B}" type="presParOf" srcId="{BB217126-583A-4A71-AEA6-56C86A6BF28D}" destId="{883983A5-8335-4B39-B8E2-EAB3212CDE30}" srcOrd="1" destOrd="0" presId="urn:microsoft.com/office/officeart/2005/8/layout/hProcess4"/>
    <dgm:cxn modelId="{15990444-31DE-4E6F-B318-355A80CE8D50}" type="presParOf" srcId="{BB217126-583A-4A71-AEA6-56C86A6BF28D}" destId="{56A2BE95-147E-4637-BEE8-AFE976A23508}" srcOrd="2" destOrd="0" presId="urn:microsoft.com/office/officeart/2005/8/layout/hProcess4"/>
    <dgm:cxn modelId="{0E5DAB7D-B41E-459E-A38D-DAC4F830EBFD}" type="presParOf" srcId="{BB217126-583A-4A71-AEA6-56C86A6BF28D}" destId="{BCCBADA7-A7C2-4B13-A779-42178661AB03}" srcOrd="3" destOrd="0" presId="urn:microsoft.com/office/officeart/2005/8/layout/hProcess4"/>
    <dgm:cxn modelId="{C633B179-0867-4DED-9874-BAA4D35905FB}" type="presParOf" srcId="{BB217126-583A-4A71-AEA6-56C86A6BF28D}" destId="{7A88FDCF-61AA-4443-9D2D-9FA7C1806A33}"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solidFill>
          <a:srgbClr val="EFB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INTRODUCCIÓN</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CO" sz="3500" b="1" kern="1200" dirty="0">
              <a:latin typeface="Abadi MT Condensed Extra Bold" panose="020B0306030101010103"/>
            </a:rPr>
            <a:t>ETAPA PRECONTRACTUAL</a:t>
          </a: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FFB4-8ADE-4FED-9F14-A31E816A2236}">
      <dsp:nvSpPr>
        <dsp:cNvPr id="0" name=""/>
        <dsp:cNvSpPr/>
      </dsp:nvSpPr>
      <dsp:spPr>
        <a:xfrm>
          <a:off x="-4463539" y="-690744"/>
          <a:ext cx="5366051" cy="5366051"/>
        </a:xfrm>
        <a:prstGeom prst="blockArc">
          <a:avLst>
            <a:gd name="adj1" fmla="val 18900000"/>
            <a:gd name="adj2" fmla="val 2700000"/>
            <a:gd name="adj3" fmla="val 40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42180E-3AB3-4B12-9615-BFF7388381B6}">
      <dsp:nvSpPr>
        <dsp:cNvPr id="0" name=""/>
        <dsp:cNvSpPr/>
      </dsp:nvSpPr>
      <dsp:spPr>
        <a:xfrm>
          <a:off x="650937" y="415653"/>
          <a:ext cx="8874819" cy="796912"/>
        </a:xfrm>
        <a:prstGeom prst="rect">
          <a:avLst/>
        </a:prstGeom>
        <a:solidFill>
          <a:srgbClr val="FFD68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2549"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La necesidad que se va a contratar, las calidades, especificaciones y características técnicas (anexo o ficha técnica) y las cantidades del bien obra o servicio, entre otros. </a:t>
          </a:r>
          <a:endParaRPr lang="es-CO" sz="1600" kern="1200" dirty="0"/>
        </a:p>
      </dsp:txBody>
      <dsp:txXfrm>
        <a:off x="650937" y="415653"/>
        <a:ext cx="8874819" cy="796912"/>
      </dsp:txXfrm>
    </dsp:sp>
    <dsp:sp modelId="{22A14FC7-28E8-427B-A606-4CEDB9B1E5D0}">
      <dsp:nvSpPr>
        <dsp:cNvPr id="0" name=""/>
        <dsp:cNvSpPr/>
      </dsp:nvSpPr>
      <dsp:spPr>
        <a:xfrm>
          <a:off x="96963" y="298842"/>
          <a:ext cx="996140" cy="9961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5F7D773-8821-40E3-BC1C-1C7FC3237C3D}">
      <dsp:nvSpPr>
        <dsp:cNvPr id="0" name=""/>
        <dsp:cNvSpPr/>
      </dsp:nvSpPr>
      <dsp:spPr>
        <a:xfrm>
          <a:off x="992497" y="1593824"/>
          <a:ext cx="8533258" cy="796912"/>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2549"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El estudios del sector y de costos referente a las alternativas del mercado, le permitirá, identificar l</a:t>
          </a:r>
          <a:r>
            <a:rPr lang="es-MX" sz="1600" b="0" i="0" kern="1200" dirty="0"/>
            <a:t>a existencia de la disponibilidad de proveedores y de los procedimientos, trámites y requisitos que deberá cumplir el futuro contratista, como determinar el valor del contrato.</a:t>
          </a:r>
          <a:endParaRPr lang="es-CO" sz="1600" kern="1200" dirty="0"/>
        </a:p>
      </dsp:txBody>
      <dsp:txXfrm>
        <a:off x="992497" y="1593824"/>
        <a:ext cx="8533258" cy="796912"/>
      </dsp:txXfrm>
    </dsp:sp>
    <dsp:sp modelId="{A2866E8A-AD1C-4FA1-8610-7C0908400ECE}">
      <dsp:nvSpPr>
        <dsp:cNvPr id="0" name=""/>
        <dsp:cNvSpPr/>
      </dsp:nvSpPr>
      <dsp:spPr>
        <a:xfrm>
          <a:off x="386641" y="1494210"/>
          <a:ext cx="996140" cy="9961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46752CE8-E2F7-43B7-940E-7F8C3C8B2C6C}">
      <dsp:nvSpPr>
        <dsp:cNvPr id="0" name=""/>
        <dsp:cNvSpPr/>
      </dsp:nvSpPr>
      <dsp:spPr>
        <a:xfrm>
          <a:off x="702818" y="2789193"/>
          <a:ext cx="8822938" cy="796912"/>
        </a:xfrm>
        <a:prstGeom prst="rect">
          <a:avLst/>
        </a:prstGeom>
        <a:solidFill>
          <a:srgbClr val="A6E6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2549"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dirty="0"/>
            <a:t>La construcción del estudio previo, siendo, aquellos análisis, documentos y tramites que deben adelantarse por las IED sin importar el régimen legal que le aplique. (</a:t>
          </a:r>
          <a:r>
            <a:rPr lang="es-CO" sz="1600" kern="1200" dirty="0"/>
            <a:t>Concepto 80112- EE54389 de septiembre 4 de 2008.)</a:t>
          </a:r>
        </a:p>
      </dsp:txBody>
      <dsp:txXfrm>
        <a:off x="702818" y="2789193"/>
        <a:ext cx="8822938" cy="796912"/>
      </dsp:txXfrm>
    </dsp:sp>
    <dsp:sp modelId="{F976CB24-E39B-4B62-9108-BB638A4863A5}">
      <dsp:nvSpPr>
        <dsp:cNvPr id="0" name=""/>
        <dsp:cNvSpPr/>
      </dsp:nvSpPr>
      <dsp:spPr>
        <a:xfrm>
          <a:off x="96963" y="2689579"/>
          <a:ext cx="996140" cy="99614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13DF4-6DF8-4B56-9E95-F7E45B331BE6}">
      <dsp:nvSpPr>
        <dsp:cNvPr id="0" name=""/>
        <dsp:cNvSpPr/>
      </dsp:nvSpPr>
      <dsp:spPr>
        <a:xfrm>
          <a:off x="5932" y="0"/>
          <a:ext cx="8029798" cy="1442245"/>
        </a:xfrm>
        <a:prstGeom prst="roundRect">
          <a:avLst>
            <a:gd name="adj" fmla="val 10000"/>
          </a:avLst>
        </a:prstGeom>
        <a:solidFill>
          <a:srgbClr val="C3C3C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b="1" kern="1200" dirty="0"/>
            <a:t>Tips para la construcción del Anexo Técnico</a:t>
          </a:r>
          <a:endParaRPr lang="es-CO" sz="3800" b="1" kern="1200" dirty="0"/>
        </a:p>
      </dsp:txBody>
      <dsp:txXfrm>
        <a:off x="48174" y="42242"/>
        <a:ext cx="7945314" cy="1357761"/>
      </dsp:txXfrm>
    </dsp:sp>
    <dsp:sp modelId="{047CAE95-3837-490A-B339-D5D5F421BDBB}">
      <dsp:nvSpPr>
        <dsp:cNvPr id="0" name=""/>
        <dsp:cNvSpPr/>
      </dsp:nvSpPr>
      <dsp:spPr>
        <a:xfrm>
          <a:off x="2966" y="1586470"/>
          <a:ext cx="3853070" cy="144224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1. </a:t>
          </a:r>
          <a:r>
            <a:rPr lang="es-MX" sz="1700" kern="1200" dirty="0"/>
            <a:t>Detallar de manera precisa el elemento del bien, servicio u obra adquirir, determinando unidad de medida material si es posible entre otros. </a:t>
          </a:r>
          <a:endParaRPr lang="es-CO" sz="1700" kern="1200" dirty="0"/>
        </a:p>
      </dsp:txBody>
      <dsp:txXfrm>
        <a:off x="45208" y="1628712"/>
        <a:ext cx="3768586" cy="1357761"/>
      </dsp:txXfrm>
    </dsp:sp>
    <dsp:sp modelId="{43924CE1-509F-4ECF-B306-67240D0F0530}">
      <dsp:nvSpPr>
        <dsp:cNvPr id="0" name=""/>
        <dsp:cNvSpPr/>
      </dsp:nvSpPr>
      <dsp:spPr>
        <a:xfrm>
          <a:off x="2966" y="3169341"/>
          <a:ext cx="3853070" cy="1442245"/>
        </a:xfrm>
        <a:prstGeom prst="roundRect">
          <a:avLst>
            <a:gd name="adj" fmla="val 10000"/>
          </a:avLst>
        </a:prstGeom>
        <a:solidFill>
          <a:srgbClr val="3ED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b="1" kern="1200" dirty="0">
              <a:latin typeface="Calibri"/>
              <a:cs typeface="Calibri"/>
            </a:rPr>
            <a:t>2. </a:t>
          </a:r>
          <a:r>
            <a:rPr lang="es-CO" sz="1700" b="0" kern="1200" dirty="0">
              <a:latin typeface="Calibri"/>
              <a:cs typeface="Calibri"/>
            </a:rPr>
            <a:t>P</a:t>
          </a:r>
          <a:r>
            <a:rPr lang="es-CO" sz="1700" kern="1200" dirty="0">
              <a:latin typeface="Calibri"/>
              <a:cs typeface="Calibri"/>
            </a:rPr>
            <a:t>ueden apoyarse con imágenes que muestren lo que se pretende adquirir o contratar en la IED.</a:t>
          </a:r>
          <a:endParaRPr lang="es-CO" sz="1700" kern="1200" dirty="0"/>
        </a:p>
      </dsp:txBody>
      <dsp:txXfrm>
        <a:off x="45208" y="3211583"/>
        <a:ext cx="3768586" cy="1357761"/>
      </dsp:txXfrm>
    </dsp:sp>
    <dsp:sp modelId="{132FABED-7293-4D24-8A9C-505A1A46A659}">
      <dsp:nvSpPr>
        <dsp:cNvPr id="0" name=""/>
        <dsp:cNvSpPr/>
      </dsp:nvSpPr>
      <dsp:spPr>
        <a:xfrm>
          <a:off x="4179694" y="1586470"/>
          <a:ext cx="3853070" cy="1442245"/>
        </a:xfrm>
        <a:prstGeom prst="roundRect">
          <a:avLst>
            <a:gd name="adj" fmla="val 10000"/>
          </a:avLst>
        </a:prstGeom>
        <a:solidFill>
          <a:srgbClr val="8BF19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3. </a:t>
          </a:r>
          <a:r>
            <a:rPr lang="es-MX" sz="1700" kern="1200" dirty="0"/>
            <a:t>No mencionarse MARCAS – para no limitarse la pluralidad de oferentes.  </a:t>
          </a:r>
          <a:endParaRPr lang="es-CO" sz="1700" kern="1200" dirty="0"/>
        </a:p>
      </dsp:txBody>
      <dsp:txXfrm>
        <a:off x="4221936" y="1628712"/>
        <a:ext cx="3768586" cy="1357761"/>
      </dsp:txXfrm>
    </dsp:sp>
    <dsp:sp modelId="{96170582-5311-4C22-B8BA-A05BF19A3641}">
      <dsp:nvSpPr>
        <dsp:cNvPr id="0" name=""/>
        <dsp:cNvSpPr/>
      </dsp:nvSpPr>
      <dsp:spPr>
        <a:xfrm>
          <a:off x="4179694" y="3169341"/>
          <a:ext cx="3853070" cy="1442245"/>
        </a:xfrm>
        <a:prstGeom prst="roundRect">
          <a:avLst>
            <a:gd name="adj" fmla="val 10000"/>
          </a:avLst>
        </a:prstGeom>
        <a:solidFill>
          <a:srgbClr val="FFD68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4. </a:t>
          </a:r>
          <a:r>
            <a:rPr lang="es-MX" sz="1700" kern="1200" dirty="0"/>
            <a:t>Elaborarse por la persona idónea que cuenta con el mediano conocimiento de la necesidad.</a:t>
          </a:r>
          <a:endParaRPr lang="es-CO" sz="1700" kern="1200" dirty="0"/>
        </a:p>
      </dsp:txBody>
      <dsp:txXfrm>
        <a:off x="4221936" y="3211583"/>
        <a:ext cx="3768586" cy="13577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C1164-6F15-4299-88BD-9CE4955FA7CD}">
      <dsp:nvSpPr>
        <dsp:cNvPr id="0" name=""/>
        <dsp:cNvSpPr/>
      </dsp:nvSpPr>
      <dsp:spPr>
        <a:xfrm>
          <a:off x="0" y="0"/>
          <a:ext cx="3621593" cy="4337419"/>
        </a:xfrm>
        <a:prstGeom prst="roundRect">
          <a:avLst>
            <a:gd name="adj" fmla="val 5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MX" sz="3000" b="1" kern="1200" dirty="0"/>
            <a:t>Estudio del Sector:</a:t>
          </a:r>
          <a:endParaRPr lang="es-CO" sz="3000" b="1" kern="1200" dirty="0"/>
        </a:p>
      </dsp:txBody>
      <dsp:txXfrm rot="16200000">
        <a:off x="-1416182" y="1416182"/>
        <a:ext cx="3556683" cy="724318"/>
      </dsp:txXfrm>
    </dsp:sp>
    <dsp:sp modelId="{0FC0AF69-DBE9-4690-8EC2-8A329737B5DB}">
      <dsp:nvSpPr>
        <dsp:cNvPr id="0" name=""/>
        <dsp:cNvSpPr/>
      </dsp:nvSpPr>
      <dsp:spPr>
        <a:xfrm>
          <a:off x="804420" y="0"/>
          <a:ext cx="2698087" cy="433741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endParaRPr lang="es-MX" sz="2600" kern="1200" dirty="0"/>
        </a:p>
        <a:p>
          <a:pPr marL="0" lvl="0" indent="0" algn="l" defTabSz="1155700">
            <a:lnSpc>
              <a:spcPct val="90000"/>
            </a:lnSpc>
            <a:spcBef>
              <a:spcPct val="0"/>
            </a:spcBef>
            <a:spcAft>
              <a:spcPct val="35000"/>
            </a:spcAft>
            <a:buNone/>
          </a:pPr>
          <a:r>
            <a:rPr lang="es-MX" sz="2600" kern="1200" dirty="0"/>
            <a:t>Nos permite conocer el sector relacionado con el objeto a contractual de obra, bien o servicio en aspectos: Legales, comercial, técnico y análisis de riesgo. </a:t>
          </a:r>
          <a:endParaRPr lang="es-CO" sz="2600" kern="1200" dirty="0"/>
        </a:p>
      </dsp:txBody>
      <dsp:txXfrm>
        <a:off x="804420" y="0"/>
        <a:ext cx="2698087" cy="4337419"/>
      </dsp:txXfrm>
    </dsp:sp>
    <dsp:sp modelId="{33047271-714B-4FD4-B03F-6239ABD5B0BE}">
      <dsp:nvSpPr>
        <dsp:cNvPr id="0" name=""/>
        <dsp:cNvSpPr/>
      </dsp:nvSpPr>
      <dsp:spPr>
        <a:xfrm>
          <a:off x="3794472" y="0"/>
          <a:ext cx="4726447" cy="4337419"/>
        </a:xfrm>
        <a:prstGeom prst="roundRect">
          <a:avLst>
            <a:gd name="adj" fmla="val 5000"/>
          </a:avLst>
        </a:prstGeom>
        <a:solidFill>
          <a:srgbClr val="BCF98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MX" sz="3000" b="1" kern="1200" dirty="0"/>
            <a:t>Tips  a tener en cuenta: </a:t>
          </a:r>
          <a:endParaRPr lang="es-CO" sz="3000" b="1" kern="1200" dirty="0"/>
        </a:p>
      </dsp:txBody>
      <dsp:txXfrm rot="16200000">
        <a:off x="2488775" y="1305697"/>
        <a:ext cx="3556683" cy="945289"/>
      </dsp:txXfrm>
    </dsp:sp>
    <dsp:sp modelId="{ECA089E8-D03F-48C2-A676-914D226C3998}">
      <dsp:nvSpPr>
        <dsp:cNvPr id="0" name=""/>
        <dsp:cNvSpPr/>
      </dsp:nvSpPr>
      <dsp:spPr>
        <a:xfrm rot="5400000">
          <a:off x="3495467" y="3366137"/>
          <a:ext cx="637820" cy="70896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BADF1C2-4836-4054-BD2D-5A6C73D05363}">
      <dsp:nvSpPr>
        <dsp:cNvPr id="0" name=""/>
        <dsp:cNvSpPr/>
      </dsp:nvSpPr>
      <dsp:spPr>
        <a:xfrm>
          <a:off x="4739761" y="0"/>
          <a:ext cx="3521203" cy="4337419"/>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s-MX" sz="2400" kern="1200" dirty="0">
              <a:latin typeface="+mn-lt"/>
            </a:rPr>
            <a:t>¿Cuál es su necesidad y cómo puede satisfacerla?</a:t>
          </a:r>
          <a:endParaRPr lang="es-CO" sz="2400" kern="1200" dirty="0">
            <a:latin typeface="+mn-lt"/>
          </a:endParaRPr>
        </a:p>
        <a:p>
          <a:pPr marL="0" lvl="0" indent="0" algn="l" defTabSz="1066800">
            <a:lnSpc>
              <a:spcPct val="90000"/>
            </a:lnSpc>
            <a:spcBef>
              <a:spcPct val="0"/>
            </a:spcBef>
            <a:spcAft>
              <a:spcPct val="35000"/>
            </a:spcAft>
            <a:buNone/>
          </a:pPr>
          <a:r>
            <a:rPr lang="es-MX" sz="2400" kern="1200" dirty="0">
              <a:latin typeface="+mn-lt"/>
            </a:rPr>
            <a:t>¿Cómo y quiénes pueden proveer los bienes, obras y servicios que necesita?</a:t>
          </a:r>
        </a:p>
        <a:p>
          <a:pPr marL="0" lvl="0" indent="0" algn="l" defTabSz="1066800">
            <a:lnSpc>
              <a:spcPct val="90000"/>
            </a:lnSpc>
            <a:spcBef>
              <a:spcPct val="0"/>
            </a:spcBef>
            <a:spcAft>
              <a:spcPct val="35000"/>
            </a:spcAft>
            <a:buNone/>
          </a:pPr>
          <a:r>
            <a:rPr lang="es-MX" sz="2400" kern="1200" dirty="0">
              <a:latin typeface="+mn-lt"/>
            </a:rPr>
            <a:t>¿Cuáles son los posibles proveedores que desarrollan su actividad?</a:t>
          </a:r>
        </a:p>
        <a:p>
          <a:pPr marL="0" lvl="0" indent="0" algn="l" defTabSz="1066800">
            <a:lnSpc>
              <a:spcPct val="90000"/>
            </a:lnSpc>
            <a:spcBef>
              <a:spcPct val="0"/>
            </a:spcBef>
            <a:spcAft>
              <a:spcPct val="35000"/>
            </a:spcAft>
            <a:buNone/>
          </a:pPr>
          <a:r>
            <a:rPr lang="es-MX" sz="2400" kern="1200" dirty="0">
              <a:latin typeface="+mn-lt"/>
            </a:rPr>
            <a:t>¿Qué requisitos normativos o permisos requiere mi contratación?</a:t>
          </a:r>
        </a:p>
      </dsp:txBody>
      <dsp:txXfrm>
        <a:off x="4739761" y="0"/>
        <a:ext cx="3521203" cy="43374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E193-E16F-4D73-9D51-8FC5425F727A}">
      <dsp:nvSpPr>
        <dsp:cNvPr id="0" name=""/>
        <dsp:cNvSpPr/>
      </dsp:nvSpPr>
      <dsp:spPr>
        <a:xfrm>
          <a:off x="654" y="850691"/>
          <a:ext cx="2873338" cy="2144886"/>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3FE19B"/>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just" defTabSz="889000">
            <a:lnSpc>
              <a:spcPct val="90000"/>
            </a:lnSpc>
            <a:spcBef>
              <a:spcPct val="0"/>
            </a:spcBef>
            <a:spcAft>
              <a:spcPct val="15000"/>
            </a:spcAft>
            <a:buChar char="•"/>
          </a:pPr>
          <a:r>
            <a:rPr lang="es-ES" sz="2000" kern="1200" dirty="0">
              <a:latin typeface="Myrad"/>
              <a:ea typeface="Verdana" pitchFamily="34" charset="0"/>
              <a:cs typeface="Verdana" pitchFamily="34" charset="0"/>
            </a:rPr>
            <a:t>Es el estudio de los precios unitarios y totales representativos del mercado, con la finalidad de estimar el presupuesto oficial para el objeto contractual.</a:t>
          </a:r>
          <a:endParaRPr lang="es-CO" sz="2000" kern="1200" dirty="0"/>
        </a:p>
      </dsp:txBody>
      <dsp:txXfrm>
        <a:off x="50911" y="900948"/>
        <a:ext cx="2772824" cy="2094629"/>
      </dsp:txXfrm>
    </dsp:sp>
    <dsp:sp modelId="{B0A96288-34C4-47A4-9D14-464C577696F7}">
      <dsp:nvSpPr>
        <dsp:cNvPr id="0" name=""/>
        <dsp:cNvSpPr/>
      </dsp:nvSpPr>
      <dsp:spPr>
        <a:xfrm>
          <a:off x="0" y="3054338"/>
          <a:ext cx="2873338" cy="922301"/>
        </a:xfrm>
        <a:prstGeom prst="rect">
          <a:avLst/>
        </a:prstGeom>
        <a:solidFill>
          <a:srgbClr val="3FE19B"/>
        </a:solidFill>
        <a:ln w="6350" cap="flat" cmpd="sng" algn="ctr">
          <a:solidFill>
            <a:srgbClr val="3FE19B"/>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8110" tIns="0" rIns="39370" bIns="0" numCol="1" spcCol="1270" anchor="ctr" anchorCtr="0">
          <a:noAutofit/>
        </a:bodyPr>
        <a:lstStyle/>
        <a:p>
          <a:pPr marL="0" lvl="0" indent="0" algn="l" defTabSz="1377950">
            <a:lnSpc>
              <a:spcPct val="90000"/>
            </a:lnSpc>
            <a:spcBef>
              <a:spcPct val="0"/>
            </a:spcBef>
            <a:spcAft>
              <a:spcPct val="35000"/>
            </a:spcAft>
            <a:buNone/>
          </a:pPr>
          <a:r>
            <a:rPr lang="es-MX" sz="3100" b="1" kern="1200" dirty="0">
              <a:solidFill>
                <a:schemeClr val="bg1"/>
              </a:solidFill>
            </a:rPr>
            <a:t>Estudio del Mercado</a:t>
          </a:r>
          <a:endParaRPr lang="es-CO" sz="3100" b="1" kern="1200" dirty="0">
            <a:solidFill>
              <a:schemeClr val="bg1"/>
            </a:solidFill>
          </a:endParaRPr>
        </a:p>
      </dsp:txBody>
      <dsp:txXfrm>
        <a:off x="0" y="3054338"/>
        <a:ext cx="2023477" cy="922301"/>
      </dsp:txXfrm>
    </dsp:sp>
    <dsp:sp modelId="{27C9B006-5BA2-4FD3-9F81-9D6A18ED016F}">
      <dsp:nvSpPr>
        <dsp:cNvPr id="0" name=""/>
        <dsp:cNvSpPr/>
      </dsp:nvSpPr>
      <dsp:spPr>
        <a:xfrm>
          <a:off x="2108028" y="3144848"/>
          <a:ext cx="1005668" cy="100566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F626-F8F4-4580-B3BC-9E0E7C69C2E3}">
      <dsp:nvSpPr>
        <dsp:cNvPr id="0" name=""/>
        <dsp:cNvSpPr/>
      </dsp:nvSpPr>
      <dsp:spPr>
        <a:xfrm>
          <a:off x="347436" y="1535"/>
          <a:ext cx="6565832" cy="923344"/>
        </a:xfrm>
        <a:prstGeom prst="roundRect">
          <a:avLst>
            <a:gd name="adj" fmla="val 10000"/>
          </a:avLst>
        </a:prstGeom>
        <a:solidFill>
          <a:srgbClr val="C5C5C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MX" sz="2800" b="1" i="0" kern="1200" dirty="0"/>
            <a:t>Fuentes de la Información Precios del Mercado </a:t>
          </a:r>
          <a:endParaRPr lang="es-CO" sz="2800" b="1" i="0" kern="1200" dirty="0"/>
        </a:p>
      </dsp:txBody>
      <dsp:txXfrm>
        <a:off x="374480" y="28579"/>
        <a:ext cx="6511744" cy="869256"/>
      </dsp:txXfrm>
    </dsp:sp>
    <dsp:sp modelId="{5E199B93-4EC2-477B-B4FC-48E37EC5F059}">
      <dsp:nvSpPr>
        <dsp:cNvPr id="0" name=""/>
        <dsp:cNvSpPr/>
      </dsp:nvSpPr>
      <dsp:spPr>
        <a:xfrm>
          <a:off x="347436" y="1091082"/>
          <a:ext cx="923344" cy="92334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84F09C-ABC2-40F5-9FE4-4EF012C64A76}">
      <dsp:nvSpPr>
        <dsp:cNvPr id="0" name=""/>
        <dsp:cNvSpPr/>
      </dsp:nvSpPr>
      <dsp:spPr>
        <a:xfrm>
          <a:off x="1326181" y="1091082"/>
          <a:ext cx="5587087" cy="923344"/>
        </a:xfrm>
        <a:prstGeom prst="roundRect">
          <a:avLst>
            <a:gd name="adj" fmla="val 16670"/>
          </a:avLst>
        </a:prstGeom>
        <a:solidFill>
          <a:srgbClr val="FFD684"/>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Solicitud de Cotizaciones</a:t>
          </a:r>
          <a:endParaRPr lang="es-CO" sz="1800" kern="1200" dirty="0"/>
        </a:p>
      </dsp:txBody>
      <dsp:txXfrm>
        <a:off x="1371263" y="1136164"/>
        <a:ext cx="5496923" cy="833180"/>
      </dsp:txXfrm>
    </dsp:sp>
    <dsp:sp modelId="{2135B617-CDA6-4E93-81EC-A3FCA81A4584}">
      <dsp:nvSpPr>
        <dsp:cNvPr id="0" name=""/>
        <dsp:cNvSpPr/>
      </dsp:nvSpPr>
      <dsp:spPr>
        <a:xfrm>
          <a:off x="347436" y="2125228"/>
          <a:ext cx="923344" cy="92334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5456E1-DFE3-4D8F-ABBA-12D019D2D173}">
      <dsp:nvSpPr>
        <dsp:cNvPr id="0" name=""/>
        <dsp:cNvSpPr/>
      </dsp:nvSpPr>
      <dsp:spPr>
        <a:xfrm>
          <a:off x="1326181" y="2125228"/>
          <a:ext cx="5587087" cy="923344"/>
        </a:xfrm>
        <a:prstGeom prst="roundRect">
          <a:avLst>
            <a:gd name="adj" fmla="val 16670"/>
          </a:avLst>
        </a:prstGeom>
        <a:solidFill>
          <a:srgbClr val="8CF293"/>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Análisis de Histórico de la Contratación (traídos al valor presente)</a:t>
          </a:r>
          <a:endParaRPr lang="es-CO" sz="1800" kern="1200" dirty="0"/>
        </a:p>
      </dsp:txBody>
      <dsp:txXfrm>
        <a:off x="1371263" y="2170310"/>
        <a:ext cx="5496923" cy="833180"/>
      </dsp:txXfrm>
    </dsp:sp>
    <dsp:sp modelId="{A8B50C92-CA6A-4895-9B24-4E05EFF309CD}">
      <dsp:nvSpPr>
        <dsp:cNvPr id="0" name=""/>
        <dsp:cNvSpPr/>
      </dsp:nvSpPr>
      <dsp:spPr>
        <a:xfrm>
          <a:off x="347436" y="3159373"/>
          <a:ext cx="923344" cy="92334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4346E6-991E-4B26-B534-F9F34EE8F1C2}">
      <dsp:nvSpPr>
        <dsp:cNvPr id="0" name=""/>
        <dsp:cNvSpPr/>
      </dsp:nvSpPr>
      <dsp:spPr>
        <a:xfrm>
          <a:off x="1326181" y="3159373"/>
          <a:ext cx="5587087" cy="923344"/>
        </a:xfrm>
        <a:prstGeom prst="roundRect">
          <a:avLst>
            <a:gd name="adj" fmla="val 1667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t>Bases de datos de la SED, precios del mercado de proveedores publicados en plataformas del SECOP u otros medios tecnológicos. </a:t>
          </a:r>
          <a:endParaRPr lang="es-CO" sz="1800" kern="1200" dirty="0"/>
        </a:p>
      </dsp:txBody>
      <dsp:txXfrm>
        <a:off x="1371263" y="3204455"/>
        <a:ext cx="5496923" cy="8331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2C2D-7CE0-4BE3-B827-AAF30DFD246A}">
      <dsp:nvSpPr>
        <dsp:cNvPr id="0" name=""/>
        <dsp:cNvSpPr/>
      </dsp:nvSpPr>
      <dsp:spPr>
        <a:xfrm>
          <a:off x="895697" y="2590809"/>
          <a:ext cx="582827" cy="1110571"/>
        </a:xfrm>
        <a:custGeom>
          <a:avLst/>
          <a:gdLst/>
          <a:ahLst/>
          <a:cxnLst/>
          <a:rect l="0" t="0" r="0" b="0"/>
          <a:pathLst>
            <a:path>
              <a:moveTo>
                <a:pt x="0" y="0"/>
              </a:moveTo>
              <a:lnTo>
                <a:pt x="291413" y="0"/>
              </a:lnTo>
              <a:lnTo>
                <a:pt x="291413" y="1110571"/>
              </a:lnTo>
              <a:lnTo>
                <a:pt x="582827" y="111057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155756" y="3114739"/>
        <a:ext cx="62710" cy="62710"/>
      </dsp:txXfrm>
    </dsp:sp>
    <dsp:sp modelId="{89EE1760-6E00-4224-80DB-AFCCF3FF2300}">
      <dsp:nvSpPr>
        <dsp:cNvPr id="0" name=""/>
        <dsp:cNvSpPr/>
      </dsp:nvSpPr>
      <dsp:spPr>
        <a:xfrm>
          <a:off x="895697" y="2545089"/>
          <a:ext cx="582827" cy="91440"/>
        </a:xfrm>
        <a:custGeom>
          <a:avLst/>
          <a:gdLst/>
          <a:ahLst/>
          <a:cxnLst/>
          <a:rect l="0" t="0" r="0" b="0"/>
          <a:pathLst>
            <a:path>
              <a:moveTo>
                <a:pt x="0" y="45720"/>
              </a:moveTo>
              <a:lnTo>
                <a:pt x="58282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172540" y="2576238"/>
        <a:ext cx="29141" cy="29141"/>
      </dsp:txXfrm>
    </dsp:sp>
    <dsp:sp modelId="{8492C856-A110-4609-8D61-85262C945B03}">
      <dsp:nvSpPr>
        <dsp:cNvPr id="0" name=""/>
        <dsp:cNvSpPr/>
      </dsp:nvSpPr>
      <dsp:spPr>
        <a:xfrm>
          <a:off x="895697" y="1480237"/>
          <a:ext cx="582827" cy="1110571"/>
        </a:xfrm>
        <a:custGeom>
          <a:avLst/>
          <a:gdLst/>
          <a:ahLst/>
          <a:cxnLst/>
          <a:rect l="0" t="0" r="0" b="0"/>
          <a:pathLst>
            <a:path>
              <a:moveTo>
                <a:pt x="0" y="1110571"/>
              </a:moveTo>
              <a:lnTo>
                <a:pt x="291413" y="1110571"/>
              </a:lnTo>
              <a:lnTo>
                <a:pt x="291413" y="0"/>
              </a:lnTo>
              <a:lnTo>
                <a:pt x="58282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155756" y="2004167"/>
        <a:ext cx="62710" cy="62710"/>
      </dsp:txXfrm>
    </dsp:sp>
    <dsp:sp modelId="{8AC2E38F-B813-4326-9445-01127ECED98E}">
      <dsp:nvSpPr>
        <dsp:cNvPr id="0" name=""/>
        <dsp:cNvSpPr/>
      </dsp:nvSpPr>
      <dsp:spPr>
        <a:xfrm rot="16200000">
          <a:off x="-1481906" y="2146580"/>
          <a:ext cx="3866752" cy="888457"/>
        </a:xfrm>
        <a:prstGeom prst="rect">
          <a:avLst/>
        </a:prstGeom>
        <a:solidFill>
          <a:srgbClr val="C5C5C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b="1" kern="1200" dirty="0"/>
            <a:t>Tips para la solicitud de cotizaciones</a:t>
          </a:r>
          <a:endParaRPr lang="es-CO" sz="3000" b="1" kern="1200" dirty="0"/>
        </a:p>
      </dsp:txBody>
      <dsp:txXfrm>
        <a:off x="-1481906" y="2146580"/>
        <a:ext cx="3866752" cy="888457"/>
      </dsp:txXfrm>
    </dsp:sp>
    <dsp:sp modelId="{548D16D8-1442-47B4-BA16-ECB1DCA0E083}">
      <dsp:nvSpPr>
        <dsp:cNvPr id="0" name=""/>
        <dsp:cNvSpPr/>
      </dsp:nvSpPr>
      <dsp:spPr>
        <a:xfrm>
          <a:off x="1478525" y="1036009"/>
          <a:ext cx="8235269" cy="888457"/>
        </a:xfrm>
        <a:prstGeom prst="rect">
          <a:avLst/>
        </a:prstGeom>
        <a:solidFill>
          <a:srgbClr val="A6E6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0" kern="1200" dirty="0"/>
            <a:t>Se recomienda en la buena práctica como mínimo el análisis de 3 cotizaciones</a:t>
          </a:r>
          <a:r>
            <a:rPr lang="es-MX" sz="1800" b="0" kern="1200" dirty="0"/>
            <a:t>.</a:t>
          </a:r>
          <a:endParaRPr lang="es-CO" sz="1800" b="0" kern="1200" dirty="0"/>
        </a:p>
      </dsp:txBody>
      <dsp:txXfrm>
        <a:off x="1478525" y="1036009"/>
        <a:ext cx="8235269" cy="888457"/>
      </dsp:txXfrm>
    </dsp:sp>
    <dsp:sp modelId="{090FF769-838D-40DA-B14F-BD712CF6F828}">
      <dsp:nvSpPr>
        <dsp:cNvPr id="0" name=""/>
        <dsp:cNvSpPr/>
      </dsp:nvSpPr>
      <dsp:spPr>
        <a:xfrm>
          <a:off x="1478525" y="2146580"/>
          <a:ext cx="8235269" cy="888457"/>
        </a:xfrm>
        <a:prstGeom prst="rect">
          <a:avLst/>
        </a:prstGeom>
        <a:solidFill>
          <a:srgbClr val="FFD78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0" kern="1200" dirty="0">
              <a:latin typeface="+mn-lt"/>
            </a:rPr>
            <a:t>Se sugiere que mínimo una cotización sea aportada por el encargado del proyecto (docente).</a:t>
          </a:r>
        </a:p>
      </dsp:txBody>
      <dsp:txXfrm>
        <a:off x="1478525" y="2146580"/>
        <a:ext cx="8235269" cy="888457"/>
      </dsp:txXfrm>
    </dsp:sp>
    <dsp:sp modelId="{61DE785A-D245-4750-821D-C383FD7081D9}">
      <dsp:nvSpPr>
        <dsp:cNvPr id="0" name=""/>
        <dsp:cNvSpPr/>
      </dsp:nvSpPr>
      <dsp:spPr>
        <a:xfrm>
          <a:off x="1478525" y="3257151"/>
          <a:ext cx="8235269" cy="888457"/>
        </a:xfrm>
        <a:prstGeom prst="rect">
          <a:avLst/>
        </a:prstGeom>
        <a:solidFill>
          <a:srgbClr val="9AF2A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0" kern="1200" dirty="0">
              <a:latin typeface="+mn-lt"/>
            </a:rPr>
            <a:t>Se recomienda que la solicitud de cotización se haga por medio de correo electrónico adjuntando la ficha técnica o el anexo técnico del proceso a contratar.</a:t>
          </a:r>
        </a:p>
      </dsp:txBody>
      <dsp:txXfrm>
        <a:off x="1478525" y="3257151"/>
        <a:ext cx="8235269" cy="8884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5F888-1DA9-4A1A-94C8-9ED759E84150}">
      <dsp:nvSpPr>
        <dsp:cNvPr id="0" name=""/>
        <dsp:cNvSpPr/>
      </dsp:nvSpPr>
      <dsp:spPr>
        <a:xfrm>
          <a:off x="185886" y="604"/>
          <a:ext cx="1804278" cy="10825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1. </a:t>
          </a:r>
          <a:r>
            <a:rPr lang="es-ES_tradnl" sz="1600" b="0" kern="1200" dirty="0">
              <a:effectLst/>
              <a:latin typeface="Calibri"/>
              <a:ea typeface="MS PGothic"/>
              <a:cs typeface="Calibri"/>
            </a:rPr>
            <a:t>La descripción y justificación  de la necesidad que se pretende satisfacer. </a:t>
          </a:r>
          <a:endParaRPr lang="es-CO" sz="1600" b="0" kern="1200" dirty="0">
            <a:effectLst/>
          </a:endParaRPr>
        </a:p>
      </dsp:txBody>
      <dsp:txXfrm>
        <a:off x="185886" y="604"/>
        <a:ext cx="1804278" cy="1082567"/>
      </dsp:txXfrm>
    </dsp:sp>
    <dsp:sp modelId="{BEDFDF88-8301-4B3F-BFBD-72184D4AB5F1}">
      <dsp:nvSpPr>
        <dsp:cNvPr id="0" name=""/>
        <dsp:cNvSpPr/>
      </dsp:nvSpPr>
      <dsp:spPr>
        <a:xfrm>
          <a:off x="2170592" y="604"/>
          <a:ext cx="1804278" cy="1082567"/>
        </a:xfrm>
        <a:prstGeom prst="rect">
          <a:avLst/>
        </a:prstGeom>
        <a:solidFill>
          <a:srgbClr val="FFF99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2. </a:t>
          </a:r>
          <a:r>
            <a:rPr lang="es-ES_tradnl" sz="1600" b="0" kern="1200" dirty="0">
              <a:effectLst/>
              <a:latin typeface="Calibri"/>
              <a:ea typeface="MS PGothic"/>
              <a:cs typeface="Calibri"/>
            </a:rPr>
            <a:t>El objeto a contratar. </a:t>
          </a:r>
          <a:endParaRPr lang="es-CO" sz="1600" b="0" kern="1200" dirty="0">
            <a:effectLst/>
          </a:endParaRPr>
        </a:p>
      </dsp:txBody>
      <dsp:txXfrm>
        <a:off x="2170592" y="604"/>
        <a:ext cx="1804278" cy="1082567"/>
      </dsp:txXfrm>
    </dsp:sp>
    <dsp:sp modelId="{F457E8F8-6EF7-4A09-B030-0AF734052C13}">
      <dsp:nvSpPr>
        <dsp:cNvPr id="0" name=""/>
        <dsp:cNvSpPr/>
      </dsp:nvSpPr>
      <dsp:spPr>
        <a:xfrm>
          <a:off x="4155298" y="604"/>
          <a:ext cx="1804278" cy="1082567"/>
        </a:xfrm>
        <a:prstGeom prst="rect">
          <a:avLst/>
        </a:prstGeom>
        <a:gradFill rotWithShape="0">
          <a:gsLst>
            <a:gs pos="0">
              <a:schemeClr val="accent4">
                <a:hueOff val="1507829"/>
                <a:satOff val="-6273"/>
                <a:lumOff val="1478"/>
                <a:alphaOff val="0"/>
                <a:lumMod val="110000"/>
                <a:satMod val="105000"/>
                <a:tint val="67000"/>
              </a:schemeClr>
            </a:gs>
            <a:gs pos="50000">
              <a:schemeClr val="accent4">
                <a:hueOff val="1507829"/>
                <a:satOff val="-6273"/>
                <a:lumOff val="1478"/>
                <a:alphaOff val="0"/>
                <a:lumMod val="105000"/>
                <a:satMod val="103000"/>
                <a:tint val="73000"/>
              </a:schemeClr>
            </a:gs>
            <a:gs pos="100000">
              <a:schemeClr val="accent4">
                <a:hueOff val="1507829"/>
                <a:satOff val="-6273"/>
                <a:lumOff val="14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Tx/>
            <a:buNone/>
          </a:pPr>
          <a:r>
            <a:rPr lang="es-ES_tradnl" sz="1600" b="1" kern="1200" dirty="0">
              <a:effectLst/>
              <a:latin typeface="Calibri"/>
              <a:ea typeface="MS PGothic"/>
              <a:cs typeface="Calibri"/>
            </a:rPr>
            <a:t>3. </a:t>
          </a:r>
          <a:r>
            <a:rPr lang="es-ES_tradnl" sz="1600" b="0" kern="1200" dirty="0">
              <a:effectLst/>
              <a:latin typeface="Calibri"/>
              <a:ea typeface="MS PGothic"/>
              <a:cs typeface="Calibri"/>
            </a:rPr>
            <a:t>Las condiciones técnicas exigidas.</a:t>
          </a:r>
          <a:endParaRPr lang="es-CO" sz="1600" b="0" kern="1200" dirty="0">
            <a:effectLst/>
          </a:endParaRPr>
        </a:p>
      </dsp:txBody>
      <dsp:txXfrm>
        <a:off x="4155298" y="604"/>
        <a:ext cx="1804278" cy="1082567"/>
      </dsp:txXfrm>
    </dsp:sp>
    <dsp:sp modelId="{A9E4571B-1B6C-4153-8CC0-43B1F809D557}">
      <dsp:nvSpPr>
        <dsp:cNvPr id="0" name=""/>
        <dsp:cNvSpPr/>
      </dsp:nvSpPr>
      <dsp:spPr>
        <a:xfrm>
          <a:off x="6140005" y="604"/>
          <a:ext cx="1804278" cy="1082567"/>
        </a:xfrm>
        <a:prstGeom prst="rect">
          <a:avLst/>
        </a:prstGeom>
        <a:gradFill rotWithShape="0">
          <a:gsLst>
            <a:gs pos="0">
              <a:schemeClr val="accent4">
                <a:hueOff val="2261744"/>
                <a:satOff val="-9410"/>
                <a:lumOff val="2217"/>
                <a:alphaOff val="0"/>
                <a:lumMod val="110000"/>
                <a:satMod val="105000"/>
                <a:tint val="67000"/>
              </a:schemeClr>
            </a:gs>
            <a:gs pos="50000">
              <a:schemeClr val="accent4">
                <a:hueOff val="2261744"/>
                <a:satOff val="-9410"/>
                <a:lumOff val="2217"/>
                <a:alphaOff val="0"/>
                <a:lumMod val="105000"/>
                <a:satMod val="103000"/>
                <a:tint val="73000"/>
              </a:schemeClr>
            </a:gs>
            <a:gs pos="100000">
              <a:schemeClr val="accent4">
                <a:hueOff val="2261744"/>
                <a:satOff val="-9410"/>
                <a:lumOff val="22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Tx/>
            <a:buNone/>
          </a:pPr>
          <a:r>
            <a:rPr lang="es-ES_tradnl" sz="1600" b="1" kern="1200" dirty="0">
              <a:effectLst/>
              <a:latin typeface="Calibri"/>
              <a:ea typeface="MS PGothic"/>
              <a:cs typeface="Calibri"/>
            </a:rPr>
            <a:t>4. </a:t>
          </a:r>
          <a:r>
            <a:rPr lang="es-ES_tradnl" sz="1600" b="0" kern="1200" dirty="0">
              <a:effectLst/>
              <a:latin typeface="Calibri"/>
              <a:ea typeface="MS PGothic"/>
              <a:cs typeface="Calibri"/>
            </a:rPr>
            <a:t>Análisis del Sector y del Mercado. </a:t>
          </a:r>
          <a:endParaRPr lang="es-CO" sz="1600" b="0" kern="1200" dirty="0">
            <a:effectLst/>
          </a:endParaRPr>
        </a:p>
      </dsp:txBody>
      <dsp:txXfrm>
        <a:off x="6140005" y="604"/>
        <a:ext cx="1804278" cy="1082567"/>
      </dsp:txXfrm>
    </dsp:sp>
    <dsp:sp modelId="{C06A7BEE-6284-45DF-BF99-371A8203E659}">
      <dsp:nvSpPr>
        <dsp:cNvPr id="0" name=""/>
        <dsp:cNvSpPr/>
      </dsp:nvSpPr>
      <dsp:spPr>
        <a:xfrm>
          <a:off x="185886" y="1263599"/>
          <a:ext cx="1804278" cy="1082567"/>
        </a:xfrm>
        <a:prstGeom prst="rect">
          <a:avLst/>
        </a:prstGeom>
        <a:gradFill rotWithShape="0">
          <a:gsLst>
            <a:gs pos="0">
              <a:schemeClr val="accent4">
                <a:hueOff val="3015659"/>
                <a:satOff val="-12547"/>
                <a:lumOff val="2956"/>
                <a:alphaOff val="0"/>
                <a:lumMod val="110000"/>
                <a:satMod val="105000"/>
                <a:tint val="67000"/>
              </a:schemeClr>
            </a:gs>
            <a:gs pos="50000">
              <a:schemeClr val="accent4">
                <a:hueOff val="3015659"/>
                <a:satOff val="-12547"/>
                <a:lumOff val="2956"/>
                <a:alphaOff val="0"/>
                <a:lumMod val="105000"/>
                <a:satMod val="103000"/>
                <a:tint val="73000"/>
              </a:schemeClr>
            </a:gs>
            <a:gs pos="100000">
              <a:schemeClr val="accent4">
                <a:hueOff val="3015659"/>
                <a:satOff val="-12547"/>
                <a:lumOff val="29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5. </a:t>
          </a:r>
          <a:r>
            <a:rPr lang="es-ES_tradnl" sz="1600" b="0" kern="1200" dirty="0">
              <a:effectLst/>
              <a:latin typeface="Calibri"/>
              <a:ea typeface="MS PGothic"/>
              <a:cs typeface="Calibri"/>
            </a:rPr>
            <a:t>El valor estimado del contrato relacionado con el CDP.</a:t>
          </a:r>
          <a:endParaRPr lang="es-CO" sz="1600" b="0" kern="1200" dirty="0">
            <a:effectLst/>
          </a:endParaRPr>
        </a:p>
      </dsp:txBody>
      <dsp:txXfrm>
        <a:off x="185886" y="1263599"/>
        <a:ext cx="1804278" cy="1082567"/>
      </dsp:txXfrm>
    </dsp:sp>
    <dsp:sp modelId="{FF47379E-7C51-44AE-B157-311BC59440A4}">
      <dsp:nvSpPr>
        <dsp:cNvPr id="0" name=""/>
        <dsp:cNvSpPr/>
      </dsp:nvSpPr>
      <dsp:spPr>
        <a:xfrm>
          <a:off x="2170592" y="1263599"/>
          <a:ext cx="1804278" cy="1082567"/>
        </a:xfrm>
        <a:prstGeom prst="rect">
          <a:avLst/>
        </a:prstGeom>
        <a:gradFill rotWithShape="0">
          <a:gsLst>
            <a:gs pos="0">
              <a:schemeClr val="accent4">
                <a:hueOff val="3769573"/>
                <a:satOff val="-15683"/>
                <a:lumOff val="3695"/>
                <a:alphaOff val="0"/>
                <a:lumMod val="110000"/>
                <a:satMod val="105000"/>
                <a:tint val="67000"/>
              </a:schemeClr>
            </a:gs>
            <a:gs pos="50000">
              <a:schemeClr val="accent4">
                <a:hueOff val="3769573"/>
                <a:satOff val="-15683"/>
                <a:lumOff val="3695"/>
                <a:alphaOff val="0"/>
                <a:lumMod val="105000"/>
                <a:satMod val="103000"/>
                <a:tint val="73000"/>
              </a:schemeClr>
            </a:gs>
            <a:gs pos="100000">
              <a:schemeClr val="accent4">
                <a:hueOff val="3769573"/>
                <a:satOff val="-15683"/>
                <a:lumOff val="36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6. </a:t>
          </a:r>
          <a:r>
            <a:rPr lang="es-ES_tradnl" sz="1600" b="0" kern="1200" dirty="0">
              <a:effectLst/>
              <a:latin typeface="Calibri"/>
              <a:ea typeface="MS PGothic"/>
              <a:cs typeface="Calibri"/>
            </a:rPr>
            <a:t>El plazo de ejecución.</a:t>
          </a:r>
          <a:endParaRPr lang="es-CO" sz="1600" b="0" kern="1200" dirty="0">
            <a:effectLst/>
          </a:endParaRPr>
        </a:p>
      </dsp:txBody>
      <dsp:txXfrm>
        <a:off x="2170592" y="1263599"/>
        <a:ext cx="1804278" cy="1082567"/>
      </dsp:txXfrm>
    </dsp:sp>
    <dsp:sp modelId="{02E15E03-2FF0-4E24-A287-6C730897EC33}">
      <dsp:nvSpPr>
        <dsp:cNvPr id="0" name=""/>
        <dsp:cNvSpPr/>
      </dsp:nvSpPr>
      <dsp:spPr>
        <a:xfrm>
          <a:off x="4155298" y="1263599"/>
          <a:ext cx="1804278" cy="1082567"/>
        </a:xfrm>
        <a:prstGeom prst="rect">
          <a:avLst/>
        </a:prstGeom>
        <a:gradFill rotWithShape="0">
          <a:gsLst>
            <a:gs pos="0">
              <a:schemeClr val="accent4">
                <a:hueOff val="4523488"/>
                <a:satOff val="-18820"/>
                <a:lumOff val="4434"/>
                <a:alphaOff val="0"/>
                <a:lumMod val="110000"/>
                <a:satMod val="105000"/>
                <a:tint val="67000"/>
              </a:schemeClr>
            </a:gs>
            <a:gs pos="50000">
              <a:schemeClr val="accent4">
                <a:hueOff val="4523488"/>
                <a:satOff val="-18820"/>
                <a:lumOff val="4434"/>
                <a:alphaOff val="0"/>
                <a:lumMod val="105000"/>
                <a:satMod val="103000"/>
                <a:tint val="73000"/>
              </a:schemeClr>
            </a:gs>
            <a:gs pos="100000">
              <a:schemeClr val="accent4">
                <a:hueOff val="4523488"/>
                <a:satOff val="-18820"/>
                <a:lumOff val="44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7. </a:t>
          </a:r>
          <a:r>
            <a:rPr lang="es-ES_tradnl" sz="1600" b="0" kern="1200" dirty="0">
              <a:effectLst/>
              <a:latin typeface="Calibri"/>
              <a:ea typeface="MS PGothic"/>
              <a:cs typeface="Calibri"/>
            </a:rPr>
            <a:t>Forma de pago.  </a:t>
          </a:r>
          <a:endParaRPr lang="es-CO" sz="1600" b="0" kern="1200" dirty="0">
            <a:effectLst/>
          </a:endParaRPr>
        </a:p>
      </dsp:txBody>
      <dsp:txXfrm>
        <a:off x="4155298" y="1263599"/>
        <a:ext cx="1804278" cy="1082567"/>
      </dsp:txXfrm>
    </dsp:sp>
    <dsp:sp modelId="{D6E715E3-7631-488B-B66E-F84EF71BAB79}">
      <dsp:nvSpPr>
        <dsp:cNvPr id="0" name=""/>
        <dsp:cNvSpPr/>
      </dsp:nvSpPr>
      <dsp:spPr>
        <a:xfrm>
          <a:off x="6140005" y="1263599"/>
          <a:ext cx="1804278" cy="1082567"/>
        </a:xfrm>
        <a:prstGeom prst="rect">
          <a:avLst/>
        </a:prstGeom>
        <a:gradFill rotWithShape="0">
          <a:gsLst>
            <a:gs pos="0">
              <a:schemeClr val="accent4">
                <a:hueOff val="5277403"/>
                <a:satOff val="-21957"/>
                <a:lumOff val="5174"/>
                <a:alphaOff val="0"/>
                <a:lumMod val="110000"/>
                <a:satMod val="105000"/>
                <a:tint val="67000"/>
              </a:schemeClr>
            </a:gs>
            <a:gs pos="50000">
              <a:schemeClr val="accent4">
                <a:hueOff val="5277403"/>
                <a:satOff val="-21957"/>
                <a:lumOff val="5174"/>
                <a:alphaOff val="0"/>
                <a:lumMod val="105000"/>
                <a:satMod val="103000"/>
                <a:tint val="73000"/>
              </a:schemeClr>
            </a:gs>
            <a:gs pos="100000">
              <a:schemeClr val="accent4">
                <a:hueOff val="5277403"/>
                <a:satOff val="-21957"/>
                <a:lumOff val="51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8. </a:t>
          </a:r>
          <a:r>
            <a:rPr lang="es-ES_tradnl" sz="1600" b="0" kern="1200" dirty="0">
              <a:effectLst/>
              <a:latin typeface="Calibri"/>
              <a:ea typeface="MS PGothic"/>
              <a:cs typeface="Calibri"/>
            </a:rPr>
            <a:t>Identificación del régimen contractual y modalidad de la contratación. </a:t>
          </a:r>
          <a:endParaRPr lang="es-CO" sz="1600" b="0" kern="1200" dirty="0">
            <a:effectLst/>
          </a:endParaRPr>
        </a:p>
      </dsp:txBody>
      <dsp:txXfrm>
        <a:off x="6140005" y="1263599"/>
        <a:ext cx="1804278" cy="1082567"/>
      </dsp:txXfrm>
    </dsp:sp>
    <dsp:sp modelId="{ECC94938-B334-43A6-945C-CB24461880B9}">
      <dsp:nvSpPr>
        <dsp:cNvPr id="0" name=""/>
        <dsp:cNvSpPr/>
      </dsp:nvSpPr>
      <dsp:spPr>
        <a:xfrm>
          <a:off x="185886" y="2526594"/>
          <a:ext cx="1804278" cy="1082567"/>
        </a:xfrm>
        <a:prstGeom prst="rect">
          <a:avLst/>
        </a:prstGeom>
        <a:gradFill rotWithShape="0">
          <a:gsLst>
            <a:gs pos="0">
              <a:schemeClr val="accent4">
                <a:hueOff val="6031317"/>
                <a:satOff val="-25094"/>
                <a:lumOff val="5913"/>
                <a:alphaOff val="0"/>
                <a:lumMod val="110000"/>
                <a:satMod val="105000"/>
                <a:tint val="67000"/>
              </a:schemeClr>
            </a:gs>
            <a:gs pos="50000">
              <a:schemeClr val="accent4">
                <a:hueOff val="6031317"/>
                <a:satOff val="-25094"/>
                <a:lumOff val="5913"/>
                <a:alphaOff val="0"/>
                <a:lumMod val="105000"/>
                <a:satMod val="103000"/>
                <a:tint val="73000"/>
              </a:schemeClr>
            </a:gs>
            <a:gs pos="100000">
              <a:schemeClr val="accent4">
                <a:hueOff val="6031317"/>
                <a:satOff val="-25094"/>
                <a:lumOff val="59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effectLst/>
            </a:rPr>
            <a:t>9.</a:t>
          </a:r>
          <a:r>
            <a:rPr lang="es-MX" sz="1600" b="0" kern="1200" dirty="0">
              <a:effectLst/>
            </a:rPr>
            <a:t> Obligaciones de las partes (IED y e futuro contratista)</a:t>
          </a:r>
          <a:endParaRPr lang="es-CO" sz="1600" b="0" kern="1200" dirty="0">
            <a:effectLst/>
          </a:endParaRPr>
        </a:p>
      </dsp:txBody>
      <dsp:txXfrm>
        <a:off x="185886" y="2526594"/>
        <a:ext cx="1804278" cy="1082567"/>
      </dsp:txXfrm>
    </dsp:sp>
    <dsp:sp modelId="{9A04244A-7BFC-46F0-B94E-1B7F0122D008}">
      <dsp:nvSpPr>
        <dsp:cNvPr id="0" name=""/>
        <dsp:cNvSpPr/>
      </dsp:nvSpPr>
      <dsp:spPr>
        <a:xfrm>
          <a:off x="2170592" y="2526594"/>
          <a:ext cx="1804278" cy="1082567"/>
        </a:xfrm>
        <a:prstGeom prst="rect">
          <a:avLst/>
        </a:prstGeom>
        <a:gradFill rotWithShape="0">
          <a:gsLst>
            <a:gs pos="0">
              <a:schemeClr val="accent4">
                <a:hueOff val="6785232"/>
                <a:satOff val="-28230"/>
                <a:lumOff val="6652"/>
                <a:alphaOff val="0"/>
                <a:lumMod val="110000"/>
                <a:satMod val="105000"/>
                <a:tint val="67000"/>
              </a:schemeClr>
            </a:gs>
            <a:gs pos="50000">
              <a:schemeClr val="accent4">
                <a:hueOff val="6785232"/>
                <a:satOff val="-28230"/>
                <a:lumOff val="6652"/>
                <a:alphaOff val="0"/>
                <a:lumMod val="105000"/>
                <a:satMod val="103000"/>
                <a:tint val="73000"/>
              </a:schemeClr>
            </a:gs>
            <a:gs pos="100000">
              <a:schemeClr val="accent4">
                <a:hueOff val="6785232"/>
                <a:satOff val="-28230"/>
                <a:lumOff val="66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10. </a:t>
          </a:r>
          <a:r>
            <a:rPr lang="es-ES_tradnl" sz="1600" b="0" kern="1200" dirty="0">
              <a:effectLst/>
              <a:latin typeface="Calibri"/>
              <a:ea typeface="MS PGothic"/>
              <a:cs typeface="Calibri"/>
            </a:rPr>
            <a:t>Requisitos Habilitantes (jurídicos, técnicos y financieros etc.)</a:t>
          </a:r>
          <a:endParaRPr lang="es-CO" sz="1600" b="0" kern="1200" dirty="0">
            <a:effectLst/>
          </a:endParaRPr>
        </a:p>
      </dsp:txBody>
      <dsp:txXfrm>
        <a:off x="2170592" y="2526594"/>
        <a:ext cx="1804278" cy="1082567"/>
      </dsp:txXfrm>
    </dsp:sp>
    <dsp:sp modelId="{3B9C461A-6B86-463B-AE23-CFBBBE265591}">
      <dsp:nvSpPr>
        <dsp:cNvPr id="0" name=""/>
        <dsp:cNvSpPr/>
      </dsp:nvSpPr>
      <dsp:spPr>
        <a:xfrm>
          <a:off x="4155298" y="2526594"/>
          <a:ext cx="1804278" cy="1082567"/>
        </a:xfrm>
        <a:prstGeom prst="rect">
          <a:avLst/>
        </a:prstGeom>
        <a:gradFill rotWithShape="0">
          <a:gsLst>
            <a:gs pos="0">
              <a:schemeClr val="accent4">
                <a:hueOff val="7539147"/>
                <a:satOff val="-31367"/>
                <a:lumOff val="7391"/>
                <a:alphaOff val="0"/>
                <a:lumMod val="110000"/>
                <a:satMod val="105000"/>
                <a:tint val="67000"/>
              </a:schemeClr>
            </a:gs>
            <a:gs pos="50000">
              <a:schemeClr val="accent4">
                <a:hueOff val="7539147"/>
                <a:satOff val="-31367"/>
                <a:lumOff val="7391"/>
                <a:alphaOff val="0"/>
                <a:lumMod val="105000"/>
                <a:satMod val="103000"/>
                <a:tint val="73000"/>
              </a:schemeClr>
            </a:gs>
            <a:gs pos="100000">
              <a:schemeClr val="accent4">
                <a:hueOff val="7539147"/>
                <a:satOff val="-31367"/>
                <a:lumOff val="73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 sz="1600" b="1" kern="1200" dirty="0">
              <a:effectLst/>
              <a:latin typeface="Calibri"/>
              <a:ea typeface="MS PGothic"/>
              <a:cs typeface="Calibri"/>
            </a:rPr>
            <a:t>11. </a:t>
          </a:r>
          <a:r>
            <a:rPr lang="es" sz="1600" b="0" kern="1200" dirty="0">
              <a:effectLst/>
              <a:latin typeface="Calibri"/>
              <a:ea typeface="MS PGothic"/>
              <a:cs typeface="Calibri"/>
            </a:rPr>
            <a:t>Criterios para seleccionar la oferta más favorable.</a:t>
          </a:r>
          <a:endParaRPr lang="es-CO" sz="1600" b="0" kern="1200" dirty="0">
            <a:effectLst/>
          </a:endParaRPr>
        </a:p>
      </dsp:txBody>
      <dsp:txXfrm>
        <a:off x="4155298" y="2526594"/>
        <a:ext cx="1804278" cy="1082567"/>
      </dsp:txXfrm>
    </dsp:sp>
    <dsp:sp modelId="{D172DE69-8AF5-4970-B222-8A296C03A080}">
      <dsp:nvSpPr>
        <dsp:cNvPr id="0" name=""/>
        <dsp:cNvSpPr/>
      </dsp:nvSpPr>
      <dsp:spPr>
        <a:xfrm>
          <a:off x="6140005" y="2526594"/>
          <a:ext cx="1804278" cy="1082567"/>
        </a:xfrm>
        <a:prstGeom prst="rect">
          <a:avLst/>
        </a:prstGeom>
        <a:solidFill>
          <a:srgbClr val="A6E6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12. </a:t>
          </a:r>
          <a:r>
            <a:rPr lang="es-ES_tradnl" sz="1600" b="0" kern="1200" dirty="0">
              <a:effectLst/>
              <a:latin typeface="Calibri"/>
              <a:ea typeface="MS PGothic"/>
              <a:cs typeface="Calibri"/>
            </a:rPr>
            <a:t>Análisis de riesgos.</a:t>
          </a:r>
          <a:endParaRPr lang="es-CO" sz="1600" b="0" kern="1200" dirty="0">
            <a:effectLst/>
          </a:endParaRPr>
        </a:p>
      </dsp:txBody>
      <dsp:txXfrm>
        <a:off x="6140005" y="2526594"/>
        <a:ext cx="1804278" cy="1082567"/>
      </dsp:txXfrm>
    </dsp:sp>
    <dsp:sp modelId="{6AFA4725-E7C5-4DD4-989D-FEF48933A65E}">
      <dsp:nvSpPr>
        <dsp:cNvPr id="0" name=""/>
        <dsp:cNvSpPr/>
      </dsp:nvSpPr>
      <dsp:spPr>
        <a:xfrm>
          <a:off x="2170592" y="3789589"/>
          <a:ext cx="1804278" cy="1082567"/>
        </a:xfrm>
        <a:prstGeom prst="rect">
          <a:avLst/>
        </a:prstGeom>
        <a:gradFill rotWithShape="0">
          <a:gsLst>
            <a:gs pos="0">
              <a:schemeClr val="accent4">
                <a:hueOff val="9046976"/>
                <a:satOff val="-37640"/>
                <a:lumOff val="8869"/>
                <a:alphaOff val="0"/>
                <a:lumMod val="110000"/>
                <a:satMod val="105000"/>
                <a:tint val="67000"/>
              </a:schemeClr>
            </a:gs>
            <a:gs pos="50000">
              <a:schemeClr val="accent4">
                <a:hueOff val="9046976"/>
                <a:satOff val="-37640"/>
                <a:lumOff val="8869"/>
                <a:alphaOff val="0"/>
                <a:lumMod val="105000"/>
                <a:satMod val="103000"/>
                <a:tint val="73000"/>
              </a:schemeClr>
            </a:gs>
            <a:gs pos="100000">
              <a:schemeClr val="accent4">
                <a:hueOff val="9046976"/>
                <a:satOff val="-37640"/>
                <a:lumOff val="88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latin typeface="Calibri"/>
              <a:ea typeface="MS PGothic"/>
              <a:cs typeface="Calibri"/>
            </a:rPr>
            <a:t>13. </a:t>
          </a:r>
          <a:r>
            <a:rPr lang="es-ES_tradnl" sz="1600" b="0" kern="1200" dirty="0">
              <a:effectLst/>
              <a:latin typeface="Calibri"/>
              <a:ea typeface="MS PGothic"/>
              <a:cs typeface="Calibri"/>
            </a:rPr>
            <a:t>Garantías. </a:t>
          </a:r>
          <a:endParaRPr lang="es-CO" sz="1600" b="0" kern="1200" dirty="0">
            <a:effectLst/>
          </a:endParaRPr>
        </a:p>
      </dsp:txBody>
      <dsp:txXfrm>
        <a:off x="2170592" y="3789589"/>
        <a:ext cx="1804278" cy="1082567"/>
      </dsp:txXfrm>
    </dsp:sp>
    <dsp:sp modelId="{4A894559-5460-48BA-9C04-3444CB86DB97}">
      <dsp:nvSpPr>
        <dsp:cNvPr id="0" name=""/>
        <dsp:cNvSpPr/>
      </dsp:nvSpPr>
      <dsp:spPr>
        <a:xfrm>
          <a:off x="4155298" y="3789589"/>
          <a:ext cx="1804278" cy="1082567"/>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kern="1200" dirty="0">
              <a:effectLst/>
            </a:rPr>
            <a:t>Entre otros.</a:t>
          </a:r>
          <a:endParaRPr lang="es-CO" sz="1600" b="0" kern="1200" dirty="0">
            <a:effectLst/>
          </a:endParaRPr>
        </a:p>
      </dsp:txBody>
      <dsp:txXfrm>
        <a:off x="4155298" y="3789589"/>
        <a:ext cx="1804278" cy="10825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E30AA-C4A7-4E66-9655-0B94A6851FDA}">
      <dsp:nvSpPr>
        <dsp:cNvPr id="0" name=""/>
        <dsp:cNvSpPr/>
      </dsp:nvSpPr>
      <dsp:spPr>
        <a:xfrm>
          <a:off x="0" y="0"/>
          <a:ext cx="7950491" cy="4969056"/>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08790BB-594C-4F01-977D-09AF15545386}">
      <dsp:nvSpPr>
        <dsp:cNvPr id="0" name=""/>
        <dsp:cNvSpPr/>
      </dsp:nvSpPr>
      <dsp:spPr>
        <a:xfrm>
          <a:off x="783123" y="3827305"/>
          <a:ext cx="182861" cy="182861"/>
        </a:xfrm>
        <a:prstGeom prst="ellipse">
          <a:avLst/>
        </a:prstGeom>
        <a:solidFill>
          <a:srgbClr val="FFD78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BA18DD-51D2-4A41-8F73-99A8B76392CF}">
      <dsp:nvSpPr>
        <dsp:cNvPr id="0" name=""/>
        <dsp:cNvSpPr/>
      </dsp:nvSpPr>
      <dsp:spPr>
        <a:xfrm>
          <a:off x="874554" y="3918735"/>
          <a:ext cx="1041514" cy="118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4" tIns="0" rIns="0" bIns="0" numCol="1" spcCol="1270" anchor="t" anchorCtr="0">
          <a:noAutofit/>
        </a:bodyPr>
        <a:lstStyle/>
        <a:p>
          <a:pPr marL="0" lvl="0" indent="0" algn="l" defTabSz="622300">
            <a:lnSpc>
              <a:spcPct val="90000"/>
            </a:lnSpc>
            <a:spcBef>
              <a:spcPct val="0"/>
            </a:spcBef>
            <a:spcAft>
              <a:spcPct val="35000"/>
            </a:spcAft>
            <a:buNone/>
          </a:pPr>
          <a:r>
            <a:rPr lang="es-MX" sz="1400" b="0" kern="1200" dirty="0"/>
            <a:t>Seriedad de la Oferta</a:t>
          </a:r>
          <a:endParaRPr lang="es-CO" sz="1400" b="0" kern="1200" dirty="0"/>
        </a:p>
      </dsp:txBody>
      <dsp:txXfrm>
        <a:off x="874554" y="3918735"/>
        <a:ext cx="1041514" cy="1182635"/>
      </dsp:txXfrm>
    </dsp:sp>
    <dsp:sp modelId="{D86D1242-46B8-4457-830C-DBC038E179DB}">
      <dsp:nvSpPr>
        <dsp:cNvPr id="0" name=""/>
        <dsp:cNvSpPr/>
      </dsp:nvSpPr>
      <dsp:spPr>
        <a:xfrm>
          <a:off x="1772959" y="2876227"/>
          <a:ext cx="286217" cy="286217"/>
        </a:xfrm>
        <a:prstGeom prst="ellipse">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CC4128D-3718-4A21-B114-AF45CF51F06A}">
      <dsp:nvSpPr>
        <dsp:cNvPr id="0" name=""/>
        <dsp:cNvSpPr/>
      </dsp:nvSpPr>
      <dsp:spPr>
        <a:xfrm>
          <a:off x="1916068" y="3019336"/>
          <a:ext cx="1319781" cy="208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61" tIns="0" rIns="0" bIns="0" numCol="1" spcCol="1270" anchor="t" anchorCtr="0">
          <a:noAutofit/>
        </a:bodyPr>
        <a:lstStyle/>
        <a:p>
          <a:pPr marL="0" lvl="0" indent="0" algn="l" defTabSz="622300">
            <a:lnSpc>
              <a:spcPct val="90000"/>
            </a:lnSpc>
            <a:spcBef>
              <a:spcPct val="0"/>
            </a:spcBef>
            <a:spcAft>
              <a:spcPct val="35000"/>
            </a:spcAft>
            <a:buNone/>
          </a:pPr>
          <a:r>
            <a:rPr lang="es-MX" sz="1400" b="0" kern="1200" dirty="0"/>
            <a:t>Cumplimiento</a:t>
          </a:r>
          <a:endParaRPr lang="es-CO" sz="1400" b="0" kern="1200" dirty="0"/>
        </a:p>
      </dsp:txBody>
      <dsp:txXfrm>
        <a:off x="1916068" y="3019336"/>
        <a:ext cx="1319781" cy="2082034"/>
      </dsp:txXfrm>
    </dsp:sp>
    <dsp:sp modelId="{2296DB30-64FB-47B7-B25E-ECB5B2862AC7}">
      <dsp:nvSpPr>
        <dsp:cNvPr id="0" name=""/>
        <dsp:cNvSpPr/>
      </dsp:nvSpPr>
      <dsp:spPr>
        <a:xfrm>
          <a:off x="3045038" y="2117949"/>
          <a:ext cx="381623" cy="381623"/>
        </a:xfrm>
        <a:prstGeom prst="ellips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A4F82A-028E-45E7-A695-DF39DF75DE00}">
      <dsp:nvSpPr>
        <dsp:cNvPr id="0" name=""/>
        <dsp:cNvSpPr/>
      </dsp:nvSpPr>
      <dsp:spPr>
        <a:xfrm>
          <a:off x="3235849" y="2308761"/>
          <a:ext cx="1534444" cy="2792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214" tIns="0" rIns="0" bIns="0" numCol="1" spcCol="1270" anchor="t" anchorCtr="0">
          <a:noAutofit/>
        </a:bodyPr>
        <a:lstStyle/>
        <a:p>
          <a:pPr marL="0" lvl="0" indent="0" algn="l" defTabSz="622300">
            <a:lnSpc>
              <a:spcPct val="90000"/>
            </a:lnSpc>
            <a:spcBef>
              <a:spcPct val="0"/>
            </a:spcBef>
            <a:spcAft>
              <a:spcPct val="35000"/>
            </a:spcAft>
            <a:buNone/>
          </a:pPr>
          <a:r>
            <a:rPr lang="es-MX" sz="1400" b="0" kern="1200" dirty="0"/>
            <a:t>Calidad de los Bienes y/o Servicios</a:t>
          </a:r>
          <a:endParaRPr lang="es-CO" sz="1400" b="0" kern="1200" dirty="0"/>
        </a:p>
      </dsp:txBody>
      <dsp:txXfrm>
        <a:off x="3235849" y="2308761"/>
        <a:ext cx="1534444" cy="2792609"/>
      </dsp:txXfrm>
    </dsp:sp>
    <dsp:sp modelId="{1476BA2B-1B02-4C87-A488-7214835555BA}">
      <dsp:nvSpPr>
        <dsp:cNvPr id="0" name=""/>
        <dsp:cNvSpPr/>
      </dsp:nvSpPr>
      <dsp:spPr>
        <a:xfrm>
          <a:off x="4523829" y="1525638"/>
          <a:ext cx="492930" cy="492930"/>
        </a:xfrm>
        <a:prstGeom prst="ellipse">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CB6351-9116-4BD2-B2F8-795593B20FFE}">
      <dsp:nvSpPr>
        <dsp:cNvPr id="0" name=""/>
        <dsp:cNvSpPr/>
      </dsp:nvSpPr>
      <dsp:spPr>
        <a:xfrm>
          <a:off x="4770294" y="1772103"/>
          <a:ext cx="1590098" cy="3329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94" tIns="0" rIns="0" bIns="0" numCol="1" spcCol="1270" anchor="t" anchorCtr="0">
          <a:noAutofit/>
        </a:bodyPr>
        <a:lstStyle/>
        <a:p>
          <a:pPr marL="0" lvl="0" indent="0" algn="l" defTabSz="622300">
            <a:lnSpc>
              <a:spcPct val="90000"/>
            </a:lnSpc>
            <a:spcBef>
              <a:spcPct val="0"/>
            </a:spcBef>
            <a:spcAft>
              <a:spcPct val="35000"/>
            </a:spcAft>
            <a:buNone/>
          </a:pPr>
          <a:r>
            <a:rPr lang="es-MX" sz="1400" b="0" kern="1200" dirty="0"/>
            <a:t>Salarios y Prestaciones Sociales</a:t>
          </a:r>
          <a:endParaRPr lang="es-CO" sz="1400" b="0" kern="1200" dirty="0"/>
        </a:p>
      </dsp:txBody>
      <dsp:txXfrm>
        <a:off x="4770294" y="1772103"/>
        <a:ext cx="1590098" cy="3329268"/>
      </dsp:txXfrm>
    </dsp:sp>
    <dsp:sp modelId="{A6FC9553-BE6A-498A-9F4C-95E516F5648A}">
      <dsp:nvSpPr>
        <dsp:cNvPr id="0" name=""/>
        <dsp:cNvSpPr/>
      </dsp:nvSpPr>
      <dsp:spPr>
        <a:xfrm>
          <a:off x="6046348" y="1130101"/>
          <a:ext cx="628088" cy="628088"/>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B2FC59-DA47-4607-B6C4-672341758976}">
      <dsp:nvSpPr>
        <dsp:cNvPr id="0" name=""/>
        <dsp:cNvSpPr/>
      </dsp:nvSpPr>
      <dsp:spPr>
        <a:xfrm>
          <a:off x="6360392" y="1444145"/>
          <a:ext cx="1590098" cy="365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811" tIns="0" rIns="0" bIns="0" numCol="1" spcCol="1270" anchor="t" anchorCtr="0">
          <a:noAutofit/>
        </a:bodyPr>
        <a:lstStyle/>
        <a:p>
          <a:pPr marL="0" lvl="0" indent="0" algn="l" defTabSz="622300">
            <a:lnSpc>
              <a:spcPct val="90000"/>
            </a:lnSpc>
            <a:spcBef>
              <a:spcPct val="0"/>
            </a:spcBef>
            <a:spcAft>
              <a:spcPct val="35000"/>
            </a:spcAft>
            <a:buNone/>
          </a:pPr>
          <a:r>
            <a:rPr lang="es-MX" sz="1400" b="0" kern="1200" dirty="0"/>
            <a:t>Responsabilidad Extracontractual</a:t>
          </a:r>
          <a:endParaRPr lang="es-CO" sz="1400" b="0" kern="1200" dirty="0"/>
        </a:p>
      </dsp:txBody>
      <dsp:txXfrm>
        <a:off x="6360392" y="1444145"/>
        <a:ext cx="1590098" cy="36572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03224-B2F5-4E36-99D9-1094A61A23FE}">
      <dsp:nvSpPr>
        <dsp:cNvPr id="0" name=""/>
        <dsp:cNvSpPr/>
      </dsp:nvSpPr>
      <dsp:spPr>
        <a:xfrm>
          <a:off x="829511" y="0"/>
          <a:ext cx="9401127" cy="387757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C6F7E8C-436E-4381-A680-C2C6943FC136}">
      <dsp:nvSpPr>
        <dsp:cNvPr id="0" name=""/>
        <dsp:cNvSpPr/>
      </dsp:nvSpPr>
      <dsp:spPr>
        <a:xfrm>
          <a:off x="3037" y="1163271"/>
          <a:ext cx="1768651" cy="1551029"/>
        </a:xfrm>
        <a:prstGeom prst="roundRect">
          <a:avLst/>
        </a:prstGeom>
        <a:solidFill>
          <a:srgbClr val="FFDA9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Cronograma.</a:t>
          </a:r>
          <a:endParaRPr lang="es-CO" sz="1500" kern="1200" dirty="0"/>
        </a:p>
      </dsp:txBody>
      <dsp:txXfrm>
        <a:off x="78752" y="1238986"/>
        <a:ext cx="1617221" cy="1399599"/>
      </dsp:txXfrm>
    </dsp:sp>
    <dsp:sp modelId="{342EC2EA-972E-4ACA-8DD7-359AC28B7A4A}">
      <dsp:nvSpPr>
        <dsp:cNvPr id="0" name=""/>
        <dsp:cNvSpPr/>
      </dsp:nvSpPr>
      <dsp:spPr>
        <a:xfrm>
          <a:off x="1860122" y="1163271"/>
          <a:ext cx="1768651" cy="1551029"/>
        </a:xfrm>
        <a:prstGeom prst="roundRect">
          <a:avLst/>
        </a:prstGeom>
        <a:solidFill>
          <a:srgbClr val="D2FB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t>La forma de pago y tasas o impuestos a cargo.</a:t>
          </a:r>
          <a:endParaRPr lang="es-CO" sz="1500" kern="1200" dirty="0"/>
        </a:p>
      </dsp:txBody>
      <dsp:txXfrm>
        <a:off x="1935837" y="1238986"/>
        <a:ext cx="1617221" cy="1399599"/>
      </dsp:txXfrm>
    </dsp:sp>
    <dsp:sp modelId="{D76A9973-46D7-4F43-AAAE-796E9EB324AE}">
      <dsp:nvSpPr>
        <dsp:cNvPr id="0" name=""/>
        <dsp:cNvSpPr/>
      </dsp:nvSpPr>
      <dsp:spPr>
        <a:xfrm>
          <a:off x="3717206" y="1163271"/>
          <a:ext cx="1768651" cy="1551029"/>
        </a:xfrm>
        <a:prstGeom prst="roundRect">
          <a:avLst/>
        </a:prstGeom>
        <a:solidFill>
          <a:srgbClr val="A7F69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t>Requisitos habilitantes</a:t>
          </a:r>
          <a:r>
            <a:rPr lang="es-ES_tradnl" sz="1500" kern="1200" dirty="0">
              <a:latin typeface="Calibri Light" panose="020F0302020204030204"/>
            </a:rPr>
            <a:t> (jurídicos, técnicos, financieros si hay lugar).</a:t>
          </a:r>
          <a:endParaRPr lang="es-CO" sz="1500" kern="1200" dirty="0"/>
        </a:p>
      </dsp:txBody>
      <dsp:txXfrm>
        <a:off x="3792921" y="1238986"/>
        <a:ext cx="1617221" cy="1399599"/>
      </dsp:txXfrm>
    </dsp:sp>
    <dsp:sp modelId="{72084BB1-078C-49D9-B901-CF87458245AD}">
      <dsp:nvSpPr>
        <dsp:cNvPr id="0" name=""/>
        <dsp:cNvSpPr/>
      </dsp:nvSpPr>
      <dsp:spPr>
        <a:xfrm>
          <a:off x="5574291" y="1163271"/>
          <a:ext cx="1768651" cy="1551029"/>
        </a:xfrm>
        <a:prstGeom prst="roundRect">
          <a:avLst/>
        </a:prstGeom>
        <a:solidFill>
          <a:srgbClr val="A0F0B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t>La forma como se seleccionará la oferta más favorable.</a:t>
          </a:r>
          <a:r>
            <a:rPr lang="es-ES_tradnl" sz="1500" kern="1200" dirty="0">
              <a:latin typeface="Calibri Light" panose="020F0302020204030204"/>
            </a:rPr>
            <a:t>  </a:t>
          </a:r>
          <a:endParaRPr lang="es-CO" sz="1500" kern="1200" dirty="0"/>
        </a:p>
      </dsp:txBody>
      <dsp:txXfrm>
        <a:off x="5650006" y="1238986"/>
        <a:ext cx="1617221" cy="1399599"/>
      </dsp:txXfrm>
    </dsp:sp>
    <dsp:sp modelId="{15399856-E582-4407-AD45-553482B9E39D}">
      <dsp:nvSpPr>
        <dsp:cNvPr id="0" name=""/>
        <dsp:cNvSpPr/>
      </dsp:nvSpPr>
      <dsp:spPr>
        <a:xfrm>
          <a:off x="7431375" y="1163271"/>
          <a:ext cx="1768651" cy="1551029"/>
        </a:xfrm>
        <a:prstGeom prst="roundRect">
          <a:avLst/>
        </a:prstGeom>
        <a:solidFill>
          <a:srgbClr val="A8ECE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latin typeface="Calibri Light" panose="020F0302020204030204"/>
            </a:rPr>
            <a:t> </a:t>
          </a:r>
          <a:r>
            <a:rPr lang="es-ES_tradnl" sz="1500" kern="1200" dirty="0">
              <a:solidFill>
                <a:prstClr val="black"/>
              </a:solidFill>
              <a:latin typeface="Calibri"/>
              <a:ea typeface="+mn-ea"/>
              <a:cs typeface="+mn-cs"/>
            </a:rPr>
            <a:t> Clausulado referente de contrato.</a:t>
          </a:r>
          <a:endParaRPr lang="es-CO" sz="1500" kern="1200" dirty="0">
            <a:solidFill>
              <a:prstClr val="black"/>
            </a:solidFill>
            <a:latin typeface="Calibri"/>
            <a:ea typeface="+mn-ea"/>
            <a:cs typeface="+mn-cs"/>
          </a:endParaRPr>
        </a:p>
      </dsp:txBody>
      <dsp:txXfrm>
        <a:off x="7507090" y="1238986"/>
        <a:ext cx="1617221" cy="1399599"/>
      </dsp:txXfrm>
    </dsp:sp>
    <dsp:sp modelId="{9D8FCAA7-5CEF-4ECF-A1BD-EB7E61F176E3}">
      <dsp:nvSpPr>
        <dsp:cNvPr id="0" name=""/>
        <dsp:cNvSpPr/>
      </dsp:nvSpPr>
      <dsp:spPr>
        <a:xfrm>
          <a:off x="9288460" y="1163271"/>
          <a:ext cx="1768651" cy="1551029"/>
        </a:xfrm>
        <a:prstGeom prst="roundRect">
          <a:avLst/>
        </a:prstGeom>
        <a:solidFill>
          <a:srgbClr val="ACC8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Publicación de los anexos que le componen.</a:t>
          </a:r>
          <a:endParaRPr lang="es-CO" sz="1500" kern="1200" dirty="0"/>
        </a:p>
      </dsp:txBody>
      <dsp:txXfrm>
        <a:off x="9364175" y="1238986"/>
        <a:ext cx="1617221" cy="1399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REGÍMENES CONTRACTUALES                 - CUANTÍA</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6E598-4A5E-4298-9FA1-9533FAF9836E}">
      <dsp:nvSpPr>
        <dsp:cNvPr id="0" name=""/>
        <dsp:cNvSpPr/>
      </dsp:nvSpPr>
      <dsp:spPr>
        <a:xfrm>
          <a:off x="2610946" y="985145"/>
          <a:ext cx="1319804" cy="13198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2F9F822-46D6-4FEB-803B-D78D7DB39186}">
      <dsp:nvSpPr>
        <dsp:cNvPr id="0" name=""/>
        <dsp:cNvSpPr/>
      </dsp:nvSpPr>
      <dsp:spPr>
        <a:xfrm>
          <a:off x="2445970" y="0"/>
          <a:ext cx="1649755" cy="8986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Contraloría/Fiscal</a:t>
          </a:r>
          <a:endParaRPr lang="es-CO" sz="1400" kern="1200" dirty="0"/>
        </a:p>
      </dsp:txBody>
      <dsp:txXfrm>
        <a:off x="2445970" y="0"/>
        <a:ext cx="1649755" cy="898699"/>
      </dsp:txXfrm>
    </dsp:sp>
    <dsp:sp modelId="{09578FD2-D2D6-4686-8B23-1EF80144744F}">
      <dsp:nvSpPr>
        <dsp:cNvPr id="0" name=""/>
        <dsp:cNvSpPr/>
      </dsp:nvSpPr>
      <dsp:spPr>
        <a:xfrm>
          <a:off x="3039332" y="1232502"/>
          <a:ext cx="1319804" cy="1319804"/>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57D529-1B5F-43EA-815E-7913D3D15289}">
      <dsp:nvSpPr>
        <dsp:cNvPr id="0" name=""/>
        <dsp:cNvSpPr/>
      </dsp:nvSpPr>
      <dsp:spPr>
        <a:xfrm>
          <a:off x="4235853" y="855904"/>
          <a:ext cx="2005756" cy="9842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Procuraduría/Disciplinario</a:t>
          </a:r>
          <a:endParaRPr lang="es-CO" sz="1400" kern="1200" dirty="0"/>
        </a:p>
      </dsp:txBody>
      <dsp:txXfrm>
        <a:off x="4235853" y="855904"/>
        <a:ext cx="2005756" cy="984290"/>
      </dsp:txXfrm>
    </dsp:sp>
    <dsp:sp modelId="{9547F55D-0A9B-4F7A-B595-80690AD6AA25}">
      <dsp:nvSpPr>
        <dsp:cNvPr id="0" name=""/>
        <dsp:cNvSpPr/>
      </dsp:nvSpPr>
      <dsp:spPr>
        <a:xfrm>
          <a:off x="3039332" y="1727215"/>
          <a:ext cx="1319804" cy="1319804"/>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7908A36-3EB5-4F5A-836F-67708B0888D2}">
      <dsp:nvSpPr>
        <dsp:cNvPr id="0" name=""/>
        <dsp:cNvSpPr/>
      </dsp:nvSpPr>
      <dsp:spPr>
        <a:xfrm>
          <a:off x="4457022" y="2323780"/>
          <a:ext cx="1563418" cy="1099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Personería</a:t>
          </a:r>
          <a:endParaRPr lang="es-CO" sz="1400" kern="1200" dirty="0"/>
        </a:p>
      </dsp:txBody>
      <dsp:txXfrm>
        <a:off x="4457022" y="2323780"/>
        <a:ext cx="1563418" cy="1099837"/>
      </dsp:txXfrm>
    </dsp:sp>
    <dsp:sp modelId="{03FC7F97-B28B-4240-94FB-A647C3107C44}">
      <dsp:nvSpPr>
        <dsp:cNvPr id="0" name=""/>
        <dsp:cNvSpPr/>
      </dsp:nvSpPr>
      <dsp:spPr>
        <a:xfrm>
          <a:off x="2610946" y="1974999"/>
          <a:ext cx="1319804" cy="1319804"/>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FA5FDF6-1ACE-417C-A5F2-AF09361FC712}">
      <dsp:nvSpPr>
        <dsp:cNvPr id="0" name=""/>
        <dsp:cNvSpPr/>
      </dsp:nvSpPr>
      <dsp:spPr>
        <a:xfrm>
          <a:off x="2445970" y="3380822"/>
          <a:ext cx="1649755" cy="8986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Antecedentes Penales</a:t>
          </a:r>
          <a:endParaRPr lang="es-CO" sz="1400" kern="1200" dirty="0"/>
        </a:p>
      </dsp:txBody>
      <dsp:txXfrm>
        <a:off x="2445970" y="3380822"/>
        <a:ext cx="1649755" cy="898699"/>
      </dsp:txXfrm>
    </dsp:sp>
    <dsp:sp modelId="{64633F66-841C-4837-AA2B-847B35A466FA}">
      <dsp:nvSpPr>
        <dsp:cNvPr id="0" name=""/>
        <dsp:cNvSpPr/>
      </dsp:nvSpPr>
      <dsp:spPr>
        <a:xfrm>
          <a:off x="2182559" y="1727215"/>
          <a:ext cx="1319804" cy="1319804"/>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0C64DB5-672B-4333-89E7-80EC8E2C53D4}">
      <dsp:nvSpPr>
        <dsp:cNvPr id="0" name=""/>
        <dsp:cNvSpPr/>
      </dsp:nvSpPr>
      <dsp:spPr>
        <a:xfrm>
          <a:off x="521255" y="2323780"/>
          <a:ext cx="1563418" cy="1099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Medidas Correctivas y Preventivas</a:t>
          </a:r>
          <a:endParaRPr lang="es-CO" sz="1400" kern="1200" dirty="0"/>
        </a:p>
      </dsp:txBody>
      <dsp:txXfrm>
        <a:off x="521255" y="2323780"/>
        <a:ext cx="1563418" cy="1099837"/>
      </dsp:txXfrm>
    </dsp:sp>
    <dsp:sp modelId="{6DDB3799-D5BA-44E1-A1F5-476CDF6CE8C9}">
      <dsp:nvSpPr>
        <dsp:cNvPr id="0" name=""/>
        <dsp:cNvSpPr/>
      </dsp:nvSpPr>
      <dsp:spPr>
        <a:xfrm>
          <a:off x="2182559" y="1232502"/>
          <a:ext cx="1319804" cy="1319804"/>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3D5939-F81D-4D13-BE6B-72E48DA3944E}">
      <dsp:nvSpPr>
        <dsp:cNvPr id="0" name=""/>
        <dsp:cNvSpPr/>
      </dsp:nvSpPr>
      <dsp:spPr>
        <a:xfrm>
          <a:off x="521255" y="855904"/>
          <a:ext cx="1563418" cy="1099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Delitos Sexuales</a:t>
          </a:r>
          <a:endParaRPr lang="es-CO" sz="1400" kern="1200" dirty="0"/>
        </a:p>
      </dsp:txBody>
      <dsp:txXfrm>
        <a:off x="521255" y="855904"/>
        <a:ext cx="1563418" cy="10998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C8C6-E527-4D95-BFE0-97ADD18F72F3}">
      <dsp:nvSpPr>
        <dsp:cNvPr id="0" name=""/>
        <dsp:cNvSpPr/>
      </dsp:nvSpPr>
      <dsp:spPr>
        <a:xfrm>
          <a:off x="39" y="140867"/>
          <a:ext cx="3798093" cy="12182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t>Régimen Especial </a:t>
          </a:r>
          <a:endParaRPr lang="es-CO" sz="2800" b="1" kern="1200" dirty="0"/>
        </a:p>
      </dsp:txBody>
      <dsp:txXfrm>
        <a:off x="39" y="140867"/>
        <a:ext cx="3798093" cy="1218204"/>
      </dsp:txXfrm>
    </dsp:sp>
    <dsp:sp modelId="{A6EDE2F8-6EA2-47AB-A8F4-6E81A5B95998}">
      <dsp:nvSpPr>
        <dsp:cNvPr id="0" name=""/>
        <dsp:cNvSpPr/>
      </dsp:nvSpPr>
      <dsp:spPr>
        <a:xfrm>
          <a:off x="1" y="1414224"/>
          <a:ext cx="3798093" cy="305724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Las IED publicarán en el SECOPII los procesos contractuales adelantados por el Régimen Especial, en concordancia con el artículo 53 de la Ley 1795 de 2022 y la Circular 13 de 2022 expedida por la SED. </a:t>
          </a:r>
          <a:endParaRPr lang="es-CO" sz="1800" kern="1200" dirty="0"/>
        </a:p>
      </dsp:txBody>
      <dsp:txXfrm>
        <a:off x="1" y="1414224"/>
        <a:ext cx="3798093" cy="3057243"/>
      </dsp:txXfrm>
    </dsp:sp>
    <dsp:sp modelId="{91AC6907-99A0-4349-9D8E-2664762C20EC}">
      <dsp:nvSpPr>
        <dsp:cNvPr id="0" name=""/>
        <dsp:cNvSpPr/>
      </dsp:nvSpPr>
      <dsp:spPr>
        <a:xfrm>
          <a:off x="4329866" y="140867"/>
          <a:ext cx="3798093" cy="1218204"/>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b="1" kern="1200" dirty="0"/>
            <a:t>Estatuto General de la Contratación Pública - EGCP</a:t>
          </a:r>
          <a:endParaRPr lang="es-CO" sz="2400" b="1" kern="1200" dirty="0"/>
        </a:p>
      </dsp:txBody>
      <dsp:txXfrm>
        <a:off x="4329866" y="140867"/>
        <a:ext cx="3798093" cy="1218204"/>
      </dsp:txXfrm>
    </dsp:sp>
    <dsp:sp modelId="{47C3F0B0-1FF1-45DB-9CC2-6D0784B43987}">
      <dsp:nvSpPr>
        <dsp:cNvPr id="0" name=""/>
        <dsp:cNvSpPr/>
      </dsp:nvSpPr>
      <dsp:spPr>
        <a:xfrm>
          <a:off x="4329904" y="1414224"/>
          <a:ext cx="3798093" cy="3057243"/>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La IED publicarán sus procesos contractuales de EGCP en el SECOPI, tal como hasta ahora han venido realizándolo. Esta situación se mantendrá hasta tanto la Agencia Colombiana de Contratación Pública - Colombia Compra Eficiente emita la circular que defina la fecha en la que las Instituciones Educativas de Bogotá deben ingresar a la plataforma de SECOPII. </a:t>
          </a:r>
          <a:endParaRPr lang="es-CO" sz="1800" kern="1200" dirty="0"/>
        </a:p>
      </dsp:txBody>
      <dsp:txXfrm>
        <a:off x="4329904" y="1414224"/>
        <a:ext cx="3798093" cy="30572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solidFill>
          <a:srgbClr val="F7C1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ETAPA CONTRACTUAL</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D332A-9CD9-4C40-B022-9BE521D0397A}">
      <dsp:nvSpPr>
        <dsp:cNvPr id="0" name=""/>
        <dsp:cNvSpPr/>
      </dsp:nvSpPr>
      <dsp:spPr>
        <a:xfrm>
          <a:off x="357243" y="0"/>
          <a:ext cx="3704621" cy="3704621"/>
        </a:xfrm>
        <a:prstGeom prst="triangl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AB18C3-0649-4EFD-A2D0-5285A2B302C0}">
      <dsp:nvSpPr>
        <dsp:cNvPr id="0" name=""/>
        <dsp:cNvSpPr/>
      </dsp:nvSpPr>
      <dsp:spPr>
        <a:xfrm>
          <a:off x="2312171" y="372451"/>
          <a:ext cx="2408003" cy="876953"/>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Suscripción y Legalización del Contrato</a:t>
          </a:r>
          <a:endParaRPr lang="es-CO" sz="1600" b="1" kern="1200" dirty="0"/>
        </a:p>
      </dsp:txBody>
      <dsp:txXfrm>
        <a:off x="2354980" y="415260"/>
        <a:ext cx="2322385" cy="791335"/>
      </dsp:txXfrm>
    </dsp:sp>
    <dsp:sp modelId="{F9039729-3C83-423D-95FD-48951F653281}">
      <dsp:nvSpPr>
        <dsp:cNvPr id="0" name=""/>
        <dsp:cNvSpPr/>
      </dsp:nvSpPr>
      <dsp:spPr>
        <a:xfrm>
          <a:off x="2312171" y="1359024"/>
          <a:ext cx="2408003" cy="876953"/>
        </a:xfrm>
        <a:prstGeom prst="round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Ejecución Contractual</a:t>
          </a:r>
          <a:endParaRPr lang="es-CO" sz="1600" b="1" kern="1200" dirty="0"/>
        </a:p>
      </dsp:txBody>
      <dsp:txXfrm>
        <a:off x="2354980" y="1401833"/>
        <a:ext cx="2322385" cy="791335"/>
      </dsp:txXfrm>
    </dsp:sp>
    <dsp:sp modelId="{D90D42E7-425C-4071-9A82-24DFF150FE31}">
      <dsp:nvSpPr>
        <dsp:cNvPr id="0" name=""/>
        <dsp:cNvSpPr/>
      </dsp:nvSpPr>
      <dsp:spPr>
        <a:xfrm>
          <a:off x="2312171" y="2345596"/>
          <a:ext cx="2408003" cy="876953"/>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Pagos</a:t>
          </a:r>
          <a:endParaRPr lang="es-CO" sz="1600" b="1" kern="1200" dirty="0"/>
        </a:p>
      </dsp:txBody>
      <dsp:txXfrm>
        <a:off x="2354980" y="2388405"/>
        <a:ext cx="2322385" cy="7913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E6063-209D-4B6F-9427-4EAD6D07D516}">
      <dsp:nvSpPr>
        <dsp:cNvPr id="0" name=""/>
        <dsp:cNvSpPr/>
      </dsp:nvSpPr>
      <dsp:spPr>
        <a:xfrm>
          <a:off x="4193411" y="1641"/>
          <a:ext cx="1203469" cy="78225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Obra</a:t>
          </a:r>
          <a:endParaRPr lang="es-CO" sz="1200" b="1" i="0" kern="1200" dirty="0">
            <a:solidFill>
              <a:schemeClr val="tx1"/>
            </a:solidFill>
          </a:endParaRPr>
        </a:p>
      </dsp:txBody>
      <dsp:txXfrm>
        <a:off x="4231598" y="39828"/>
        <a:ext cx="1127095" cy="705881"/>
      </dsp:txXfrm>
    </dsp:sp>
    <dsp:sp modelId="{7C35B4EB-C703-4C80-9CB3-CBE9F234AE7C}">
      <dsp:nvSpPr>
        <dsp:cNvPr id="0" name=""/>
        <dsp:cNvSpPr/>
      </dsp:nvSpPr>
      <dsp:spPr>
        <a:xfrm>
          <a:off x="2562114" y="392768"/>
          <a:ext cx="4466063" cy="4466063"/>
        </a:xfrm>
        <a:custGeom>
          <a:avLst/>
          <a:gdLst/>
          <a:ahLst/>
          <a:cxnLst/>
          <a:rect l="0" t="0" r="0" b="0"/>
          <a:pathLst>
            <a:path>
              <a:moveTo>
                <a:pt x="2842735" y="84848"/>
              </a:moveTo>
              <a:arcTo wR="2233031" hR="2233031" stAng="17150709" swAng="1256490"/>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4E654D-DFFF-4074-B81C-BC072AA839E2}">
      <dsp:nvSpPr>
        <dsp:cNvPr id="0" name=""/>
        <dsp:cNvSpPr/>
      </dsp:nvSpPr>
      <dsp:spPr>
        <a:xfrm>
          <a:off x="5939266" y="842400"/>
          <a:ext cx="1203469" cy="782255"/>
        </a:xfrm>
        <a:prstGeom prst="round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Transporte</a:t>
          </a:r>
          <a:endParaRPr lang="es-CO" sz="1200" b="1" i="0" kern="1200" dirty="0">
            <a:solidFill>
              <a:schemeClr val="tx1"/>
            </a:solidFill>
          </a:endParaRPr>
        </a:p>
      </dsp:txBody>
      <dsp:txXfrm>
        <a:off x="5977453" y="880587"/>
        <a:ext cx="1127095" cy="705881"/>
      </dsp:txXfrm>
    </dsp:sp>
    <dsp:sp modelId="{48286CA2-FB59-4C70-9FCF-41E8EFBA7448}">
      <dsp:nvSpPr>
        <dsp:cNvPr id="0" name=""/>
        <dsp:cNvSpPr/>
      </dsp:nvSpPr>
      <dsp:spPr>
        <a:xfrm>
          <a:off x="2562114" y="392768"/>
          <a:ext cx="4466063" cy="4466063"/>
        </a:xfrm>
        <a:custGeom>
          <a:avLst/>
          <a:gdLst/>
          <a:ahLst/>
          <a:cxnLst/>
          <a:rect l="0" t="0" r="0" b="0"/>
          <a:pathLst>
            <a:path>
              <a:moveTo>
                <a:pt x="4234109" y="1242013"/>
              </a:moveTo>
              <a:arcTo wR="2233031" hR="2233031" stAng="20019207" swAng="1726266"/>
            </a:path>
          </a:pathLst>
        </a:custGeom>
        <a:noFill/>
        <a:ln w="6350" cap="flat" cmpd="sng" algn="ctr">
          <a:solidFill>
            <a:schemeClr val="accent4">
              <a:hueOff val="1633482"/>
              <a:satOff val="-6796"/>
              <a:lumOff val="16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763C30-773C-4827-B754-21B0E91C399F}">
      <dsp:nvSpPr>
        <dsp:cNvPr id="0" name=""/>
        <dsp:cNvSpPr/>
      </dsp:nvSpPr>
      <dsp:spPr>
        <a:xfrm>
          <a:off x="6370456" y="2731569"/>
          <a:ext cx="1203469" cy="782255"/>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Compraventa</a:t>
          </a:r>
          <a:endParaRPr lang="es-CO" sz="1200" b="1" i="0" kern="1200" dirty="0">
            <a:solidFill>
              <a:schemeClr val="tx1"/>
            </a:solidFill>
          </a:endParaRPr>
        </a:p>
      </dsp:txBody>
      <dsp:txXfrm>
        <a:off x="6408643" y="2769756"/>
        <a:ext cx="1127095" cy="705881"/>
      </dsp:txXfrm>
    </dsp:sp>
    <dsp:sp modelId="{850AF049-E16C-49AF-9CF1-8FED5D18CB75}">
      <dsp:nvSpPr>
        <dsp:cNvPr id="0" name=""/>
        <dsp:cNvSpPr/>
      </dsp:nvSpPr>
      <dsp:spPr>
        <a:xfrm>
          <a:off x="2562114" y="392768"/>
          <a:ext cx="4466063" cy="4466063"/>
        </a:xfrm>
        <a:custGeom>
          <a:avLst/>
          <a:gdLst/>
          <a:ahLst/>
          <a:cxnLst/>
          <a:rect l="0" t="0" r="0" b="0"/>
          <a:pathLst>
            <a:path>
              <a:moveTo>
                <a:pt x="4278322" y="3129254"/>
              </a:moveTo>
              <a:arcTo wR="2233031" hR="2233031" stAng="1419748" swAng="1358677"/>
            </a:path>
          </a:pathLst>
        </a:custGeom>
        <a:noFill/>
        <a:ln w="6350" cap="flat" cmpd="sng" algn="ctr">
          <a:solidFill>
            <a:schemeClr val="accent4">
              <a:hueOff val="3266964"/>
              <a:satOff val="-13592"/>
              <a:lumOff val="3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FB3345-AAA2-47DF-85E0-3AFD44AF55B7}">
      <dsp:nvSpPr>
        <dsp:cNvPr id="0" name=""/>
        <dsp:cNvSpPr/>
      </dsp:nvSpPr>
      <dsp:spPr>
        <a:xfrm>
          <a:off x="5162287" y="4246564"/>
          <a:ext cx="1203469" cy="782255"/>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Suministro</a:t>
          </a:r>
          <a:endParaRPr lang="es-CO" sz="1200" b="1" i="0" kern="1200" dirty="0">
            <a:solidFill>
              <a:schemeClr val="tx1"/>
            </a:solidFill>
          </a:endParaRPr>
        </a:p>
      </dsp:txBody>
      <dsp:txXfrm>
        <a:off x="5200474" y="4284751"/>
        <a:ext cx="1127095" cy="705881"/>
      </dsp:txXfrm>
    </dsp:sp>
    <dsp:sp modelId="{BB376E04-ABF4-4064-AC93-A0769A129052}">
      <dsp:nvSpPr>
        <dsp:cNvPr id="0" name=""/>
        <dsp:cNvSpPr/>
      </dsp:nvSpPr>
      <dsp:spPr>
        <a:xfrm>
          <a:off x="2562114" y="392768"/>
          <a:ext cx="4466063" cy="4466063"/>
        </a:xfrm>
        <a:custGeom>
          <a:avLst/>
          <a:gdLst/>
          <a:ahLst/>
          <a:cxnLst/>
          <a:rect l="0" t="0" r="0" b="0"/>
          <a:pathLst>
            <a:path>
              <a:moveTo>
                <a:pt x="2592928" y="4436870"/>
              </a:moveTo>
              <a:arcTo wR="2233031" hR="2233031" stAng="4843513" swAng="1112974"/>
            </a:path>
          </a:pathLst>
        </a:custGeom>
        <a:noFill/>
        <a:ln w="6350" cap="flat" cmpd="sng" algn="ctr">
          <a:solidFill>
            <a:schemeClr val="accent4">
              <a:hueOff val="4900445"/>
              <a:satOff val="-20388"/>
              <a:lumOff val="4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649507-3957-454E-8FFF-BC6436E347AF}">
      <dsp:nvSpPr>
        <dsp:cNvPr id="0" name=""/>
        <dsp:cNvSpPr/>
      </dsp:nvSpPr>
      <dsp:spPr>
        <a:xfrm>
          <a:off x="3224535" y="4246564"/>
          <a:ext cx="1203469" cy="782255"/>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Tienda escolar</a:t>
          </a:r>
          <a:endParaRPr lang="es-CO" sz="1200" b="1" i="0" kern="1200" dirty="0">
            <a:solidFill>
              <a:schemeClr val="tx1"/>
            </a:solidFill>
          </a:endParaRPr>
        </a:p>
      </dsp:txBody>
      <dsp:txXfrm>
        <a:off x="3262722" y="4284751"/>
        <a:ext cx="1127095" cy="705881"/>
      </dsp:txXfrm>
    </dsp:sp>
    <dsp:sp modelId="{08CAC63D-02A4-44AD-B12E-C2360DD86F73}">
      <dsp:nvSpPr>
        <dsp:cNvPr id="0" name=""/>
        <dsp:cNvSpPr/>
      </dsp:nvSpPr>
      <dsp:spPr>
        <a:xfrm>
          <a:off x="2562114" y="392768"/>
          <a:ext cx="4466063" cy="4466063"/>
        </a:xfrm>
        <a:custGeom>
          <a:avLst/>
          <a:gdLst/>
          <a:ahLst/>
          <a:cxnLst/>
          <a:rect l="0" t="0" r="0" b="0"/>
          <a:pathLst>
            <a:path>
              <a:moveTo>
                <a:pt x="690469" y="3847631"/>
              </a:moveTo>
              <a:arcTo wR="2233031" hR="2233031" stAng="8021575" swAng="1358677"/>
            </a:path>
          </a:pathLst>
        </a:custGeom>
        <a:noFill/>
        <a:ln w="6350" cap="flat" cmpd="sng" algn="ctr">
          <a:solidFill>
            <a:schemeClr val="accent4">
              <a:hueOff val="6533927"/>
              <a:satOff val="-27185"/>
              <a:lumOff val="64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D80D03-F9B9-47E9-BDD5-EDA51CCC14A6}">
      <dsp:nvSpPr>
        <dsp:cNvPr id="0" name=""/>
        <dsp:cNvSpPr/>
      </dsp:nvSpPr>
      <dsp:spPr>
        <a:xfrm>
          <a:off x="2016366" y="2731569"/>
          <a:ext cx="1203469" cy="782255"/>
        </a:xfrm>
        <a:prstGeom prst="round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Servicios</a:t>
          </a:r>
          <a:endParaRPr lang="es-CO" sz="1200" b="1" i="0" kern="1200" dirty="0">
            <a:solidFill>
              <a:schemeClr val="tx1"/>
            </a:solidFill>
          </a:endParaRPr>
        </a:p>
      </dsp:txBody>
      <dsp:txXfrm>
        <a:off x="2054553" y="2769756"/>
        <a:ext cx="1127095" cy="705881"/>
      </dsp:txXfrm>
    </dsp:sp>
    <dsp:sp modelId="{1194C311-6BD9-41A5-B5C8-E4181332899D}">
      <dsp:nvSpPr>
        <dsp:cNvPr id="0" name=""/>
        <dsp:cNvSpPr/>
      </dsp:nvSpPr>
      <dsp:spPr>
        <a:xfrm>
          <a:off x="2562114" y="392768"/>
          <a:ext cx="4466063" cy="4466063"/>
        </a:xfrm>
        <a:custGeom>
          <a:avLst/>
          <a:gdLst/>
          <a:ahLst/>
          <a:cxnLst/>
          <a:rect l="0" t="0" r="0" b="0"/>
          <a:pathLst>
            <a:path>
              <a:moveTo>
                <a:pt x="1999" y="2327497"/>
              </a:moveTo>
              <a:arcTo wR="2233031" hR="2233031" stAng="10654527" swAng="1726266"/>
            </a:path>
          </a:pathLst>
        </a:custGeom>
        <a:noFill/>
        <a:ln w="6350" cap="flat" cmpd="sng" algn="ctr">
          <a:solidFill>
            <a:schemeClr val="accent4">
              <a:hueOff val="8167408"/>
              <a:satOff val="-33981"/>
              <a:lumOff val="80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DB72F2-D756-4C5E-8F9F-B0EB7F628C6C}">
      <dsp:nvSpPr>
        <dsp:cNvPr id="0" name=""/>
        <dsp:cNvSpPr/>
      </dsp:nvSpPr>
      <dsp:spPr>
        <a:xfrm>
          <a:off x="2447557" y="842400"/>
          <a:ext cx="1203469" cy="782255"/>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tx1"/>
              </a:solidFill>
            </a:rPr>
            <a:t> P.S.P Contador</a:t>
          </a:r>
          <a:endParaRPr lang="es-CO" sz="1200" b="1" i="0" kern="1200" dirty="0">
            <a:solidFill>
              <a:schemeClr val="tx1"/>
            </a:solidFill>
          </a:endParaRPr>
        </a:p>
      </dsp:txBody>
      <dsp:txXfrm>
        <a:off x="2485744" y="880587"/>
        <a:ext cx="1127095" cy="705881"/>
      </dsp:txXfrm>
    </dsp:sp>
    <dsp:sp modelId="{80C0C98F-C75E-4A8C-B3F7-E6459FB2F259}">
      <dsp:nvSpPr>
        <dsp:cNvPr id="0" name=""/>
        <dsp:cNvSpPr/>
      </dsp:nvSpPr>
      <dsp:spPr>
        <a:xfrm>
          <a:off x="2562114" y="392768"/>
          <a:ext cx="4466063" cy="4466063"/>
        </a:xfrm>
        <a:custGeom>
          <a:avLst/>
          <a:gdLst/>
          <a:ahLst/>
          <a:cxnLst/>
          <a:rect l="0" t="0" r="0" b="0"/>
          <a:pathLst>
            <a:path>
              <a:moveTo>
                <a:pt x="895809" y="444661"/>
              </a:moveTo>
              <a:arcTo wR="2233031" hR="2233031" stAng="13992801" swAng="1256490"/>
            </a:path>
          </a:pathLst>
        </a:custGeom>
        <a:noFill/>
        <a:ln w="6350" cap="flat" cmpd="sng" algn="ctr">
          <a:solidFill>
            <a:schemeClr val="accent4">
              <a:hueOff val="9800891"/>
              <a:satOff val="-40777"/>
              <a:lumOff val="960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6FFF7-B084-4E31-84E9-CDCCD784121C}">
      <dsp:nvSpPr>
        <dsp:cNvPr id="0" name=""/>
        <dsp:cNvSpPr/>
      </dsp:nvSpPr>
      <dsp:spPr>
        <a:xfrm>
          <a:off x="3090277" y="2256392"/>
          <a:ext cx="1999179" cy="90662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MX" sz="2800" b="0" kern="1200" dirty="0"/>
            <a:t>Acuerdo Entre Partes</a:t>
          </a:r>
          <a:endParaRPr lang="es-CO" sz="2800" b="0" kern="1200" dirty="0"/>
        </a:p>
      </dsp:txBody>
      <dsp:txXfrm>
        <a:off x="3134535" y="2300650"/>
        <a:ext cx="1910663" cy="818113"/>
      </dsp:txXfrm>
    </dsp:sp>
    <dsp:sp modelId="{6ABBEFE2-FAC6-40D6-87AA-4E9DB49C9844}">
      <dsp:nvSpPr>
        <dsp:cNvPr id="0" name=""/>
        <dsp:cNvSpPr/>
      </dsp:nvSpPr>
      <dsp:spPr>
        <a:xfrm rot="16224546">
          <a:off x="3520903" y="1680092"/>
          <a:ext cx="1152630" cy="0"/>
        </a:xfrm>
        <a:custGeom>
          <a:avLst/>
          <a:gdLst/>
          <a:ahLst/>
          <a:cxnLst/>
          <a:rect l="0" t="0" r="0" b="0"/>
          <a:pathLst>
            <a:path>
              <a:moveTo>
                <a:pt x="0" y="0"/>
              </a:moveTo>
              <a:lnTo>
                <a:pt x="115263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7081B-3FEC-49D8-98CD-A0D007ED73D1}">
      <dsp:nvSpPr>
        <dsp:cNvPr id="0" name=""/>
        <dsp:cNvSpPr/>
      </dsp:nvSpPr>
      <dsp:spPr>
        <a:xfrm>
          <a:off x="2542669" y="383796"/>
          <a:ext cx="3122468" cy="719994"/>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MX" sz="2800" b="1" kern="1200" dirty="0"/>
            <a:t>Perfeccionamiento</a:t>
          </a:r>
          <a:endParaRPr lang="es-CO" sz="2800" b="1" kern="1200" dirty="0"/>
        </a:p>
      </dsp:txBody>
      <dsp:txXfrm>
        <a:off x="2577816" y="418943"/>
        <a:ext cx="3052174" cy="649700"/>
      </dsp:txXfrm>
    </dsp:sp>
    <dsp:sp modelId="{09293833-09C0-4FA8-9BA9-B60D0A1F1534}">
      <dsp:nvSpPr>
        <dsp:cNvPr id="0" name=""/>
        <dsp:cNvSpPr/>
      </dsp:nvSpPr>
      <dsp:spPr>
        <a:xfrm rot="2267336">
          <a:off x="4565733" y="3480831"/>
          <a:ext cx="1037312" cy="0"/>
        </a:xfrm>
        <a:custGeom>
          <a:avLst/>
          <a:gdLst/>
          <a:ahLst/>
          <a:cxnLst/>
          <a:rect l="0" t="0" r="0" b="0"/>
          <a:pathLst>
            <a:path>
              <a:moveTo>
                <a:pt x="0" y="0"/>
              </a:moveTo>
              <a:lnTo>
                <a:pt x="103731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C3ABAC-6CB9-483B-8793-845B78E92BCE}">
      <dsp:nvSpPr>
        <dsp:cNvPr id="0" name=""/>
        <dsp:cNvSpPr/>
      </dsp:nvSpPr>
      <dsp:spPr>
        <a:xfrm>
          <a:off x="4828393" y="3798640"/>
          <a:ext cx="2736440" cy="1089152"/>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MX" sz="2800" b="0" kern="1200" dirty="0"/>
            <a:t>Contraprestación</a:t>
          </a:r>
          <a:endParaRPr lang="es-CO" sz="2800" b="0" kern="1200" dirty="0"/>
        </a:p>
      </dsp:txBody>
      <dsp:txXfrm>
        <a:off x="4881561" y="3851808"/>
        <a:ext cx="2630104" cy="982816"/>
      </dsp:txXfrm>
    </dsp:sp>
    <dsp:sp modelId="{52F0A95C-9B4A-4C71-BE2C-7EBEC5F0AA45}">
      <dsp:nvSpPr>
        <dsp:cNvPr id="0" name=""/>
        <dsp:cNvSpPr/>
      </dsp:nvSpPr>
      <dsp:spPr>
        <a:xfrm rot="8534150">
          <a:off x="2529790" y="3496468"/>
          <a:ext cx="1088958" cy="0"/>
        </a:xfrm>
        <a:custGeom>
          <a:avLst/>
          <a:gdLst/>
          <a:ahLst/>
          <a:cxnLst/>
          <a:rect l="0" t="0" r="0" b="0"/>
          <a:pathLst>
            <a:path>
              <a:moveTo>
                <a:pt x="0" y="0"/>
              </a:moveTo>
              <a:lnTo>
                <a:pt x="108895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8CD14-CBF5-454B-B7F6-B05BF0B91E7F}">
      <dsp:nvSpPr>
        <dsp:cNvPr id="0" name=""/>
        <dsp:cNvSpPr/>
      </dsp:nvSpPr>
      <dsp:spPr>
        <a:xfrm>
          <a:off x="492840" y="3829914"/>
          <a:ext cx="2896055" cy="1089152"/>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MX" sz="2800" b="0" kern="1200" dirty="0"/>
            <a:t>Objeto del Contrato</a:t>
          </a:r>
          <a:endParaRPr lang="es-CO" sz="2800" b="0" kern="1200" dirty="0"/>
        </a:p>
      </dsp:txBody>
      <dsp:txXfrm>
        <a:off x="546008" y="3883082"/>
        <a:ext cx="2789719" cy="9828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FBEE0-9BED-4E75-A61A-6C92776EEE61}">
      <dsp:nvSpPr>
        <dsp:cNvPr id="0" name=""/>
        <dsp:cNvSpPr/>
      </dsp:nvSpPr>
      <dsp:spPr>
        <a:xfrm>
          <a:off x="1363910" y="1343"/>
          <a:ext cx="1803003" cy="1803003"/>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Aprobación de la Garantía</a:t>
          </a:r>
          <a:endParaRPr lang="es-CO" sz="1800" kern="1200" dirty="0"/>
        </a:p>
      </dsp:txBody>
      <dsp:txXfrm>
        <a:off x="1627954" y="265387"/>
        <a:ext cx="1274915" cy="1274915"/>
      </dsp:txXfrm>
    </dsp:sp>
    <dsp:sp modelId="{05889935-7A63-44BB-98B0-96F8E8BA60CE}">
      <dsp:nvSpPr>
        <dsp:cNvPr id="0" name=""/>
        <dsp:cNvSpPr/>
      </dsp:nvSpPr>
      <dsp:spPr>
        <a:xfrm>
          <a:off x="1742541" y="1950750"/>
          <a:ext cx="1045742" cy="1045742"/>
        </a:xfrm>
        <a:prstGeom prst="mathPlus">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1881154" y="2350642"/>
        <a:ext cx="768516" cy="245958"/>
      </dsp:txXfrm>
    </dsp:sp>
    <dsp:sp modelId="{5077FF0A-B8B9-4B6C-B0C8-EDC76DABE25A}">
      <dsp:nvSpPr>
        <dsp:cNvPr id="0" name=""/>
        <dsp:cNvSpPr/>
      </dsp:nvSpPr>
      <dsp:spPr>
        <a:xfrm>
          <a:off x="1324379" y="3142896"/>
          <a:ext cx="1882065" cy="1803003"/>
        </a:xfrm>
        <a:prstGeom prst="ellips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Registro Presupuestal</a:t>
          </a:r>
          <a:endParaRPr lang="es-CO" sz="1800" kern="1200" dirty="0"/>
        </a:p>
      </dsp:txBody>
      <dsp:txXfrm>
        <a:off x="1600001" y="3406940"/>
        <a:ext cx="1330821" cy="1274915"/>
      </dsp:txXfrm>
    </dsp:sp>
    <dsp:sp modelId="{711F364A-8419-4DDE-AFB7-D5D2FCABAD50}">
      <dsp:nvSpPr>
        <dsp:cNvPr id="0" name=""/>
        <dsp:cNvSpPr/>
      </dsp:nvSpPr>
      <dsp:spPr>
        <a:xfrm>
          <a:off x="3476895" y="2138263"/>
          <a:ext cx="573355" cy="670717"/>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3476895" y="2272406"/>
        <a:ext cx="401349" cy="402431"/>
      </dsp:txXfrm>
    </dsp:sp>
    <dsp:sp modelId="{00633FA5-9094-4E0E-BBCA-83C936615717}">
      <dsp:nvSpPr>
        <dsp:cNvPr id="0" name=""/>
        <dsp:cNvSpPr/>
      </dsp:nvSpPr>
      <dsp:spPr>
        <a:xfrm>
          <a:off x="4288247" y="1061888"/>
          <a:ext cx="2751022" cy="2823467"/>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MX" sz="3600" kern="1200" dirty="0"/>
            <a:t>Ejecución del Contrato</a:t>
          </a:r>
          <a:endParaRPr lang="es-CO" sz="3600" kern="1200" dirty="0"/>
        </a:p>
      </dsp:txBody>
      <dsp:txXfrm>
        <a:off x="4691125" y="1475375"/>
        <a:ext cx="1945266" cy="199649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9839E-5687-415D-A2AA-DBF1517113BA}">
      <dsp:nvSpPr>
        <dsp:cNvPr id="0" name=""/>
        <dsp:cNvSpPr/>
      </dsp:nvSpPr>
      <dsp:spPr>
        <a:xfrm>
          <a:off x="1701681" y="2254337"/>
          <a:ext cx="492813" cy="1878100"/>
        </a:xfrm>
        <a:custGeom>
          <a:avLst/>
          <a:gdLst/>
          <a:ahLst/>
          <a:cxnLst/>
          <a:rect l="0" t="0" r="0" b="0"/>
          <a:pathLst>
            <a:path>
              <a:moveTo>
                <a:pt x="0" y="0"/>
              </a:moveTo>
              <a:lnTo>
                <a:pt x="246406" y="0"/>
              </a:lnTo>
              <a:lnTo>
                <a:pt x="246406" y="1878100"/>
              </a:lnTo>
              <a:lnTo>
                <a:pt x="492813" y="18781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1899546" y="3144845"/>
        <a:ext cx="97084" cy="97084"/>
      </dsp:txXfrm>
    </dsp:sp>
    <dsp:sp modelId="{B47253A7-BBBF-4922-B6CF-0DA384582AE2}">
      <dsp:nvSpPr>
        <dsp:cNvPr id="0" name=""/>
        <dsp:cNvSpPr/>
      </dsp:nvSpPr>
      <dsp:spPr>
        <a:xfrm>
          <a:off x="1701681" y="2254337"/>
          <a:ext cx="492813" cy="939050"/>
        </a:xfrm>
        <a:custGeom>
          <a:avLst/>
          <a:gdLst/>
          <a:ahLst/>
          <a:cxnLst/>
          <a:rect l="0" t="0" r="0" b="0"/>
          <a:pathLst>
            <a:path>
              <a:moveTo>
                <a:pt x="0" y="0"/>
              </a:moveTo>
              <a:lnTo>
                <a:pt x="246406" y="0"/>
              </a:lnTo>
              <a:lnTo>
                <a:pt x="246406" y="939050"/>
              </a:lnTo>
              <a:lnTo>
                <a:pt x="492813" y="93905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921575" y="2697349"/>
        <a:ext cx="53025" cy="53025"/>
      </dsp:txXfrm>
    </dsp:sp>
    <dsp:sp modelId="{D8236950-C808-4563-A4AB-A787749847BA}">
      <dsp:nvSpPr>
        <dsp:cNvPr id="0" name=""/>
        <dsp:cNvSpPr/>
      </dsp:nvSpPr>
      <dsp:spPr>
        <a:xfrm>
          <a:off x="1701681" y="2208617"/>
          <a:ext cx="492813" cy="91440"/>
        </a:xfrm>
        <a:custGeom>
          <a:avLst/>
          <a:gdLst/>
          <a:ahLst/>
          <a:cxnLst/>
          <a:rect l="0" t="0" r="0" b="0"/>
          <a:pathLst>
            <a:path>
              <a:moveTo>
                <a:pt x="0" y="45720"/>
              </a:moveTo>
              <a:lnTo>
                <a:pt x="492813"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935767" y="2242016"/>
        <a:ext cx="24640" cy="24640"/>
      </dsp:txXfrm>
    </dsp:sp>
    <dsp:sp modelId="{641E1683-7D8A-4DBF-91BC-323975EBC103}">
      <dsp:nvSpPr>
        <dsp:cNvPr id="0" name=""/>
        <dsp:cNvSpPr/>
      </dsp:nvSpPr>
      <dsp:spPr>
        <a:xfrm>
          <a:off x="1701681" y="1315286"/>
          <a:ext cx="492813" cy="939050"/>
        </a:xfrm>
        <a:custGeom>
          <a:avLst/>
          <a:gdLst/>
          <a:ahLst/>
          <a:cxnLst/>
          <a:rect l="0" t="0" r="0" b="0"/>
          <a:pathLst>
            <a:path>
              <a:moveTo>
                <a:pt x="0" y="939050"/>
              </a:moveTo>
              <a:lnTo>
                <a:pt x="246406" y="939050"/>
              </a:lnTo>
              <a:lnTo>
                <a:pt x="246406" y="0"/>
              </a:lnTo>
              <a:lnTo>
                <a:pt x="49281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921575" y="1758299"/>
        <a:ext cx="53025" cy="53025"/>
      </dsp:txXfrm>
    </dsp:sp>
    <dsp:sp modelId="{15FBDEEA-7A8B-40BF-8766-4D1E8A621BE0}">
      <dsp:nvSpPr>
        <dsp:cNvPr id="0" name=""/>
        <dsp:cNvSpPr/>
      </dsp:nvSpPr>
      <dsp:spPr>
        <a:xfrm>
          <a:off x="1701681" y="376236"/>
          <a:ext cx="492813" cy="1878100"/>
        </a:xfrm>
        <a:custGeom>
          <a:avLst/>
          <a:gdLst/>
          <a:ahLst/>
          <a:cxnLst/>
          <a:rect l="0" t="0" r="0" b="0"/>
          <a:pathLst>
            <a:path>
              <a:moveTo>
                <a:pt x="0" y="1878100"/>
              </a:moveTo>
              <a:lnTo>
                <a:pt x="246406" y="1878100"/>
              </a:lnTo>
              <a:lnTo>
                <a:pt x="246406" y="0"/>
              </a:lnTo>
              <a:lnTo>
                <a:pt x="49281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1899546" y="1266744"/>
        <a:ext cx="97084" cy="97084"/>
      </dsp:txXfrm>
    </dsp:sp>
    <dsp:sp modelId="{6E063B18-1EC5-4760-8473-D515D5E28E7F}">
      <dsp:nvSpPr>
        <dsp:cNvPr id="0" name=""/>
        <dsp:cNvSpPr/>
      </dsp:nvSpPr>
      <dsp:spPr>
        <a:xfrm rot="16200000">
          <a:off x="-650886" y="1878716"/>
          <a:ext cx="3953895" cy="7512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s-MX" sz="4900" b="1" kern="1200" dirty="0"/>
            <a:t>Seguimiento</a:t>
          </a:r>
          <a:endParaRPr lang="es-CO" sz="4900" b="1" kern="1200" dirty="0"/>
        </a:p>
      </dsp:txBody>
      <dsp:txXfrm>
        <a:off x="-650886" y="1878716"/>
        <a:ext cx="3953895" cy="751240"/>
      </dsp:txXfrm>
    </dsp:sp>
    <dsp:sp modelId="{FCCAC394-446C-41D7-A8BF-DB8AE1ED2094}">
      <dsp:nvSpPr>
        <dsp:cNvPr id="0" name=""/>
        <dsp:cNvSpPr/>
      </dsp:nvSpPr>
      <dsp:spPr>
        <a:xfrm>
          <a:off x="2194494" y="616"/>
          <a:ext cx="2464067" cy="751240"/>
        </a:xfrm>
        <a:prstGeom prst="rect">
          <a:avLst/>
        </a:prstGeom>
        <a:solidFill>
          <a:srgbClr val="FFDA9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Técnico</a:t>
          </a:r>
          <a:endParaRPr lang="es-CO" sz="3200" kern="1200" dirty="0"/>
        </a:p>
      </dsp:txBody>
      <dsp:txXfrm>
        <a:off x="2194494" y="616"/>
        <a:ext cx="2464067" cy="751240"/>
      </dsp:txXfrm>
    </dsp:sp>
    <dsp:sp modelId="{8C229B33-C588-49EC-940F-CED511C94270}">
      <dsp:nvSpPr>
        <dsp:cNvPr id="0" name=""/>
        <dsp:cNvSpPr/>
      </dsp:nvSpPr>
      <dsp:spPr>
        <a:xfrm>
          <a:off x="2194494" y="939666"/>
          <a:ext cx="2464067" cy="751240"/>
        </a:xfrm>
        <a:prstGeom prst="rect">
          <a:avLst/>
        </a:prstGeom>
        <a:solidFill>
          <a:srgbClr val="D2FB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Administrativo</a:t>
          </a:r>
          <a:endParaRPr lang="es-CO" sz="3200" kern="1200" dirty="0"/>
        </a:p>
      </dsp:txBody>
      <dsp:txXfrm>
        <a:off x="2194494" y="939666"/>
        <a:ext cx="2464067" cy="751240"/>
      </dsp:txXfrm>
    </dsp:sp>
    <dsp:sp modelId="{BBBF9A58-E9C5-45AF-AA27-833DE430A9C2}">
      <dsp:nvSpPr>
        <dsp:cNvPr id="0" name=""/>
        <dsp:cNvSpPr/>
      </dsp:nvSpPr>
      <dsp:spPr>
        <a:xfrm>
          <a:off x="2194494" y="1878716"/>
          <a:ext cx="2464067" cy="751240"/>
        </a:xfrm>
        <a:prstGeom prst="rect">
          <a:avLst/>
        </a:prstGeom>
        <a:solidFill>
          <a:srgbClr val="A7F69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Financiero</a:t>
          </a:r>
        </a:p>
      </dsp:txBody>
      <dsp:txXfrm>
        <a:off x="2194494" y="1878716"/>
        <a:ext cx="2464067" cy="751240"/>
      </dsp:txXfrm>
    </dsp:sp>
    <dsp:sp modelId="{86C5D46B-C54C-4AA1-A181-9797BD551A9F}">
      <dsp:nvSpPr>
        <dsp:cNvPr id="0" name=""/>
        <dsp:cNvSpPr/>
      </dsp:nvSpPr>
      <dsp:spPr>
        <a:xfrm>
          <a:off x="2194494" y="2817767"/>
          <a:ext cx="2464067" cy="751240"/>
        </a:xfrm>
        <a:prstGeom prst="rect">
          <a:avLst/>
        </a:prstGeom>
        <a:solidFill>
          <a:srgbClr val="A8ECE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Contable</a:t>
          </a:r>
        </a:p>
      </dsp:txBody>
      <dsp:txXfrm>
        <a:off x="2194494" y="2817767"/>
        <a:ext cx="2464067" cy="751240"/>
      </dsp:txXfrm>
    </dsp:sp>
    <dsp:sp modelId="{54EB9AEA-A00E-4707-A3A9-47D62CCED46E}">
      <dsp:nvSpPr>
        <dsp:cNvPr id="0" name=""/>
        <dsp:cNvSpPr/>
      </dsp:nvSpPr>
      <dsp:spPr>
        <a:xfrm>
          <a:off x="2194494" y="3756817"/>
          <a:ext cx="2464067" cy="7512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Jurídico</a:t>
          </a:r>
        </a:p>
      </dsp:txBody>
      <dsp:txXfrm>
        <a:off x="2194494" y="3756817"/>
        <a:ext cx="2464067" cy="7512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59EE2-DC46-4A5D-BA4A-3907251E7CC9}">
      <dsp:nvSpPr>
        <dsp:cNvPr id="0" name=""/>
        <dsp:cNvSpPr/>
      </dsp:nvSpPr>
      <dsp:spPr>
        <a:xfrm>
          <a:off x="0" y="341631"/>
          <a:ext cx="8155262" cy="478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5E8EAC-51A4-4221-B351-3E1AFD0D97FE}">
      <dsp:nvSpPr>
        <dsp:cNvPr id="0" name=""/>
        <dsp:cNvSpPr/>
      </dsp:nvSpPr>
      <dsp:spPr>
        <a:xfrm>
          <a:off x="407763" y="61191"/>
          <a:ext cx="5708683" cy="5608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75" tIns="0" rIns="215775" bIns="0" numCol="1" spcCol="1270" anchor="ctr" anchorCtr="0">
          <a:noAutofit/>
        </a:bodyPr>
        <a:lstStyle/>
        <a:p>
          <a:pPr marL="0" lvl="0" indent="0" algn="l" defTabSz="844550">
            <a:lnSpc>
              <a:spcPct val="90000"/>
            </a:lnSpc>
            <a:spcBef>
              <a:spcPct val="0"/>
            </a:spcBef>
            <a:spcAft>
              <a:spcPct val="35000"/>
            </a:spcAft>
            <a:buNone/>
          </a:pPr>
          <a:r>
            <a:rPr lang="es-CO" sz="1900" b="1" kern="1200" dirty="0"/>
            <a:t>1. </a:t>
          </a:r>
          <a:r>
            <a:rPr lang="es-CO" sz="1900" b="0" kern="1200" dirty="0"/>
            <a:t>Recibo y cumplimiento del objeto contratado</a:t>
          </a:r>
        </a:p>
      </dsp:txBody>
      <dsp:txXfrm>
        <a:off x="435143" y="88571"/>
        <a:ext cx="5653923" cy="506120"/>
      </dsp:txXfrm>
    </dsp:sp>
    <dsp:sp modelId="{B1CF6539-FF43-4A6C-AA98-288D623826E1}">
      <dsp:nvSpPr>
        <dsp:cNvPr id="0" name=""/>
        <dsp:cNvSpPr/>
      </dsp:nvSpPr>
      <dsp:spPr>
        <a:xfrm>
          <a:off x="0" y="1203471"/>
          <a:ext cx="8155262" cy="478800"/>
        </a:xfrm>
        <a:prstGeom prst="rect">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4A569251-AB34-4F3F-A787-54D5D815678E}">
      <dsp:nvSpPr>
        <dsp:cNvPr id="0" name=""/>
        <dsp:cNvSpPr/>
      </dsp:nvSpPr>
      <dsp:spPr>
        <a:xfrm>
          <a:off x="407763" y="923031"/>
          <a:ext cx="5708683" cy="560880"/>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75" tIns="0" rIns="215775" bIns="0" numCol="1" spcCol="1270" anchor="ctr" anchorCtr="0">
          <a:noAutofit/>
        </a:bodyPr>
        <a:lstStyle/>
        <a:p>
          <a:pPr marL="0" lvl="0" indent="0" algn="l" defTabSz="844550">
            <a:lnSpc>
              <a:spcPct val="90000"/>
            </a:lnSpc>
            <a:spcBef>
              <a:spcPct val="0"/>
            </a:spcBef>
            <a:spcAft>
              <a:spcPct val="35000"/>
            </a:spcAft>
            <a:buNone/>
          </a:pPr>
          <a:r>
            <a:rPr lang="es-CO" sz="1900" b="1" kern="1200" dirty="0"/>
            <a:t>2. </a:t>
          </a:r>
          <a:r>
            <a:rPr lang="es-CO" sz="1900" b="0" kern="1200" dirty="0"/>
            <a:t>Factura o cuenta de cobro</a:t>
          </a:r>
        </a:p>
      </dsp:txBody>
      <dsp:txXfrm>
        <a:off x="435143" y="950411"/>
        <a:ext cx="5653923" cy="506120"/>
      </dsp:txXfrm>
    </dsp:sp>
    <dsp:sp modelId="{B4BC28E5-5E4B-447B-979D-F1B1A129AF83}">
      <dsp:nvSpPr>
        <dsp:cNvPr id="0" name=""/>
        <dsp:cNvSpPr/>
      </dsp:nvSpPr>
      <dsp:spPr>
        <a:xfrm>
          <a:off x="0" y="2065311"/>
          <a:ext cx="8155262" cy="478800"/>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A320C69B-801C-40DA-8A18-322F20B095EA}">
      <dsp:nvSpPr>
        <dsp:cNvPr id="0" name=""/>
        <dsp:cNvSpPr/>
      </dsp:nvSpPr>
      <dsp:spPr>
        <a:xfrm>
          <a:off x="407763" y="1784871"/>
          <a:ext cx="5708683" cy="56088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75" tIns="0" rIns="215775" bIns="0" numCol="1" spcCol="1270" anchor="ctr" anchorCtr="0">
          <a:noAutofit/>
        </a:bodyPr>
        <a:lstStyle/>
        <a:p>
          <a:pPr marL="0" lvl="0" indent="0" algn="l" defTabSz="844550">
            <a:lnSpc>
              <a:spcPct val="90000"/>
            </a:lnSpc>
            <a:spcBef>
              <a:spcPct val="0"/>
            </a:spcBef>
            <a:spcAft>
              <a:spcPct val="35000"/>
            </a:spcAft>
            <a:buNone/>
          </a:pPr>
          <a:r>
            <a:rPr lang="es-CO" sz="1900" b="1" kern="1200" dirty="0"/>
            <a:t>3. </a:t>
          </a:r>
          <a:r>
            <a:rPr lang="es-CO" sz="1900" b="0" kern="1200" dirty="0"/>
            <a:t>Verificación del pago de aportes SSSI</a:t>
          </a:r>
        </a:p>
      </dsp:txBody>
      <dsp:txXfrm>
        <a:off x="435143" y="1812251"/>
        <a:ext cx="5653923" cy="506120"/>
      </dsp:txXfrm>
    </dsp:sp>
    <dsp:sp modelId="{2370D347-C716-453D-996D-F6A5E817ED93}">
      <dsp:nvSpPr>
        <dsp:cNvPr id="0" name=""/>
        <dsp:cNvSpPr/>
      </dsp:nvSpPr>
      <dsp:spPr>
        <a:xfrm>
          <a:off x="0" y="2927151"/>
          <a:ext cx="8155262" cy="478800"/>
        </a:xfrm>
        <a:prstGeom prst="rect">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4DD7D9-3BA2-4973-9F94-38CF086376BC}">
      <dsp:nvSpPr>
        <dsp:cNvPr id="0" name=""/>
        <dsp:cNvSpPr/>
      </dsp:nvSpPr>
      <dsp:spPr>
        <a:xfrm>
          <a:off x="407763" y="2646711"/>
          <a:ext cx="5708683" cy="560880"/>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75" tIns="0" rIns="215775" bIns="0" numCol="1" spcCol="1270" anchor="ctr" anchorCtr="0">
          <a:noAutofit/>
        </a:bodyPr>
        <a:lstStyle/>
        <a:p>
          <a:pPr marL="0" lvl="0" indent="0" algn="l" defTabSz="844550">
            <a:lnSpc>
              <a:spcPct val="90000"/>
            </a:lnSpc>
            <a:spcBef>
              <a:spcPct val="0"/>
            </a:spcBef>
            <a:spcAft>
              <a:spcPct val="35000"/>
            </a:spcAft>
            <a:buNone/>
          </a:pPr>
          <a:r>
            <a:rPr lang="es-CO" sz="1900" b="1" kern="1200" dirty="0"/>
            <a:t>4. </a:t>
          </a:r>
          <a:r>
            <a:rPr lang="es-CO" sz="1900" b="0" kern="1200" dirty="0"/>
            <a:t>Recibo de almacén (bienes)</a:t>
          </a:r>
        </a:p>
      </dsp:txBody>
      <dsp:txXfrm>
        <a:off x="435143" y="2674091"/>
        <a:ext cx="5653923" cy="506120"/>
      </dsp:txXfrm>
    </dsp:sp>
    <dsp:sp modelId="{D7682C12-FE11-4784-875F-6234D57DAE9D}">
      <dsp:nvSpPr>
        <dsp:cNvPr id="0" name=""/>
        <dsp:cNvSpPr/>
      </dsp:nvSpPr>
      <dsp:spPr>
        <a:xfrm>
          <a:off x="0" y="3788991"/>
          <a:ext cx="8155262" cy="47880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E75DED-21C8-4497-9584-A260C807FA6E}">
      <dsp:nvSpPr>
        <dsp:cNvPr id="0" name=""/>
        <dsp:cNvSpPr/>
      </dsp:nvSpPr>
      <dsp:spPr>
        <a:xfrm>
          <a:off x="407763" y="3557100"/>
          <a:ext cx="5708683" cy="56088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75" tIns="0" rIns="215775" bIns="0" numCol="1" spcCol="1270" anchor="ctr" anchorCtr="0">
          <a:noAutofit/>
        </a:bodyPr>
        <a:lstStyle/>
        <a:p>
          <a:pPr marL="0" lvl="0" indent="0" algn="l" defTabSz="844550">
            <a:lnSpc>
              <a:spcPct val="90000"/>
            </a:lnSpc>
            <a:spcBef>
              <a:spcPct val="0"/>
            </a:spcBef>
            <a:spcAft>
              <a:spcPct val="35000"/>
            </a:spcAft>
            <a:buNone/>
          </a:pPr>
          <a:r>
            <a:rPr lang="es-CO" sz="1900" b="1" kern="1200" dirty="0"/>
            <a:t>5. </a:t>
          </a:r>
          <a:r>
            <a:rPr lang="es-CO" sz="1900" b="0" kern="1200" dirty="0"/>
            <a:t>Reportes de Inhabilidades (parciales)</a:t>
          </a:r>
        </a:p>
      </dsp:txBody>
      <dsp:txXfrm>
        <a:off x="435143" y="3584480"/>
        <a:ext cx="5653923" cy="5061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965A7-1A68-473E-B894-7088128BA5F3}">
      <dsp:nvSpPr>
        <dsp:cNvPr id="0" name=""/>
        <dsp:cNvSpPr/>
      </dsp:nvSpPr>
      <dsp:spPr>
        <a:xfrm>
          <a:off x="3219552" y="0"/>
          <a:ext cx="2338367" cy="2338723"/>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38740AE-1011-43EF-8BE9-A9E7850C7CC9}">
      <dsp:nvSpPr>
        <dsp:cNvPr id="0" name=""/>
        <dsp:cNvSpPr/>
      </dsp:nvSpPr>
      <dsp:spPr>
        <a:xfrm>
          <a:off x="3736408" y="844350"/>
          <a:ext cx="1299385" cy="64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Seguimiento</a:t>
          </a:r>
          <a:endParaRPr lang="es-CO" sz="1900" b="1" kern="1200" dirty="0"/>
        </a:p>
      </dsp:txBody>
      <dsp:txXfrm>
        <a:off x="3736408" y="844350"/>
        <a:ext cx="1299385" cy="649537"/>
      </dsp:txXfrm>
    </dsp:sp>
    <dsp:sp modelId="{789D7AC2-3F70-489B-ADC8-0E2FAEE6AF45}">
      <dsp:nvSpPr>
        <dsp:cNvPr id="0" name=""/>
        <dsp:cNvSpPr/>
      </dsp:nvSpPr>
      <dsp:spPr>
        <a:xfrm>
          <a:off x="2570079" y="1343770"/>
          <a:ext cx="2338367" cy="2338723"/>
        </a:xfrm>
        <a:prstGeom prst="leftCircularArrow">
          <a:avLst>
            <a:gd name="adj1" fmla="val 10980"/>
            <a:gd name="adj2" fmla="val 1142322"/>
            <a:gd name="adj3" fmla="val 6300000"/>
            <a:gd name="adj4" fmla="val 18900000"/>
            <a:gd name="adj5" fmla="val 125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10C7BE-A30F-435E-BBB6-9508C9B1B8AD}">
      <dsp:nvSpPr>
        <dsp:cNvPr id="0" name=""/>
        <dsp:cNvSpPr/>
      </dsp:nvSpPr>
      <dsp:spPr>
        <a:xfrm>
          <a:off x="3089570" y="2195893"/>
          <a:ext cx="1299385" cy="64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Control</a:t>
          </a:r>
          <a:endParaRPr lang="es-CO" sz="1900" b="1" kern="1200" dirty="0"/>
        </a:p>
      </dsp:txBody>
      <dsp:txXfrm>
        <a:off x="3089570" y="2195893"/>
        <a:ext cx="1299385" cy="649537"/>
      </dsp:txXfrm>
    </dsp:sp>
    <dsp:sp modelId="{F0DBB27E-B36E-4A55-9F5C-BB75DC0E32C6}">
      <dsp:nvSpPr>
        <dsp:cNvPr id="0" name=""/>
        <dsp:cNvSpPr/>
      </dsp:nvSpPr>
      <dsp:spPr>
        <a:xfrm>
          <a:off x="3385983" y="2848345"/>
          <a:ext cx="2009020" cy="2009825"/>
        </a:xfrm>
        <a:prstGeom prst="blockArc">
          <a:avLst>
            <a:gd name="adj1" fmla="val 13500000"/>
            <a:gd name="adj2" fmla="val 10800000"/>
            <a:gd name="adj3" fmla="val 1274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47F635-C1A9-4D57-BB5A-0DEA8767B93F}">
      <dsp:nvSpPr>
        <dsp:cNvPr id="0" name=""/>
        <dsp:cNvSpPr/>
      </dsp:nvSpPr>
      <dsp:spPr>
        <a:xfrm>
          <a:off x="3739482" y="3549379"/>
          <a:ext cx="1299385" cy="64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Pago</a:t>
          </a:r>
          <a:endParaRPr lang="es-CO" sz="1900" b="1" kern="1200" dirty="0"/>
        </a:p>
      </dsp:txBody>
      <dsp:txXfrm>
        <a:off x="3739482" y="3549379"/>
        <a:ext cx="1299385" cy="649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65038-432C-4F5E-826D-D8FE6E90175C}">
      <dsp:nvSpPr>
        <dsp:cNvPr id="0" name=""/>
        <dsp:cNvSpPr/>
      </dsp:nvSpPr>
      <dsp:spPr>
        <a:xfrm>
          <a:off x="38" y="15765"/>
          <a:ext cx="3640288" cy="746025"/>
        </a:xfrm>
        <a:prstGeom prst="rect">
          <a:avLst/>
        </a:prstGeom>
        <a:solidFill>
          <a:srgbClr val="FFD99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ClrTx/>
            <a:buSzTx/>
            <a:buFontTx/>
            <a:buNone/>
          </a:pPr>
          <a:r>
            <a:rPr kumimoji="0" lang="es-ES" sz="2000" b="1" u="none" strike="noStrike" kern="1200" cap="none" normalizeH="0" baseline="0" dirty="0">
              <a:ln/>
              <a:solidFill>
                <a:schemeClr val="tx1"/>
              </a:solidFill>
              <a:effectLst/>
            </a:rPr>
            <a:t>Reglamento de Consejo Directivo</a:t>
          </a:r>
          <a:endParaRPr lang="es-CO" sz="2000" b="1" kern="1200" dirty="0">
            <a:solidFill>
              <a:schemeClr val="tx1"/>
            </a:solidFill>
          </a:endParaRPr>
        </a:p>
      </dsp:txBody>
      <dsp:txXfrm>
        <a:off x="38" y="15765"/>
        <a:ext cx="3640288" cy="746025"/>
      </dsp:txXfrm>
    </dsp:sp>
    <dsp:sp modelId="{0CC85D8F-DD88-4C52-9210-2DF35EAAB8C8}">
      <dsp:nvSpPr>
        <dsp:cNvPr id="0" name=""/>
        <dsp:cNvSpPr/>
      </dsp:nvSpPr>
      <dsp:spPr>
        <a:xfrm>
          <a:off x="1" y="777556"/>
          <a:ext cx="3640288" cy="2712059"/>
        </a:xfrm>
        <a:prstGeom prst="rect">
          <a:avLst/>
        </a:prstGeom>
        <a:solidFill>
          <a:srgbClr val="FFEAD0"/>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CO" sz="1900" u="none" strike="noStrike" kern="1200" cap="none" normalizeH="0" baseline="0" dirty="0">
              <a:ln/>
              <a:effectLst/>
            </a:rPr>
            <a:t>Procedimiento contractual aprobado por el Consejo Directivo.</a:t>
          </a:r>
          <a:endParaRPr lang="es-CO" sz="1900" kern="1200" dirty="0"/>
        </a:p>
        <a:p>
          <a:pPr marL="171450" lvl="1" indent="-171450" algn="just" defTabSz="844550">
            <a:lnSpc>
              <a:spcPct val="90000"/>
            </a:lnSpc>
            <a:spcBef>
              <a:spcPct val="0"/>
            </a:spcBef>
            <a:spcAft>
              <a:spcPct val="15000"/>
            </a:spcAft>
            <a:buChar char="•"/>
          </a:pPr>
          <a:r>
            <a:rPr lang="es-CO" sz="1900" u="none" strike="noStrike" kern="1200" cap="none" normalizeH="0" baseline="0" dirty="0">
              <a:ln/>
              <a:effectLst/>
            </a:rPr>
            <a:t>Cumple con los principios de la función administrativa y sometidos al control administrativo y fiscal. (artículo 209 Constitución Política de Colombia)</a:t>
          </a:r>
          <a:endParaRPr lang="es-CO" sz="1900" kern="1200" dirty="0"/>
        </a:p>
      </dsp:txBody>
      <dsp:txXfrm>
        <a:off x="1" y="777556"/>
        <a:ext cx="3640288" cy="2712059"/>
      </dsp:txXfrm>
    </dsp:sp>
    <dsp:sp modelId="{C69375B1-8A81-4776-9F6D-766E45C0F067}">
      <dsp:nvSpPr>
        <dsp:cNvPr id="0" name=""/>
        <dsp:cNvSpPr/>
      </dsp:nvSpPr>
      <dsp:spPr>
        <a:xfrm>
          <a:off x="3898313" y="10602"/>
          <a:ext cx="3640288" cy="746025"/>
        </a:xfrm>
        <a:prstGeom prst="rect">
          <a:avLst/>
        </a:prstGeom>
        <a:solidFill>
          <a:srgbClr val="C3C3C3"/>
        </a:solidFill>
        <a:ln w="12700" cap="flat" cmpd="sng" algn="ctr">
          <a:solidFill>
            <a:srgbClr val="C3C3C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Cuantía</a:t>
          </a:r>
          <a:endParaRPr lang="es-CO" sz="2000" b="1" kern="1200" dirty="0">
            <a:solidFill>
              <a:schemeClr val="tx1"/>
            </a:solidFill>
          </a:endParaRPr>
        </a:p>
      </dsp:txBody>
      <dsp:txXfrm>
        <a:off x="3898313" y="10602"/>
        <a:ext cx="3640288" cy="746025"/>
      </dsp:txXfrm>
    </dsp:sp>
    <dsp:sp modelId="{B7696801-7729-46FC-BBCF-D9855CD7D90F}">
      <dsp:nvSpPr>
        <dsp:cNvPr id="0" name=""/>
        <dsp:cNvSpPr/>
      </dsp:nvSpPr>
      <dsp:spPr>
        <a:xfrm>
          <a:off x="3898313" y="777556"/>
          <a:ext cx="3640288" cy="2712059"/>
        </a:xfrm>
        <a:prstGeom prst="rect">
          <a:avLst/>
        </a:prstGeom>
        <a:solidFill>
          <a:srgbClr val="EEEEEE"/>
        </a:solidFill>
        <a:ln w="12700" cap="flat" cmpd="sng" algn="ctr">
          <a:solidFill>
            <a:srgbClr val="EEEEEE">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s-MX" sz="1900" kern="1200" dirty="0"/>
            <a:t>Para el 2023 el SMMLV es de                          $ 1.160.000,00 es decir, la cuantía es de                                           </a:t>
          </a:r>
          <a:r>
            <a:rPr lang="es-CO" sz="1900" b="0" i="0" u="none" kern="1200" dirty="0"/>
            <a:t>$ 23.199.999,00 </a:t>
          </a:r>
          <a:r>
            <a:rPr lang="es-MX" sz="1900" kern="1200" dirty="0"/>
            <a:t> m/cte. Teniendo en cuenta que es inferior a los 20 SMMLV.</a:t>
          </a:r>
          <a:endParaRPr lang="es-CO" sz="1900" kern="1200" dirty="0"/>
        </a:p>
      </dsp:txBody>
      <dsp:txXfrm>
        <a:off x="3898313" y="777556"/>
        <a:ext cx="3640288" cy="271205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solidFill>
          <a:srgbClr val="F7C1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ETAPA POSCONTRACTUAL</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E96F5-82C8-4C1B-8B60-A815C8057C87}">
      <dsp:nvSpPr>
        <dsp:cNvPr id="0" name=""/>
        <dsp:cNvSpPr/>
      </dsp:nvSpPr>
      <dsp:spPr>
        <a:xfrm>
          <a:off x="1936" y="0"/>
          <a:ext cx="2029858" cy="49377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r>
            <a:rPr lang="es" sz="1600" b="1" kern="1200" dirty="0"/>
            <a:t>1. </a:t>
          </a:r>
          <a:r>
            <a:rPr lang="es" sz="1600" kern="1200" dirty="0"/>
            <a:t>Los contratos de tracto sucesivo, es decir, aquellos cuya ejecución o cumplimiento se prolongue en el tiempo.</a:t>
          </a:r>
          <a:endParaRPr lang="es-ES" sz="1600" kern="1200" dirty="0"/>
        </a:p>
      </dsp:txBody>
      <dsp:txXfrm>
        <a:off x="1936" y="1975089"/>
        <a:ext cx="2029858" cy="1975089"/>
      </dsp:txXfrm>
    </dsp:sp>
    <dsp:sp modelId="{36CBBA20-6C97-485D-A1A6-C7DDCA76CECD}">
      <dsp:nvSpPr>
        <dsp:cNvPr id="0" name=""/>
        <dsp:cNvSpPr/>
      </dsp:nvSpPr>
      <dsp:spPr>
        <a:xfrm>
          <a:off x="194734" y="296263"/>
          <a:ext cx="1644262" cy="1644262"/>
        </a:xfrm>
        <a:prstGeom prst="ellipse">
          <a:avLst/>
        </a:prstGeom>
        <a:blipFill>
          <a:blip xmlns:r="http://schemas.openxmlformats.org/officeDocument/2006/relationships" r:embed="rId1"/>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ACBC24B-D2A4-4348-9DE2-001EFDA3DE95}">
      <dsp:nvSpPr>
        <dsp:cNvPr id="0" name=""/>
        <dsp:cNvSpPr/>
      </dsp:nvSpPr>
      <dsp:spPr>
        <a:xfrm>
          <a:off x="2092690" y="0"/>
          <a:ext cx="2029858" cy="4937724"/>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s" sz="1600" b="1" kern="1200" dirty="0"/>
            <a:t>2. </a:t>
          </a:r>
          <a:r>
            <a:rPr lang="es" sz="1600" kern="1200" dirty="0"/>
            <a:t>Los contratos en los que se haya pactado específicamente la liquidación.</a:t>
          </a:r>
          <a:endParaRPr lang="es-ES" sz="1600" kern="1200" dirty="0"/>
        </a:p>
      </dsp:txBody>
      <dsp:txXfrm>
        <a:off x="2092690" y="1975089"/>
        <a:ext cx="2029858" cy="1975089"/>
      </dsp:txXfrm>
    </dsp:sp>
    <dsp:sp modelId="{010EF84A-5BAB-42E6-9CB1-8340F0A72250}">
      <dsp:nvSpPr>
        <dsp:cNvPr id="0" name=""/>
        <dsp:cNvSpPr/>
      </dsp:nvSpPr>
      <dsp:spPr>
        <a:xfrm>
          <a:off x="2285489" y="296263"/>
          <a:ext cx="1644262" cy="16442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5E812C-0770-4B18-8685-E5AFB38595C0}">
      <dsp:nvSpPr>
        <dsp:cNvPr id="0" name=""/>
        <dsp:cNvSpPr/>
      </dsp:nvSpPr>
      <dsp:spPr>
        <a:xfrm>
          <a:off x="4183445" y="0"/>
          <a:ext cx="2029858" cy="4937724"/>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r>
            <a:rPr lang="es" sz="1600" b="1" kern="1200" dirty="0"/>
            <a:t>3. </a:t>
          </a:r>
          <a:r>
            <a:rPr lang="es" sz="1600" kern="1200" dirty="0"/>
            <a:t>Los contratos terminados anormalmente como aquellos que, terminan antes del cumplimiento del plazo contractual por incumplimiento de alguna de las partes.</a:t>
          </a:r>
          <a:endParaRPr lang="es-ES" sz="1600" kern="1200" dirty="0"/>
        </a:p>
      </dsp:txBody>
      <dsp:txXfrm>
        <a:off x="4183445" y="1975089"/>
        <a:ext cx="2029858" cy="1975089"/>
      </dsp:txXfrm>
    </dsp:sp>
    <dsp:sp modelId="{01A23F6C-5663-4BD9-B680-226B859B2CF1}">
      <dsp:nvSpPr>
        <dsp:cNvPr id="0" name=""/>
        <dsp:cNvSpPr/>
      </dsp:nvSpPr>
      <dsp:spPr>
        <a:xfrm>
          <a:off x="4376243" y="296263"/>
          <a:ext cx="1644262" cy="164426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563AF56-B0C7-418E-8BD6-01C498BF13A9}">
      <dsp:nvSpPr>
        <dsp:cNvPr id="0" name=""/>
        <dsp:cNvSpPr/>
      </dsp:nvSpPr>
      <dsp:spPr>
        <a:xfrm>
          <a:off x="6276136" y="0"/>
          <a:ext cx="2029858" cy="4937724"/>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endParaRPr lang="es" sz="1600" b="1" kern="1200" dirty="0"/>
        </a:p>
        <a:p>
          <a:pPr marL="0" lvl="0" indent="0" algn="ctr" defTabSz="711200" rtl="0">
            <a:lnSpc>
              <a:spcPct val="90000"/>
            </a:lnSpc>
            <a:spcBef>
              <a:spcPct val="0"/>
            </a:spcBef>
            <a:spcAft>
              <a:spcPct val="35000"/>
            </a:spcAft>
            <a:buNone/>
          </a:pPr>
          <a:r>
            <a:rPr lang="es" sz="1600" b="1" kern="1200" dirty="0"/>
            <a:t>4. </a:t>
          </a:r>
          <a:r>
            <a:rPr lang="es" sz="1600" kern="1200" dirty="0"/>
            <a:t>La liquidación no será obligatoria en los contratos de prestación de servicios profesionales y de apoyo a la gestión. Salvo en los casos en los que queden saldos pendientes por ejecutar.</a:t>
          </a:r>
          <a:endParaRPr lang="es-ES" sz="1600" kern="1200" dirty="0"/>
        </a:p>
      </dsp:txBody>
      <dsp:txXfrm>
        <a:off x="6276136" y="1975089"/>
        <a:ext cx="2029858" cy="1975089"/>
      </dsp:txXfrm>
    </dsp:sp>
    <dsp:sp modelId="{32F4A79C-2268-4981-859B-C76E0A167764}">
      <dsp:nvSpPr>
        <dsp:cNvPr id="0" name=""/>
        <dsp:cNvSpPr/>
      </dsp:nvSpPr>
      <dsp:spPr>
        <a:xfrm>
          <a:off x="6466998" y="296263"/>
          <a:ext cx="1644262" cy="164426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05B1C9F-7EB4-4393-8902-6E79EDD5C110}">
      <dsp:nvSpPr>
        <dsp:cNvPr id="0" name=""/>
        <dsp:cNvSpPr/>
      </dsp:nvSpPr>
      <dsp:spPr>
        <a:xfrm flipV="1">
          <a:off x="263771" y="4663287"/>
          <a:ext cx="7599181" cy="274436"/>
        </a:xfrm>
        <a:prstGeom prst="leftRight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NORMATIVIDAD</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MX" sz="3500" b="1" kern="1200" dirty="0">
              <a:latin typeface="Abadi MT Condensed Extra Bold" panose="020B0306030101010103"/>
            </a:rPr>
            <a:t>PLAN ANUAL DE ADQUISICIONES - PAA</a:t>
          </a:r>
          <a:endParaRPr lang="es-CO" sz="3500" b="1" kern="1200" dirty="0">
            <a:latin typeface="Abadi MT Condensed Extra Bold" panose="020B0306030101010103"/>
          </a:endParaRP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02622-A6BF-482F-BB15-D62F2B396B3B}">
      <dsp:nvSpPr>
        <dsp:cNvPr id="0" name=""/>
        <dsp:cNvSpPr/>
      </dsp:nvSpPr>
      <dsp:spPr>
        <a:xfrm rot="16200000">
          <a:off x="-1620058" y="2517034"/>
          <a:ext cx="3813269" cy="45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0351" bIns="0" numCol="1" spcCol="1270" anchor="t" anchorCtr="0">
          <a:noAutofit/>
        </a:bodyPr>
        <a:lstStyle/>
        <a:p>
          <a:pPr marL="0" lvl="0" indent="0" algn="l" defTabSz="1422400">
            <a:lnSpc>
              <a:spcPct val="90000"/>
            </a:lnSpc>
            <a:spcBef>
              <a:spcPct val="0"/>
            </a:spcBef>
            <a:spcAft>
              <a:spcPct val="35000"/>
            </a:spcAft>
            <a:buNone/>
          </a:pPr>
          <a:r>
            <a:rPr lang="es-MX" sz="3200" b="1" kern="1200" dirty="0"/>
            <a:t>Elaboración</a:t>
          </a:r>
          <a:endParaRPr lang="es-CO" sz="2800" b="1" kern="1200" dirty="0"/>
        </a:p>
      </dsp:txBody>
      <dsp:txXfrm>
        <a:off x="-1620058" y="2517034"/>
        <a:ext cx="3813269" cy="453941"/>
      </dsp:txXfrm>
    </dsp:sp>
    <dsp:sp modelId="{CD4B5301-D4CA-40EE-8834-7C418AEB4379}">
      <dsp:nvSpPr>
        <dsp:cNvPr id="0" name=""/>
        <dsp:cNvSpPr/>
      </dsp:nvSpPr>
      <dsp:spPr>
        <a:xfrm>
          <a:off x="513546" y="837369"/>
          <a:ext cx="2261108" cy="381326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400351" rIns="92456" bIns="92456" numCol="1" spcCol="1270" anchor="t" anchorCtr="0">
          <a:noAutofit/>
        </a:bodyPr>
        <a:lstStyle/>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r>
            <a:rPr lang="es-MX" sz="1300" kern="1200" dirty="0"/>
            <a:t>Se realiza anualmente independiente del régimen contractual de la IED, es decir, que opera para las contrataciones del Régimen Especial o el EGC. </a:t>
          </a:r>
          <a:endParaRPr lang="es-CO" sz="1300" kern="1200" dirty="0"/>
        </a:p>
      </dsp:txBody>
      <dsp:txXfrm>
        <a:off x="513546" y="837369"/>
        <a:ext cx="2261108" cy="3813269"/>
      </dsp:txXfrm>
    </dsp:sp>
    <dsp:sp modelId="{5448C989-509C-4290-91CF-DF0203E18E65}">
      <dsp:nvSpPr>
        <dsp:cNvPr id="0" name=""/>
        <dsp:cNvSpPr/>
      </dsp:nvSpPr>
      <dsp:spPr>
        <a:xfrm>
          <a:off x="175369" y="364635"/>
          <a:ext cx="907882" cy="907882"/>
        </a:xfrm>
        <a:prstGeom prst="rect">
          <a:avLst/>
        </a:prstGeom>
        <a:blipFill>
          <a:blip xmlns:r="http://schemas.openxmlformats.org/officeDocument/2006/relationships" r:embed="rId1"/>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12AE5AF-BE98-46EE-A3B2-D242BF150E9D}">
      <dsp:nvSpPr>
        <dsp:cNvPr id="0" name=""/>
        <dsp:cNvSpPr/>
      </dsp:nvSpPr>
      <dsp:spPr>
        <a:xfrm rot="16200000">
          <a:off x="1683195" y="2517034"/>
          <a:ext cx="3813269" cy="45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0351" bIns="0" numCol="1" spcCol="1270" anchor="t" anchorCtr="0">
          <a:noAutofit/>
        </a:bodyPr>
        <a:lstStyle/>
        <a:p>
          <a:pPr marL="0" lvl="0" indent="0" algn="l" defTabSz="1422400">
            <a:lnSpc>
              <a:spcPct val="90000"/>
            </a:lnSpc>
            <a:spcBef>
              <a:spcPct val="0"/>
            </a:spcBef>
            <a:spcAft>
              <a:spcPct val="35000"/>
            </a:spcAft>
            <a:buNone/>
          </a:pPr>
          <a:r>
            <a:rPr lang="es-MX" sz="3200" b="1" kern="1200" dirty="0"/>
            <a:t>Publicación</a:t>
          </a:r>
          <a:endParaRPr lang="es-CO" sz="2800" b="1" kern="1200" dirty="0"/>
        </a:p>
      </dsp:txBody>
      <dsp:txXfrm>
        <a:off x="1683195" y="2517034"/>
        <a:ext cx="3813269" cy="453941"/>
      </dsp:txXfrm>
    </dsp:sp>
    <dsp:sp modelId="{0E4A1BD1-26E0-4FA9-A162-2CB2CDC47E0B}">
      <dsp:nvSpPr>
        <dsp:cNvPr id="0" name=""/>
        <dsp:cNvSpPr/>
      </dsp:nvSpPr>
      <dsp:spPr>
        <a:xfrm>
          <a:off x="3816800" y="837369"/>
          <a:ext cx="2261108" cy="3813269"/>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400351" rIns="92456" bIns="92456" numCol="1" spcCol="1270" anchor="t" anchorCtr="0">
          <a:noAutofit/>
        </a:bodyPr>
        <a:lstStyle/>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endParaRPr lang="es-CO" sz="1300" kern="1200" dirty="0"/>
        </a:p>
        <a:p>
          <a:pPr marL="114300" lvl="1" indent="-114300" algn="ctr" defTabSz="577850">
            <a:lnSpc>
              <a:spcPct val="90000"/>
            </a:lnSpc>
            <a:spcBef>
              <a:spcPct val="0"/>
            </a:spcBef>
            <a:spcAft>
              <a:spcPct val="15000"/>
            </a:spcAft>
            <a:buChar char="•"/>
          </a:pPr>
          <a:r>
            <a:rPr lang="es-CO" sz="1300" kern="1200" dirty="0"/>
            <a:t>Se publica en la plataforma del SECOP, antes del 31 enero de la anualidad.</a:t>
          </a:r>
        </a:p>
      </dsp:txBody>
      <dsp:txXfrm>
        <a:off x="3816800" y="837369"/>
        <a:ext cx="2261108" cy="3813269"/>
      </dsp:txXfrm>
    </dsp:sp>
    <dsp:sp modelId="{12E4CA08-88E9-4DA0-A30B-D546CED0F2A0}">
      <dsp:nvSpPr>
        <dsp:cNvPr id="0" name=""/>
        <dsp:cNvSpPr/>
      </dsp:nvSpPr>
      <dsp:spPr>
        <a:xfrm>
          <a:off x="3492668" y="313612"/>
          <a:ext cx="907882" cy="9078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CCED79-CDB8-41A7-8C0E-E211DD255C03}">
      <dsp:nvSpPr>
        <dsp:cNvPr id="0" name=""/>
        <dsp:cNvSpPr/>
      </dsp:nvSpPr>
      <dsp:spPr>
        <a:xfrm rot="16200000">
          <a:off x="4986449" y="2507462"/>
          <a:ext cx="3813269" cy="45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0351" bIns="0" numCol="1" spcCol="1270" anchor="t" anchorCtr="0">
          <a:noAutofit/>
        </a:bodyPr>
        <a:lstStyle/>
        <a:p>
          <a:pPr marL="0" lvl="0" indent="0" algn="l" defTabSz="1422400">
            <a:lnSpc>
              <a:spcPct val="90000"/>
            </a:lnSpc>
            <a:spcBef>
              <a:spcPct val="0"/>
            </a:spcBef>
            <a:spcAft>
              <a:spcPct val="35000"/>
            </a:spcAft>
            <a:buNone/>
          </a:pPr>
          <a:r>
            <a:rPr lang="es-MX" sz="3200" b="1" kern="1200" dirty="0"/>
            <a:t>Actualización</a:t>
          </a:r>
          <a:endParaRPr lang="es-CO" sz="1300" kern="1200" dirty="0"/>
        </a:p>
      </dsp:txBody>
      <dsp:txXfrm>
        <a:off x="4986449" y="2507462"/>
        <a:ext cx="3813269" cy="453941"/>
      </dsp:txXfrm>
    </dsp:sp>
    <dsp:sp modelId="{018DA254-AAA2-491C-8B5D-E759007DB38B}">
      <dsp:nvSpPr>
        <dsp:cNvPr id="0" name=""/>
        <dsp:cNvSpPr/>
      </dsp:nvSpPr>
      <dsp:spPr>
        <a:xfrm>
          <a:off x="7120054" y="837369"/>
          <a:ext cx="2261108" cy="3813269"/>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400351" rIns="92456" bIns="92456" numCol="1" spcCol="1270" anchor="t" anchorCtr="0">
          <a:noAutofit/>
        </a:bodyPr>
        <a:lstStyle/>
        <a:p>
          <a:pPr marL="114300" lvl="1" indent="-114300" algn="ctr" defTabSz="577850">
            <a:lnSpc>
              <a:spcPct val="90000"/>
            </a:lnSpc>
            <a:spcBef>
              <a:spcPct val="0"/>
            </a:spcBef>
            <a:spcAft>
              <a:spcPct val="15000"/>
            </a:spcAft>
            <a:buChar char="•"/>
          </a:pPr>
          <a:r>
            <a:rPr lang="es-CO" sz="1300" kern="1200" dirty="0"/>
            <a:t>Colombia Compra Eficiente - CCE recomienda por lo menos una vez durante su vigencia en el mes de julio actualizarlo, y, podrá cuando:</a:t>
          </a:r>
        </a:p>
        <a:p>
          <a:pPr marL="114300" lvl="1" indent="-114300" algn="ctr" defTabSz="577850">
            <a:lnSpc>
              <a:spcPct val="90000"/>
            </a:lnSpc>
            <a:spcBef>
              <a:spcPct val="0"/>
            </a:spcBef>
            <a:spcAft>
              <a:spcPct val="15000"/>
            </a:spcAft>
            <a:buFont typeface="Wingdings" panose="05000000000000000000" pitchFamily="2" charset="2"/>
            <a:buChar char="ü"/>
          </a:pPr>
          <a:endParaRPr lang="es-CO" sz="1300" kern="1200" dirty="0"/>
        </a:p>
        <a:p>
          <a:pPr marL="114300" lvl="1" indent="-114300" algn="ctr" defTabSz="577850">
            <a:lnSpc>
              <a:spcPct val="90000"/>
            </a:lnSpc>
            <a:spcBef>
              <a:spcPct val="0"/>
            </a:spcBef>
            <a:spcAft>
              <a:spcPct val="15000"/>
            </a:spcAft>
            <a:buFont typeface="Wingdings" panose="05000000000000000000" pitchFamily="2" charset="2"/>
            <a:buChar char="ü"/>
          </a:pPr>
          <a:r>
            <a:rPr lang="es-CO" sz="1300" kern="1200" dirty="0"/>
            <a:t>haya ajustes en los cronogramas de adquisición, valores, modalidad de selección, origen de los recursos; </a:t>
          </a:r>
        </a:p>
        <a:p>
          <a:pPr marL="114300" lvl="1" indent="-114300" algn="ctr" defTabSz="577850">
            <a:lnSpc>
              <a:spcPct val="90000"/>
            </a:lnSpc>
            <a:spcBef>
              <a:spcPct val="0"/>
            </a:spcBef>
            <a:spcAft>
              <a:spcPct val="15000"/>
            </a:spcAft>
            <a:buFont typeface="Wingdings" panose="05000000000000000000" pitchFamily="2" charset="2"/>
            <a:buChar char="ü"/>
          </a:pPr>
          <a:r>
            <a:rPr lang="es-CO" sz="1300" kern="1200" dirty="0"/>
            <a:t>para incluir nuevas obras, bienes y/o servicios;</a:t>
          </a:r>
        </a:p>
        <a:p>
          <a:pPr marL="114300" lvl="1" indent="-114300" algn="ctr" defTabSz="577850">
            <a:lnSpc>
              <a:spcPct val="90000"/>
            </a:lnSpc>
            <a:spcBef>
              <a:spcPct val="0"/>
            </a:spcBef>
            <a:spcAft>
              <a:spcPct val="15000"/>
            </a:spcAft>
            <a:buFont typeface="Wingdings" panose="05000000000000000000" pitchFamily="2" charset="2"/>
            <a:buChar char="ü"/>
          </a:pPr>
          <a:r>
            <a:rPr lang="es-CO" sz="1300" kern="1200"/>
            <a:t>excluir obras, bienes y/o servicios; o</a:t>
          </a:r>
          <a:endParaRPr lang="es-CO" sz="1300" kern="1200" dirty="0"/>
        </a:p>
        <a:p>
          <a:pPr marL="114300" lvl="1" indent="-114300" algn="ctr" defTabSz="577850">
            <a:lnSpc>
              <a:spcPct val="90000"/>
            </a:lnSpc>
            <a:spcBef>
              <a:spcPct val="0"/>
            </a:spcBef>
            <a:spcAft>
              <a:spcPct val="15000"/>
            </a:spcAft>
            <a:buFont typeface="Wingdings" panose="05000000000000000000" pitchFamily="2" charset="2"/>
            <a:buChar char="ü"/>
          </a:pPr>
          <a:r>
            <a:rPr lang="es-CO" sz="1300" kern="1200" dirty="0"/>
            <a:t>modificar el presupuesto anual de adquisiciones. </a:t>
          </a:r>
        </a:p>
      </dsp:txBody>
      <dsp:txXfrm>
        <a:off x="7120054" y="837369"/>
        <a:ext cx="2261108" cy="3813269"/>
      </dsp:txXfrm>
    </dsp:sp>
    <dsp:sp modelId="{29FF751C-0581-4D08-8781-021A25A43906}">
      <dsp:nvSpPr>
        <dsp:cNvPr id="0" name=""/>
        <dsp:cNvSpPr/>
      </dsp:nvSpPr>
      <dsp:spPr>
        <a:xfrm>
          <a:off x="6684970" y="313612"/>
          <a:ext cx="907882" cy="907882"/>
        </a:xfrm>
        <a:prstGeom prst="rect">
          <a:avLst/>
        </a:prstGeom>
        <a:blipFill>
          <a:blip xmlns:r="http://schemas.openxmlformats.org/officeDocument/2006/relationships" r:embed="rId3"/>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B8F2E-6348-4A75-9B99-865E70CA82C1}">
      <dsp:nvSpPr>
        <dsp:cNvPr id="0" name=""/>
        <dsp:cNvSpPr/>
      </dsp:nvSpPr>
      <dsp:spPr>
        <a:xfrm>
          <a:off x="2637530" y="1609060"/>
          <a:ext cx="573816" cy="91440"/>
        </a:xfrm>
        <a:custGeom>
          <a:avLst/>
          <a:gdLst/>
          <a:ahLst/>
          <a:cxnLst/>
          <a:rect l="0" t="0" r="0" b="0"/>
          <a:pathLst>
            <a:path>
              <a:moveTo>
                <a:pt x="0" y="45720"/>
              </a:moveTo>
              <a:lnTo>
                <a:pt x="57381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2909328" y="1651755"/>
        <a:ext cx="30220" cy="6050"/>
      </dsp:txXfrm>
    </dsp:sp>
    <dsp:sp modelId="{3A472B2F-BFBB-4CFD-8896-998012153950}">
      <dsp:nvSpPr>
        <dsp:cNvPr id="0" name=""/>
        <dsp:cNvSpPr/>
      </dsp:nvSpPr>
      <dsp:spPr>
        <a:xfrm>
          <a:off x="11431" y="866411"/>
          <a:ext cx="2627898" cy="15767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1. </a:t>
          </a:r>
          <a:r>
            <a:rPr lang="es-CO" sz="1600" kern="1200" dirty="0"/>
            <a:t>Identificarse las necesidades del Colegio</a:t>
          </a:r>
        </a:p>
      </dsp:txBody>
      <dsp:txXfrm>
        <a:off x="11431" y="866411"/>
        <a:ext cx="2627898" cy="1576739"/>
      </dsp:txXfrm>
    </dsp:sp>
    <dsp:sp modelId="{39577910-6469-4996-8EDC-A1EB69731D4C}">
      <dsp:nvSpPr>
        <dsp:cNvPr id="0" name=""/>
        <dsp:cNvSpPr/>
      </dsp:nvSpPr>
      <dsp:spPr>
        <a:xfrm>
          <a:off x="5869845" y="1609060"/>
          <a:ext cx="573816" cy="91440"/>
        </a:xfrm>
        <a:custGeom>
          <a:avLst/>
          <a:gdLst/>
          <a:ahLst/>
          <a:cxnLst/>
          <a:rect l="0" t="0" r="0" b="0"/>
          <a:pathLst>
            <a:path>
              <a:moveTo>
                <a:pt x="0" y="45720"/>
              </a:moveTo>
              <a:lnTo>
                <a:pt x="573816" y="45720"/>
              </a:lnTo>
            </a:path>
          </a:pathLst>
        </a:custGeom>
        <a:noFill/>
        <a:ln w="6350" cap="flat" cmpd="sng" algn="ctr">
          <a:solidFill>
            <a:schemeClr val="accent4">
              <a:hueOff val="2450223"/>
              <a:satOff val="-10194"/>
              <a:lumOff val="2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6141643" y="1651755"/>
        <a:ext cx="30220" cy="6050"/>
      </dsp:txXfrm>
    </dsp:sp>
    <dsp:sp modelId="{6E09D9DD-23C0-48D6-9A2A-36CF28822774}">
      <dsp:nvSpPr>
        <dsp:cNvPr id="0" name=""/>
        <dsp:cNvSpPr/>
      </dsp:nvSpPr>
      <dsp:spPr>
        <a:xfrm>
          <a:off x="3243747" y="866411"/>
          <a:ext cx="2627898" cy="1576739"/>
        </a:xfrm>
        <a:prstGeom prst="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kern="1200" dirty="0"/>
            <a:t>2. </a:t>
          </a:r>
          <a:r>
            <a:rPr lang="es-MX" sz="1600" kern="1200" dirty="0"/>
            <a:t>Verificarse el presupuesto aprobado para la contratación</a:t>
          </a:r>
          <a:r>
            <a:rPr lang="es-CO" sz="1600" kern="1200" dirty="0"/>
            <a:t>.</a:t>
          </a:r>
        </a:p>
      </dsp:txBody>
      <dsp:txXfrm>
        <a:off x="3243747" y="866411"/>
        <a:ext cx="2627898" cy="1576739"/>
      </dsp:txXfrm>
    </dsp:sp>
    <dsp:sp modelId="{4C515426-A195-46BA-B078-26A6E6B9D891}">
      <dsp:nvSpPr>
        <dsp:cNvPr id="0" name=""/>
        <dsp:cNvSpPr/>
      </dsp:nvSpPr>
      <dsp:spPr>
        <a:xfrm>
          <a:off x="1325381" y="2441350"/>
          <a:ext cx="6464630" cy="573816"/>
        </a:xfrm>
        <a:custGeom>
          <a:avLst/>
          <a:gdLst/>
          <a:ahLst/>
          <a:cxnLst/>
          <a:rect l="0" t="0" r="0" b="0"/>
          <a:pathLst>
            <a:path>
              <a:moveTo>
                <a:pt x="6464630" y="0"/>
              </a:moveTo>
              <a:lnTo>
                <a:pt x="6464630" y="304008"/>
              </a:lnTo>
              <a:lnTo>
                <a:pt x="0" y="304008"/>
              </a:lnTo>
              <a:lnTo>
                <a:pt x="0" y="573816"/>
              </a:lnTo>
            </a:path>
          </a:pathLst>
        </a:custGeom>
        <a:noFill/>
        <a:ln w="6350" cap="flat" cmpd="sng" algn="ctr">
          <a:solidFill>
            <a:schemeClr val="accent4">
              <a:hueOff val="4900445"/>
              <a:satOff val="-20388"/>
              <a:lumOff val="4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4395375" y="2725233"/>
        <a:ext cx="324641" cy="6050"/>
      </dsp:txXfrm>
    </dsp:sp>
    <dsp:sp modelId="{2FB4E720-78B9-4CB1-9DC6-4301420DB7BB}">
      <dsp:nvSpPr>
        <dsp:cNvPr id="0" name=""/>
        <dsp:cNvSpPr/>
      </dsp:nvSpPr>
      <dsp:spPr>
        <a:xfrm>
          <a:off x="6476062" y="866411"/>
          <a:ext cx="2627898" cy="1576739"/>
        </a:xfrm>
        <a:prstGeom prst="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3. </a:t>
          </a:r>
          <a:r>
            <a:rPr lang="es-CO" sz="1600" kern="1200" dirty="0"/>
            <a:t>Revisarse el formato preestablecido por CCE que se encuentra publicado en la plataforma de SECOP.</a:t>
          </a:r>
        </a:p>
      </dsp:txBody>
      <dsp:txXfrm>
        <a:off x="6476062" y="866411"/>
        <a:ext cx="2627898" cy="1576739"/>
      </dsp:txXfrm>
    </dsp:sp>
    <dsp:sp modelId="{4A55BFD0-8AD0-427C-A90C-4FFE70943566}">
      <dsp:nvSpPr>
        <dsp:cNvPr id="0" name=""/>
        <dsp:cNvSpPr/>
      </dsp:nvSpPr>
      <dsp:spPr>
        <a:xfrm>
          <a:off x="2637530" y="3790216"/>
          <a:ext cx="573816" cy="91440"/>
        </a:xfrm>
        <a:custGeom>
          <a:avLst/>
          <a:gdLst/>
          <a:ahLst/>
          <a:cxnLst/>
          <a:rect l="0" t="0" r="0" b="0"/>
          <a:pathLst>
            <a:path>
              <a:moveTo>
                <a:pt x="0" y="45720"/>
              </a:moveTo>
              <a:lnTo>
                <a:pt x="573816" y="45720"/>
              </a:lnTo>
            </a:path>
          </a:pathLst>
        </a:custGeom>
        <a:noFill/>
        <a:ln w="6350" cap="flat" cmpd="sng" algn="ctr">
          <a:solidFill>
            <a:schemeClr val="accent4">
              <a:hueOff val="7350668"/>
              <a:satOff val="-30583"/>
              <a:lumOff val="72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2909328" y="3832911"/>
        <a:ext cx="30220" cy="6050"/>
      </dsp:txXfrm>
    </dsp:sp>
    <dsp:sp modelId="{5AEE955E-1B05-4C85-AB8C-7D4129A2E315}">
      <dsp:nvSpPr>
        <dsp:cNvPr id="0" name=""/>
        <dsp:cNvSpPr/>
      </dsp:nvSpPr>
      <dsp:spPr>
        <a:xfrm>
          <a:off x="11431" y="3047566"/>
          <a:ext cx="2627898" cy="1576739"/>
        </a:xfrm>
        <a:prstGeom prst="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4. </a:t>
          </a:r>
          <a:r>
            <a:rPr lang="es-CO" sz="1600" kern="1200" dirty="0"/>
            <a:t>Desagregar cada línea por contrato y no por ítems o bienes (artículos).</a:t>
          </a:r>
        </a:p>
      </dsp:txBody>
      <dsp:txXfrm>
        <a:off x="11431" y="3047566"/>
        <a:ext cx="2627898" cy="1576739"/>
      </dsp:txXfrm>
    </dsp:sp>
    <dsp:sp modelId="{3071F9CA-BCF4-432B-B3BB-5070226E5AA0}">
      <dsp:nvSpPr>
        <dsp:cNvPr id="0" name=""/>
        <dsp:cNvSpPr/>
      </dsp:nvSpPr>
      <dsp:spPr>
        <a:xfrm>
          <a:off x="5869845" y="3790216"/>
          <a:ext cx="573816" cy="91440"/>
        </a:xfrm>
        <a:custGeom>
          <a:avLst/>
          <a:gdLst/>
          <a:ahLst/>
          <a:cxnLst/>
          <a:rect l="0" t="0" r="0" b="0"/>
          <a:pathLst>
            <a:path>
              <a:moveTo>
                <a:pt x="0" y="45720"/>
              </a:moveTo>
              <a:lnTo>
                <a:pt x="573816" y="45720"/>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6141643" y="3832911"/>
        <a:ext cx="30220" cy="6050"/>
      </dsp:txXfrm>
    </dsp:sp>
    <dsp:sp modelId="{B967A25A-71EC-49CE-A638-D8F422E0FA84}">
      <dsp:nvSpPr>
        <dsp:cNvPr id="0" name=""/>
        <dsp:cNvSpPr/>
      </dsp:nvSpPr>
      <dsp:spPr>
        <a:xfrm>
          <a:off x="3243747" y="3047566"/>
          <a:ext cx="2627898" cy="1576739"/>
        </a:xfrm>
        <a:prstGeom prst="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5. </a:t>
          </a:r>
          <a:r>
            <a:rPr lang="es-CO" sz="1600" kern="1200" dirty="0"/>
            <a:t>Identificados plenamente utilizando el clasificador de bienes y servicios de las Naciones Unidas hasta el tercer nivel</a:t>
          </a:r>
          <a:r>
            <a:rPr lang="es-CO" sz="1600" kern="1200" dirty="0">
              <a:solidFill>
                <a:schemeClr val="tx1"/>
              </a:solidFill>
            </a:rPr>
            <a:t>: </a:t>
          </a:r>
          <a:r>
            <a:rPr lang="es-CO" sz="1600" b="1" kern="1200" dirty="0">
              <a:solidFill>
                <a:schemeClr val="tx1"/>
              </a:solidFill>
            </a:rPr>
            <a:t>(segmento – familia – clase)</a:t>
          </a:r>
          <a:endParaRPr lang="es-CO" sz="1600" kern="1200" dirty="0">
            <a:solidFill>
              <a:schemeClr val="tx1"/>
            </a:solidFill>
          </a:endParaRPr>
        </a:p>
      </dsp:txBody>
      <dsp:txXfrm>
        <a:off x="3243747" y="3047566"/>
        <a:ext cx="2627898" cy="1576739"/>
      </dsp:txXfrm>
    </dsp:sp>
    <dsp:sp modelId="{161E68E3-20AB-47D4-894B-E40574FC2576}">
      <dsp:nvSpPr>
        <dsp:cNvPr id="0" name=""/>
        <dsp:cNvSpPr/>
      </dsp:nvSpPr>
      <dsp:spPr>
        <a:xfrm>
          <a:off x="6476062" y="3047566"/>
          <a:ext cx="2627898" cy="1576739"/>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6. </a:t>
          </a:r>
          <a:r>
            <a:rPr lang="es-CO" sz="1600" kern="1200" dirty="0"/>
            <a:t>Indicarse el valor estimado del contrato, el tipo de recursos, la modalidad de selección, y la fecha aproximada en la cual la IED iniciará el Proceso de Contratación, entre otros. </a:t>
          </a:r>
          <a:endParaRPr lang="es-CO" sz="1600" kern="1200" dirty="0">
            <a:solidFill>
              <a:schemeClr val="tx1"/>
            </a:solidFill>
          </a:endParaRPr>
        </a:p>
      </dsp:txBody>
      <dsp:txXfrm>
        <a:off x="6476062" y="3047566"/>
        <a:ext cx="2627898" cy="15767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DB12-96F5-4157-A74A-A6265E5F36BC}">
      <dsp:nvSpPr>
        <dsp:cNvPr id="0" name=""/>
        <dsp:cNvSpPr/>
      </dsp:nvSpPr>
      <dsp:spPr>
        <a:xfrm rot="10800000">
          <a:off x="2600231" y="174776"/>
          <a:ext cx="6882204" cy="346697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8840" tIns="133350" rIns="248920" bIns="133350" numCol="1" spcCol="1270" anchor="ctr" anchorCtr="0">
          <a:noAutofit/>
        </a:bodyPr>
        <a:lstStyle/>
        <a:p>
          <a:pPr marL="0" lvl="0" indent="0" algn="ctr" defTabSz="1555750" rtl="0">
            <a:lnSpc>
              <a:spcPct val="90000"/>
            </a:lnSpc>
            <a:spcBef>
              <a:spcPct val="0"/>
            </a:spcBef>
            <a:spcAft>
              <a:spcPct val="35000"/>
            </a:spcAft>
            <a:buNone/>
          </a:pPr>
          <a:r>
            <a:rPr lang="es-CO" sz="3500" b="1" kern="1200" dirty="0">
              <a:latin typeface="Abadi MT Condensed Extra Bold" panose="020B0306030101010103"/>
            </a:rPr>
            <a:t>ETAPAS CONTRACTUALES</a:t>
          </a:r>
        </a:p>
      </dsp:txBody>
      <dsp:txXfrm rot="10800000">
        <a:off x="3466975" y="174776"/>
        <a:ext cx="6015460" cy="3466975"/>
      </dsp:txXfrm>
    </dsp:sp>
    <dsp:sp modelId="{12823187-0C13-44E4-910C-8F197A4A5F5B}">
      <dsp:nvSpPr>
        <dsp:cNvPr id="0" name=""/>
        <dsp:cNvSpPr/>
      </dsp:nvSpPr>
      <dsp:spPr>
        <a:xfrm>
          <a:off x="866743" y="163197"/>
          <a:ext cx="3466975" cy="3466975"/>
        </a:xfrm>
        <a:prstGeom prst="ellipse">
          <a:avLst/>
        </a:prstGeom>
        <a:blipFill>
          <a:blip xmlns:r="http://schemas.openxmlformats.org/officeDocument/2006/relationships" r:embed="rId1"/>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69755-E341-4903-8F99-B9E5DAE87D1D}">
      <dsp:nvSpPr>
        <dsp:cNvPr id="0" name=""/>
        <dsp:cNvSpPr/>
      </dsp:nvSpPr>
      <dsp:spPr>
        <a:xfrm>
          <a:off x="2587" y="1753843"/>
          <a:ext cx="2316926" cy="191097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MX" sz="1800" b="0" kern="1200" dirty="0"/>
            <a:t>Planeación</a:t>
          </a:r>
          <a:endParaRPr lang="es-CO" sz="1800" b="0" kern="1200" dirty="0"/>
        </a:p>
        <a:p>
          <a:pPr marL="171450" lvl="1" indent="-171450" algn="l" defTabSz="800100">
            <a:lnSpc>
              <a:spcPct val="90000"/>
            </a:lnSpc>
            <a:spcBef>
              <a:spcPct val="0"/>
            </a:spcBef>
            <a:spcAft>
              <a:spcPct val="15000"/>
            </a:spcAft>
            <a:buChar char="•"/>
          </a:pPr>
          <a:r>
            <a:rPr lang="es-MX" sz="1800" b="0" kern="1200" dirty="0"/>
            <a:t>Estudios del Sector y del Mercado</a:t>
          </a:r>
          <a:endParaRPr lang="es-CO" sz="1800" b="0" kern="1200" dirty="0"/>
        </a:p>
        <a:p>
          <a:pPr marL="171450" lvl="1" indent="-171450" algn="l" defTabSz="800100">
            <a:lnSpc>
              <a:spcPct val="90000"/>
            </a:lnSpc>
            <a:spcBef>
              <a:spcPct val="0"/>
            </a:spcBef>
            <a:spcAft>
              <a:spcPct val="15000"/>
            </a:spcAft>
            <a:buChar char="•"/>
          </a:pPr>
          <a:r>
            <a:rPr lang="es-MX" sz="1800" b="0" kern="1200" dirty="0"/>
            <a:t>Proceso de Selección</a:t>
          </a:r>
          <a:endParaRPr lang="es-CO" sz="1800" b="0" kern="1200" dirty="0"/>
        </a:p>
      </dsp:txBody>
      <dsp:txXfrm>
        <a:off x="46564" y="1797820"/>
        <a:ext cx="2228972" cy="1413530"/>
      </dsp:txXfrm>
    </dsp:sp>
    <dsp:sp modelId="{D9F42BEF-8974-4FF2-89E2-0DE8CFC19EE8}">
      <dsp:nvSpPr>
        <dsp:cNvPr id="0" name=""/>
        <dsp:cNvSpPr/>
      </dsp:nvSpPr>
      <dsp:spPr>
        <a:xfrm>
          <a:off x="1339436" y="2187918"/>
          <a:ext cx="2633186" cy="2633186"/>
        </a:xfrm>
        <a:prstGeom prst="leftCircularArrow">
          <a:avLst>
            <a:gd name="adj1" fmla="val 2451"/>
            <a:gd name="adj2" fmla="val 296757"/>
            <a:gd name="adj3" fmla="val 2215903"/>
            <a:gd name="adj4" fmla="val 9168125"/>
            <a:gd name="adj5" fmla="val 286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78017CD-A5C5-467C-9E4F-32C02A034D97}">
      <dsp:nvSpPr>
        <dsp:cNvPr id="0" name=""/>
        <dsp:cNvSpPr/>
      </dsp:nvSpPr>
      <dsp:spPr>
        <a:xfrm>
          <a:off x="517460" y="3255327"/>
          <a:ext cx="2059490" cy="81899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b="1" kern="1200" dirty="0"/>
            <a:t>5.1. Etapa Precontractual</a:t>
          </a:r>
          <a:endParaRPr lang="es-CO" sz="2400" b="1" kern="1200" dirty="0"/>
        </a:p>
      </dsp:txBody>
      <dsp:txXfrm>
        <a:off x="541447" y="3279314"/>
        <a:ext cx="2011516" cy="771017"/>
      </dsp:txXfrm>
    </dsp:sp>
    <dsp:sp modelId="{5102A233-1215-4ACC-92C1-520FD09DE832}">
      <dsp:nvSpPr>
        <dsp:cNvPr id="0" name=""/>
        <dsp:cNvSpPr/>
      </dsp:nvSpPr>
      <dsp:spPr>
        <a:xfrm>
          <a:off x="2858448" y="1844404"/>
          <a:ext cx="2713954" cy="191097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MX" sz="1800" b="0" kern="1200" dirty="0"/>
            <a:t>Suscripción y legalización del Contrato</a:t>
          </a:r>
          <a:endParaRPr lang="es-CO" sz="1800" b="0" kern="1200" dirty="0"/>
        </a:p>
        <a:p>
          <a:pPr marL="171450" lvl="1" indent="-171450" algn="l" defTabSz="800100">
            <a:lnSpc>
              <a:spcPct val="90000"/>
            </a:lnSpc>
            <a:spcBef>
              <a:spcPct val="0"/>
            </a:spcBef>
            <a:spcAft>
              <a:spcPct val="15000"/>
            </a:spcAft>
            <a:buChar char="•"/>
          </a:pPr>
          <a:r>
            <a:rPr lang="es-MX" sz="1800" b="0" kern="1200" dirty="0"/>
            <a:t>Ejecución Contractual</a:t>
          </a:r>
          <a:endParaRPr lang="es-CO" sz="1800" b="0" kern="1200" dirty="0"/>
        </a:p>
        <a:p>
          <a:pPr marL="171450" lvl="1" indent="-171450" algn="l" defTabSz="800100">
            <a:lnSpc>
              <a:spcPct val="90000"/>
            </a:lnSpc>
            <a:spcBef>
              <a:spcPct val="0"/>
            </a:spcBef>
            <a:spcAft>
              <a:spcPct val="15000"/>
            </a:spcAft>
            <a:buChar char="•"/>
          </a:pPr>
          <a:r>
            <a:rPr lang="es-MX" sz="1800" b="0" kern="1200" dirty="0"/>
            <a:t>Pago</a:t>
          </a:r>
          <a:endParaRPr lang="es-CO" sz="1800" b="0" kern="1200" dirty="0"/>
        </a:p>
      </dsp:txBody>
      <dsp:txXfrm>
        <a:off x="2902425" y="2297877"/>
        <a:ext cx="2626000" cy="1413530"/>
      </dsp:txXfrm>
    </dsp:sp>
    <dsp:sp modelId="{C6368CDF-AA80-4247-828C-DCFC15EAF6A9}">
      <dsp:nvSpPr>
        <dsp:cNvPr id="0" name=""/>
        <dsp:cNvSpPr/>
      </dsp:nvSpPr>
      <dsp:spPr>
        <a:xfrm>
          <a:off x="4388705" y="619249"/>
          <a:ext cx="2728532" cy="2728532"/>
        </a:xfrm>
        <a:prstGeom prst="circularArrow">
          <a:avLst>
            <a:gd name="adj1" fmla="val 2366"/>
            <a:gd name="adj2" fmla="val 285820"/>
            <a:gd name="adj3" fmla="val 19538669"/>
            <a:gd name="adj4" fmla="val 12575511"/>
            <a:gd name="adj5" fmla="val 276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FB169BA-985E-4384-A219-8927F449246B}">
      <dsp:nvSpPr>
        <dsp:cNvPr id="0" name=""/>
        <dsp:cNvSpPr/>
      </dsp:nvSpPr>
      <dsp:spPr>
        <a:xfrm>
          <a:off x="3597715" y="1344347"/>
          <a:ext cx="2059490" cy="818991"/>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b="1" kern="1200" dirty="0"/>
            <a:t>5.2. Etapa Contractual</a:t>
          </a:r>
          <a:endParaRPr lang="es-CO" sz="2400" b="1" kern="1200" dirty="0"/>
        </a:p>
      </dsp:txBody>
      <dsp:txXfrm>
        <a:off x="3621702" y="1368334"/>
        <a:ext cx="2011516" cy="771017"/>
      </dsp:txXfrm>
    </dsp:sp>
    <dsp:sp modelId="{883983A5-8335-4B39-B8E2-EAB3212CDE30}">
      <dsp:nvSpPr>
        <dsp:cNvPr id="0" name=""/>
        <dsp:cNvSpPr/>
      </dsp:nvSpPr>
      <dsp:spPr>
        <a:xfrm>
          <a:off x="5964584" y="1753843"/>
          <a:ext cx="2316926" cy="191097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MX" sz="1800" b="0" kern="1200" dirty="0"/>
            <a:t>Liquidación </a:t>
          </a:r>
          <a:endParaRPr lang="es-CO" sz="1800" b="0" kern="1200" dirty="0"/>
        </a:p>
        <a:p>
          <a:pPr marL="171450" lvl="1" indent="-171450" algn="l" defTabSz="800100">
            <a:lnSpc>
              <a:spcPct val="90000"/>
            </a:lnSpc>
            <a:spcBef>
              <a:spcPct val="0"/>
            </a:spcBef>
            <a:spcAft>
              <a:spcPct val="15000"/>
            </a:spcAft>
            <a:buChar char="•"/>
          </a:pPr>
          <a:r>
            <a:rPr lang="es-MX" sz="1800" b="0" kern="1200" dirty="0"/>
            <a:t>Estado de las obligaciones Contractuales</a:t>
          </a:r>
          <a:endParaRPr lang="es-CO" sz="1800" b="0" kern="1200" dirty="0"/>
        </a:p>
      </dsp:txBody>
      <dsp:txXfrm>
        <a:off x="6008561" y="1797820"/>
        <a:ext cx="2228972" cy="1413530"/>
      </dsp:txXfrm>
    </dsp:sp>
    <dsp:sp modelId="{BCCBADA7-A7C2-4B13-A779-42178661AB03}">
      <dsp:nvSpPr>
        <dsp:cNvPr id="0" name=""/>
        <dsp:cNvSpPr/>
      </dsp:nvSpPr>
      <dsp:spPr>
        <a:xfrm>
          <a:off x="6479456" y="3255327"/>
          <a:ext cx="2059490" cy="818991"/>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MX" sz="2400" b="1" kern="1200" dirty="0"/>
            <a:t>5.3. Etapa Poscontractual</a:t>
          </a:r>
          <a:endParaRPr lang="es-CO" sz="2400" b="1" kern="1200" dirty="0"/>
        </a:p>
      </dsp:txBody>
      <dsp:txXfrm>
        <a:off x="6503443" y="3279314"/>
        <a:ext cx="2011516" cy="77101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402B2-CE47-4A9B-BADD-BBBB54253C38}" type="datetimeFigureOut">
              <a:rPr lang="es-CO" smtClean="0"/>
              <a:t>28/06/2023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4F680-7F49-4845-B94D-01F3859412B0}" type="slidenum">
              <a:rPr lang="es-CO" smtClean="0"/>
              <a:t>‹Nº›</a:t>
            </a:fld>
            <a:endParaRPr lang="es-CO"/>
          </a:p>
        </p:txBody>
      </p:sp>
    </p:spTree>
    <p:extLst>
      <p:ext uri="{BB962C8B-B14F-4D97-AF65-F5344CB8AC3E}">
        <p14:creationId xmlns:p14="http://schemas.microsoft.com/office/powerpoint/2010/main" val="173401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8</a:t>
            </a:fld>
            <a:endParaRPr lang="es-CO" dirty="0"/>
          </a:p>
        </p:txBody>
      </p:sp>
    </p:spTree>
    <p:extLst>
      <p:ext uri="{BB962C8B-B14F-4D97-AF65-F5344CB8AC3E}">
        <p14:creationId xmlns:p14="http://schemas.microsoft.com/office/powerpoint/2010/main" val="135193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31</a:t>
            </a:fld>
            <a:endParaRPr lang="es-CO"/>
          </a:p>
        </p:txBody>
      </p:sp>
    </p:spTree>
    <p:extLst>
      <p:ext uri="{BB962C8B-B14F-4D97-AF65-F5344CB8AC3E}">
        <p14:creationId xmlns:p14="http://schemas.microsoft.com/office/powerpoint/2010/main" val="187757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32</a:t>
            </a:fld>
            <a:endParaRPr lang="es-CO"/>
          </a:p>
        </p:txBody>
      </p:sp>
    </p:spTree>
    <p:extLst>
      <p:ext uri="{BB962C8B-B14F-4D97-AF65-F5344CB8AC3E}">
        <p14:creationId xmlns:p14="http://schemas.microsoft.com/office/powerpoint/2010/main" val="389337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17</a:t>
            </a:fld>
            <a:endParaRPr lang="es-CO"/>
          </a:p>
        </p:txBody>
      </p:sp>
    </p:spTree>
    <p:extLst>
      <p:ext uri="{BB962C8B-B14F-4D97-AF65-F5344CB8AC3E}">
        <p14:creationId xmlns:p14="http://schemas.microsoft.com/office/powerpoint/2010/main" val="180019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22</a:t>
            </a:fld>
            <a:endParaRPr lang="es-CO"/>
          </a:p>
        </p:txBody>
      </p:sp>
    </p:spTree>
    <p:extLst>
      <p:ext uri="{BB962C8B-B14F-4D97-AF65-F5344CB8AC3E}">
        <p14:creationId xmlns:p14="http://schemas.microsoft.com/office/powerpoint/2010/main" val="271907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23</a:t>
            </a:fld>
            <a:endParaRPr lang="es-CO"/>
          </a:p>
        </p:txBody>
      </p:sp>
    </p:spTree>
    <p:extLst>
      <p:ext uri="{BB962C8B-B14F-4D97-AF65-F5344CB8AC3E}">
        <p14:creationId xmlns:p14="http://schemas.microsoft.com/office/powerpoint/2010/main" val="186408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26</a:t>
            </a:fld>
            <a:endParaRPr lang="es-CO"/>
          </a:p>
        </p:txBody>
      </p:sp>
    </p:spTree>
    <p:extLst>
      <p:ext uri="{BB962C8B-B14F-4D97-AF65-F5344CB8AC3E}">
        <p14:creationId xmlns:p14="http://schemas.microsoft.com/office/powerpoint/2010/main" val="374030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27</a:t>
            </a:fld>
            <a:endParaRPr lang="es-CO"/>
          </a:p>
        </p:txBody>
      </p:sp>
    </p:spTree>
    <p:extLst>
      <p:ext uri="{BB962C8B-B14F-4D97-AF65-F5344CB8AC3E}">
        <p14:creationId xmlns:p14="http://schemas.microsoft.com/office/powerpoint/2010/main" val="365159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28</a:t>
            </a:fld>
            <a:endParaRPr lang="es-CO"/>
          </a:p>
        </p:txBody>
      </p:sp>
    </p:spTree>
    <p:extLst>
      <p:ext uri="{BB962C8B-B14F-4D97-AF65-F5344CB8AC3E}">
        <p14:creationId xmlns:p14="http://schemas.microsoft.com/office/powerpoint/2010/main" val="24645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29</a:t>
            </a:fld>
            <a:endParaRPr lang="es-CO"/>
          </a:p>
        </p:txBody>
      </p:sp>
    </p:spTree>
    <p:extLst>
      <p:ext uri="{BB962C8B-B14F-4D97-AF65-F5344CB8AC3E}">
        <p14:creationId xmlns:p14="http://schemas.microsoft.com/office/powerpoint/2010/main" val="49246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4C4F680-7F49-4845-B94D-01F3859412B0}" type="slidenum">
              <a:rPr lang="es-CO" smtClean="0"/>
              <a:t>30</a:t>
            </a:fld>
            <a:endParaRPr lang="es-CO"/>
          </a:p>
        </p:txBody>
      </p:sp>
    </p:spTree>
    <p:extLst>
      <p:ext uri="{BB962C8B-B14F-4D97-AF65-F5344CB8AC3E}">
        <p14:creationId xmlns:p14="http://schemas.microsoft.com/office/powerpoint/2010/main" val="14874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28/06/2023</a:t>
            </a:fld>
            <a:endParaRPr lang="es-ES_tradnl"/>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28/06/2023</a:t>
            </a:fld>
            <a:endParaRPr lang="es-ES_tradnl"/>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png"/><Relationship Id="rId7" Type="http://schemas.openxmlformats.org/officeDocument/2006/relationships/diagramLayout" Target="../diagrams/layout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microsoft.com/office/2007/relationships/hdphoto" Target="../media/hdphoto1.wdp"/><Relationship Id="rId10" Type="http://schemas.microsoft.com/office/2007/relationships/diagramDrawing" Target="../diagrams/drawing8.xml"/><Relationship Id="rId4" Type="http://schemas.openxmlformats.org/officeDocument/2006/relationships/image" Target="../media/image5.png"/><Relationship Id="rId9" Type="http://schemas.openxmlformats.org/officeDocument/2006/relationships/diagramColors" Target="../diagrams/colors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1.wdp"/><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png"/><Relationship Id="rId7" Type="http://schemas.openxmlformats.org/officeDocument/2006/relationships/diagramLayout" Target="../diagrams/layout12.xml"/><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image" Target="../media/image20.png"/><Relationship Id="rId5" Type="http://schemas.microsoft.com/office/2007/relationships/hdphoto" Target="../media/hdphoto1.wdp"/><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png"/><Relationship Id="rId7" Type="http://schemas.openxmlformats.org/officeDocument/2006/relationships/diagramQuickStyle" Target="../diagrams/quickStyle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1.wdp"/><Relationship Id="rId9" Type="http://schemas.microsoft.com/office/2007/relationships/diagramDrawing" Target="../diagrams/drawing1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Colors" Target="../diagrams/colors15.xml"/><Relationship Id="rId3" Type="http://schemas.openxmlformats.org/officeDocument/2006/relationships/image" Target="../media/image5.png"/><Relationship Id="rId7" Type="http://schemas.openxmlformats.org/officeDocument/2006/relationships/diagramQuickStyle" Target="../diagrams/quickStyle14.xml"/><Relationship Id="rId12" Type="http://schemas.openxmlformats.org/officeDocument/2006/relationships/diagramQuickStyle" Target="../diagrams/quickStyle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Layout" Target="../diagrams/layout15.xml"/><Relationship Id="rId5" Type="http://schemas.openxmlformats.org/officeDocument/2006/relationships/diagramData" Target="../diagrams/data14.xml"/><Relationship Id="rId10" Type="http://schemas.openxmlformats.org/officeDocument/2006/relationships/diagramData" Target="../diagrams/data15.xml"/><Relationship Id="rId4" Type="http://schemas.microsoft.com/office/2007/relationships/hdphoto" Target="../media/hdphoto1.wdp"/><Relationship Id="rId9" Type="http://schemas.microsoft.com/office/2007/relationships/diagramDrawing" Target="../diagrams/drawing14.xml"/><Relationship Id="rId14" Type="http://schemas.microsoft.com/office/2007/relationships/diagramDrawing" Target="../diagrams/drawing1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4.png"/><Relationship Id="rId7" Type="http://schemas.openxmlformats.org/officeDocument/2006/relationships/diagramLayout" Target="../diagrams/layout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microsoft.com/office/2007/relationships/hdphoto" Target="../media/hdphoto1.wdp"/><Relationship Id="rId10" Type="http://schemas.microsoft.com/office/2007/relationships/diagramDrawing" Target="../diagrams/drawing16.xml"/><Relationship Id="rId4" Type="http://schemas.openxmlformats.org/officeDocument/2006/relationships/image" Target="../media/image5.png"/><Relationship Id="rId9" Type="http://schemas.openxmlformats.org/officeDocument/2006/relationships/diagramColors" Target="../diagrams/colors1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emf"/><Relationship Id="rId5" Type="http://schemas.microsoft.com/office/2007/relationships/hdphoto" Target="../media/hdphoto1.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png"/><Relationship Id="rId7" Type="http://schemas.openxmlformats.org/officeDocument/2006/relationships/diagramLayout" Target="../diagrams/layout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microsoft.com/office/2007/relationships/hdphoto" Target="../media/hdphoto1.wdp"/><Relationship Id="rId10" Type="http://schemas.microsoft.com/office/2007/relationships/diagramDrawing" Target="../diagrams/drawing17.xml"/><Relationship Id="rId4" Type="http://schemas.openxmlformats.org/officeDocument/2006/relationships/image" Target="../media/image5.png"/><Relationship Id="rId9" Type="http://schemas.openxmlformats.org/officeDocument/2006/relationships/diagramColors" Target="../diagrams/colors1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4.png"/><Relationship Id="rId7" Type="http://schemas.openxmlformats.org/officeDocument/2006/relationships/diagramLayout" Target="../diagrams/layout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8.xml"/><Relationship Id="rId5" Type="http://schemas.microsoft.com/office/2007/relationships/hdphoto" Target="../media/hdphoto1.wdp"/><Relationship Id="rId10" Type="http://schemas.microsoft.com/office/2007/relationships/diagramDrawing" Target="../diagrams/drawing18.xml"/><Relationship Id="rId4" Type="http://schemas.openxmlformats.org/officeDocument/2006/relationships/image" Target="../media/image5.png"/><Relationship Id="rId9" Type="http://schemas.openxmlformats.org/officeDocument/2006/relationships/diagramColors" Target="../diagrams/colors18.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4.png"/><Relationship Id="rId7" Type="http://schemas.openxmlformats.org/officeDocument/2006/relationships/diagramLayout" Target="../diagrams/layout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microsoft.com/office/2007/relationships/hdphoto" Target="../media/hdphoto1.wdp"/><Relationship Id="rId10" Type="http://schemas.microsoft.com/office/2007/relationships/diagramDrawing" Target="../diagrams/drawing19.xml"/><Relationship Id="rId4" Type="http://schemas.openxmlformats.org/officeDocument/2006/relationships/image" Target="../media/image5.png"/><Relationship Id="rId9" Type="http://schemas.openxmlformats.org/officeDocument/2006/relationships/diagramColors" Target="../diagrams/colors19.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4.png"/><Relationship Id="rId7" Type="http://schemas.openxmlformats.org/officeDocument/2006/relationships/diagramLayout" Target="../diagrams/layout2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microsoft.com/office/2007/relationships/hdphoto" Target="../media/hdphoto1.wdp"/><Relationship Id="rId10" Type="http://schemas.microsoft.com/office/2007/relationships/diagramDrawing" Target="../diagrams/drawing20.xml"/><Relationship Id="rId4" Type="http://schemas.openxmlformats.org/officeDocument/2006/relationships/image" Target="../media/image5.png"/><Relationship Id="rId9" Type="http://schemas.openxmlformats.org/officeDocument/2006/relationships/diagramColors" Target="../diagrams/colors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5.png"/><Relationship Id="rId7" Type="http://schemas.openxmlformats.org/officeDocument/2006/relationships/diagramQuickStyle" Target="../diagrams/quickStyle2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microsoft.com/office/2007/relationships/hdphoto" Target="../media/hdphoto1.wdp"/><Relationship Id="rId9" Type="http://schemas.microsoft.com/office/2007/relationships/diagramDrawing" Target="../diagrams/drawing2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5.png"/><Relationship Id="rId7" Type="http://schemas.openxmlformats.org/officeDocument/2006/relationships/diagramQuickStyle" Target="../diagrams/quickStyle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microsoft.com/office/2007/relationships/hdphoto" Target="../media/hdphoto1.wdp"/><Relationship Id="rId9" Type="http://schemas.microsoft.com/office/2007/relationships/diagramDrawing" Target="../diagrams/drawing2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5.png"/><Relationship Id="rId7" Type="http://schemas.openxmlformats.org/officeDocument/2006/relationships/diagramQuickStyle" Target="../diagrams/quickStyle2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10" Type="http://schemas.openxmlformats.org/officeDocument/2006/relationships/image" Target="../media/image33.jpg"/><Relationship Id="rId4" Type="http://schemas.microsoft.com/office/2007/relationships/hdphoto" Target="../media/hdphoto1.wdp"/><Relationship Id="rId9" Type="http://schemas.microsoft.com/office/2007/relationships/diagramDrawing" Target="../diagrams/drawing24.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5.png"/><Relationship Id="rId7" Type="http://schemas.openxmlformats.org/officeDocument/2006/relationships/diagramQuickStyle" Target="../diagrams/quickStyle2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microsoft.com/office/2007/relationships/hdphoto" Target="../media/hdphoto1.wdp"/><Relationship Id="rId9" Type="http://schemas.microsoft.com/office/2007/relationships/diagramDrawing" Target="../diagrams/drawing25.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5.png"/><Relationship Id="rId7" Type="http://schemas.openxmlformats.org/officeDocument/2006/relationships/diagramQuickStyle" Target="../diagrams/quickStyle3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4" Type="http://schemas.microsoft.com/office/2007/relationships/hdphoto" Target="../media/hdphoto1.wdp"/><Relationship Id="rId9" Type="http://schemas.microsoft.com/office/2007/relationships/diagramDrawing" Target="../diagrams/drawing3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png"/><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hyperlink" Target="https://www.educacionbogota.edu.co/intrased/servicios-intrased/directorio-f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0" y="9331"/>
            <a:ext cx="12192000" cy="6858000"/>
          </a:xfrm>
          <a:prstGeom prst="rect">
            <a:avLst/>
          </a:prstGeom>
        </p:spPr>
      </p:pic>
      <p:sp>
        <p:nvSpPr>
          <p:cNvPr id="7" name="Rectángulo 6">
            <a:extLst>
              <a:ext uri="{FF2B5EF4-FFF2-40B4-BE49-F238E27FC236}">
                <a16:creationId xmlns:a16="http://schemas.microsoft.com/office/drawing/2014/main" id="{C76BFBDD-7C7A-074E-8E25-BE9F84F8B6BC}"/>
              </a:ext>
            </a:extLst>
          </p:cNvPr>
          <p:cNvSpPr/>
          <p:nvPr/>
        </p:nvSpPr>
        <p:spPr>
          <a:xfrm>
            <a:off x="1584792" y="1587359"/>
            <a:ext cx="3595482" cy="1938992"/>
          </a:xfrm>
          <a:prstGeom prst="rect">
            <a:avLst/>
          </a:prstGeom>
        </p:spPr>
        <p:txBody>
          <a:bodyPr wrap="square">
            <a:spAutoFit/>
          </a:bodyPr>
          <a:lstStyle/>
          <a:p>
            <a:pPr algn="ctr"/>
            <a:r>
              <a:rPr lang="es-ES" sz="4000" b="1" dirty="0">
                <a:solidFill>
                  <a:schemeClr val="bg1"/>
                </a:solidFill>
                <a:latin typeface="Abadi MT Condensed Extra Bold" panose="020B0306030101010103" pitchFamily="34" charset="77"/>
                <a:ea typeface="Arial Rounded MT Bold" charset="0"/>
                <a:cs typeface="Arial Rounded MT Bold" charset="0"/>
              </a:rPr>
              <a:t>Fondos de Servicios Educativos - FSE </a:t>
            </a:r>
          </a:p>
        </p:txBody>
      </p:sp>
      <p:pic>
        <p:nvPicPr>
          <p:cNvPr id="13" name="Imagen 12">
            <a:extLst>
              <a:ext uri="{FF2B5EF4-FFF2-40B4-BE49-F238E27FC236}">
                <a16:creationId xmlns:a16="http://schemas.microsoft.com/office/drawing/2014/main" id="{BCA7EDA4-2B2E-5F44-8299-7E83B2D58814}"/>
              </a:ext>
            </a:extLst>
          </p:cNvPr>
          <p:cNvPicPr>
            <a:picLocks noChangeAspect="1"/>
          </p:cNvPicPr>
          <p:nvPr/>
        </p:nvPicPr>
        <p:blipFill>
          <a:blip r:embed="rId4"/>
          <a:stretch>
            <a:fillRect/>
          </a:stretch>
        </p:blipFill>
        <p:spPr>
          <a:xfrm>
            <a:off x="9220200" y="5196168"/>
            <a:ext cx="3157568" cy="1776132"/>
          </a:xfrm>
          <a:prstGeom prst="rect">
            <a:avLst/>
          </a:prstGeom>
        </p:spPr>
      </p:pic>
      <p:sp>
        <p:nvSpPr>
          <p:cNvPr id="6" name="Rectángulo 5">
            <a:extLst>
              <a:ext uri="{FF2B5EF4-FFF2-40B4-BE49-F238E27FC236}">
                <a16:creationId xmlns:a16="http://schemas.microsoft.com/office/drawing/2014/main" id="{D0DCB897-78C5-5C45-9C15-EC3E7EAE6C87}"/>
              </a:ext>
            </a:extLst>
          </p:cNvPr>
          <p:cNvSpPr/>
          <p:nvPr/>
        </p:nvSpPr>
        <p:spPr>
          <a:xfrm>
            <a:off x="278282" y="3330187"/>
            <a:ext cx="6726774" cy="630942"/>
          </a:xfrm>
          <a:prstGeom prst="rect">
            <a:avLst/>
          </a:prstGeom>
        </p:spPr>
        <p:txBody>
          <a:bodyPr wrap="square">
            <a:spAutoFit/>
          </a:bodyPr>
          <a:lstStyle/>
          <a:p>
            <a:pPr algn="ctr"/>
            <a:r>
              <a:rPr lang="es-ES" sz="3500" dirty="0">
                <a:solidFill>
                  <a:schemeClr val="bg1"/>
                </a:solidFill>
                <a:latin typeface="Abadi MT Condensed Light" panose="020B0306030101010103" pitchFamily="34" charset="77"/>
                <a:ea typeface="Arial Rounded MT Bold" charset="0"/>
                <a:cs typeface="Arial Rounded MT Bold" charset="0"/>
              </a:rPr>
              <a:t>Inducción en temas Contractuales</a:t>
            </a:r>
          </a:p>
        </p:txBody>
      </p:sp>
      <p:sp>
        <p:nvSpPr>
          <p:cNvPr id="8" name="Rectángulo 7">
            <a:extLst>
              <a:ext uri="{FF2B5EF4-FFF2-40B4-BE49-F238E27FC236}">
                <a16:creationId xmlns:a16="http://schemas.microsoft.com/office/drawing/2014/main" id="{D36297A8-FAE5-A449-B98C-45ACDB84D71A}"/>
              </a:ext>
            </a:extLst>
          </p:cNvPr>
          <p:cNvSpPr/>
          <p:nvPr/>
        </p:nvSpPr>
        <p:spPr>
          <a:xfrm>
            <a:off x="3030513" y="6208716"/>
            <a:ext cx="704040" cy="400110"/>
          </a:xfrm>
          <a:prstGeom prst="rect">
            <a:avLst/>
          </a:prstGeom>
        </p:spPr>
        <p:txBody>
          <a:bodyPr wrap="none">
            <a:spAutoFit/>
          </a:bodyPr>
          <a:lstStyle/>
          <a:p>
            <a:pPr algn="ctr"/>
            <a:r>
              <a:rPr lang="es-ES" sz="2000" dirty="0">
                <a:solidFill>
                  <a:schemeClr val="bg1"/>
                </a:solidFill>
                <a:latin typeface="Abadi MT Condensed Light" panose="020B0306030101010103" pitchFamily="34" charset="77"/>
                <a:ea typeface="Arial Rounded MT Bold" charset="0"/>
                <a:cs typeface="Arial Rounded MT Bold" charset="0"/>
              </a:rPr>
              <a:t>2021</a:t>
            </a:r>
          </a:p>
        </p:txBody>
      </p:sp>
      <p:sp>
        <p:nvSpPr>
          <p:cNvPr id="9" name="Rectángulo 8">
            <a:extLst>
              <a:ext uri="{FF2B5EF4-FFF2-40B4-BE49-F238E27FC236}">
                <a16:creationId xmlns:a16="http://schemas.microsoft.com/office/drawing/2014/main" id="{AE8DD840-F182-4F82-9F4F-ABE023FFA800}"/>
              </a:ext>
            </a:extLst>
          </p:cNvPr>
          <p:cNvSpPr/>
          <p:nvPr/>
        </p:nvSpPr>
        <p:spPr>
          <a:xfrm>
            <a:off x="-73738" y="5030154"/>
            <a:ext cx="6726774" cy="523220"/>
          </a:xfrm>
          <a:prstGeom prst="rect">
            <a:avLst/>
          </a:prstGeom>
        </p:spPr>
        <p:txBody>
          <a:bodyPr wrap="square">
            <a:spAutoFit/>
          </a:bodyPr>
          <a:lstStyle/>
          <a:p>
            <a:pPr algn="ctr"/>
            <a:r>
              <a:rPr lang="es-ES" sz="2800" dirty="0">
                <a:solidFill>
                  <a:schemeClr val="bg1"/>
                </a:solidFill>
                <a:latin typeface="Abadi MT Condensed Light" panose="020B0306030101010103" pitchFamily="34" charset="77"/>
                <a:ea typeface="Arial Rounded MT Bold" charset="0"/>
                <a:cs typeface="Arial Rounded MT Bold" charset="0"/>
              </a:rPr>
              <a:t>Dirección de Contratación</a:t>
            </a:r>
          </a:p>
        </p:txBody>
      </p:sp>
      <p:sp>
        <p:nvSpPr>
          <p:cNvPr id="10" name="Rectángulo 9">
            <a:extLst>
              <a:ext uri="{FF2B5EF4-FFF2-40B4-BE49-F238E27FC236}">
                <a16:creationId xmlns:a16="http://schemas.microsoft.com/office/drawing/2014/main" id="{43F86C89-E88D-48C2-A96F-086A5DE30B09}"/>
              </a:ext>
            </a:extLst>
          </p:cNvPr>
          <p:cNvSpPr/>
          <p:nvPr/>
        </p:nvSpPr>
        <p:spPr>
          <a:xfrm>
            <a:off x="19146" y="5416513"/>
            <a:ext cx="6726774" cy="523220"/>
          </a:xfrm>
          <a:prstGeom prst="rect">
            <a:avLst/>
          </a:prstGeom>
        </p:spPr>
        <p:txBody>
          <a:bodyPr wrap="square">
            <a:spAutoFit/>
          </a:bodyPr>
          <a:lstStyle/>
          <a:p>
            <a:pPr algn="ctr"/>
            <a:r>
              <a:rPr lang="es-ES" sz="2800" dirty="0">
                <a:solidFill>
                  <a:schemeClr val="bg1"/>
                </a:solidFill>
                <a:latin typeface="Abadi MT Condensed Light" panose="020B0306030101010103" pitchFamily="34" charset="77"/>
                <a:ea typeface="Arial Rounded MT Bold" charset="0"/>
                <a:cs typeface="Arial Rounded MT Bold" charset="0"/>
              </a:rPr>
              <a:t>Secretaría de Educación del Distrito - SED</a:t>
            </a:r>
          </a:p>
        </p:txBody>
      </p:sp>
    </p:spTree>
    <p:extLst>
      <p:ext uri="{BB962C8B-B14F-4D97-AF65-F5344CB8AC3E}">
        <p14:creationId xmlns:p14="http://schemas.microsoft.com/office/powerpoint/2010/main" val="24206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3</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1260676581"/>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700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rPr>
                <a:t>3</a:t>
              </a:r>
            </a:p>
          </p:txBody>
        </p:sp>
      </p:grpSp>
      <p:sp>
        <p:nvSpPr>
          <p:cNvPr id="13" name="CuadroTexto 12">
            <a:extLst>
              <a:ext uri="{FF2B5EF4-FFF2-40B4-BE49-F238E27FC236}">
                <a16:creationId xmlns:a16="http://schemas.microsoft.com/office/drawing/2014/main" id="{0825877E-8261-8141-BD0F-F6AE693DADC3}"/>
              </a:ext>
            </a:extLst>
          </p:cNvPr>
          <p:cNvSpPr txBox="1"/>
          <p:nvPr/>
        </p:nvSpPr>
        <p:spPr>
          <a:xfrm>
            <a:off x="1168400" y="887999"/>
            <a:ext cx="10852424"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Normatividad Contractual Relacionada con los FSE</a:t>
            </a:r>
          </a:p>
        </p:txBody>
      </p:sp>
      <p:graphicFrame>
        <p:nvGraphicFramePr>
          <p:cNvPr id="6" name="Tabla 5"/>
          <p:cNvGraphicFramePr>
            <a:graphicFrameLocks noGrp="1"/>
          </p:cNvGraphicFramePr>
          <p:nvPr>
            <p:extLst>
              <p:ext uri="{D42A27DB-BD31-4B8C-83A1-F6EECF244321}">
                <p14:modId xmlns:p14="http://schemas.microsoft.com/office/powerpoint/2010/main" val="212075378"/>
              </p:ext>
            </p:extLst>
          </p:nvPr>
        </p:nvGraphicFramePr>
        <p:xfrm>
          <a:off x="1168400" y="1518942"/>
          <a:ext cx="3362376" cy="5034882"/>
        </p:xfrm>
        <a:graphic>
          <a:graphicData uri="http://schemas.openxmlformats.org/drawingml/2006/table">
            <a:tbl>
              <a:tblPr firstRow="1" bandRow="1">
                <a:tableStyleId>{F5AB1C69-6EDB-4FF4-983F-18BD219EF322}</a:tableStyleId>
              </a:tblPr>
              <a:tblGrid>
                <a:gridCol w="3362376">
                  <a:extLst>
                    <a:ext uri="{9D8B030D-6E8A-4147-A177-3AD203B41FA5}">
                      <a16:colId xmlns:a16="http://schemas.microsoft.com/office/drawing/2014/main" val="1936835235"/>
                    </a:ext>
                  </a:extLst>
                </a:gridCol>
              </a:tblGrid>
              <a:tr h="393307">
                <a:tc>
                  <a:txBody>
                    <a:bodyPr/>
                    <a:lstStyle/>
                    <a:p>
                      <a:pPr algn="ctr"/>
                      <a:r>
                        <a:rPr lang="es-CO" sz="2000" dirty="0"/>
                        <a:t>Norma</a:t>
                      </a:r>
                    </a:p>
                  </a:txBody>
                  <a:tcPr>
                    <a:solidFill>
                      <a:srgbClr val="8BF191"/>
                    </a:solidFill>
                  </a:tcPr>
                </a:tc>
                <a:extLst>
                  <a:ext uri="{0D108BD9-81ED-4DB2-BD59-A6C34878D82A}">
                    <a16:rowId xmlns:a16="http://schemas.microsoft.com/office/drawing/2014/main" val="2239560601"/>
                  </a:ext>
                </a:extLst>
              </a:tr>
              <a:tr h="647927">
                <a:tc>
                  <a:txBody>
                    <a:bodyPr/>
                    <a:lstStyle/>
                    <a:p>
                      <a:r>
                        <a:rPr lang="es-CO" sz="1800" b="0" kern="1200" dirty="0">
                          <a:solidFill>
                            <a:schemeClr val="dk1"/>
                          </a:solidFill>
                          <a:effectLst/>
                        </a:rPr>
                        <a:t>Constitución Política de Colombia</a:t>
                      </a:r>
                      <a:endParaRPr lang="es-CO" b="0" i="0" dirty="0"/>
                    </a:p>
                  </a:txBody>
                  <a:tcPr>
                    <a:solidFill>
                      <a:srgbClr val="ADF5B0"/>
                    </a:solidFill>
                  </a:tcPr>
                </a:tc>
                <a:extLst>
                  <a:ext uri="{0D108BD9-81ED-4DB2-BD59-A6C34878D82A}">
                    <a16:rowId xmlns:a16="http://schemas.microsoft.com/office/drawing/2014/main" val="1386831331"/>
                  </a:ext>
                </a:extLst>
              </a:tr>
              <a:tr h="363053">
                <a:tc>
                  <a:txBody>
                    <a:bodyPr/>
                    <a:lstStyle/>
                    <a:p>
                      <a:r>
                        <a:rPr lang="es-CO" dirty="0"/>
                        <a:t>Ley 80 de 1993 </a:t>
                      </a:r>
                    </a:p>
                  </a:txBody>
                  <a:tcPr>
                    <a:solidFill>
                      <a:srgbClr val="DDFBDE"/>
                    </a:solidFill>
                  </a:tcPr>
                </a:tc>
                <a:extLst>
                  <a:ext uri="{0D108BD9-81ED-4DB2-BD59-A6C34878D82A}">
                    <a16:rowId xmlns:a16="http://schemas.microsoft.com/office/drawing/2014/main" val="241762168"/>
                  </a:ext>
                </a:extLst>
              </a:tr>
              <a:tr h="363053">
                <a:tc>
                  <a:txBody>
                    <a:bodyPr/>
                    <a:lstStyle/>
                    <a:p>
                      <a:r>
                        <a:rPr lang="es-CO" dirty="0"/>
                        <a:t>Ley 1150 de 2007</a:t>
                      </a:r>
                    </a:p>
                  </a:txBody>
                  <a:tcPr>
                    <a:solidFill>
                      <a:srgbClr val="ADF5B0"/>
                    </a:solidFill>
                  </a:tcPr>
                </a:tc>
                <a:extLst>
                  <a:ext uri="{0D108BD9-81ED-4DB2-BD59-A6C34878D82A}">
                    <a16:rowId xmlns:a16="http://schemas.microsoft.com/office/drawing/2014/main" val="978183707"/>
                  </a:ext>
                </a:extLst>
              </a:tr>
              <a:tr h="363053">
                <a:tc>
                  <a:txBody>
                    <a:bodyPr/>
                    <a:lstStyle/>
                    <a:p>
                      <a:r>
                        <a:rPr lang="es-CO" dirty="0"/>
                        <a:t>Ley</a:t>
                      </a:r>
                      <a:r>
                        <a:rPr lang="es-CO" baseline="0" dirty="0"/>
                        <a:t> 1882 de 2018</a:t>
                      </a:r>
                      <a:endParaRPr lang="es-CO" dirty="0"/>
                    </a:p>
                  </a:txBody>
                  <a:tcPr>
                    <a:solidFill>
                      <a:srgbClr val="DDFBDE"/>
                    </a:solidFill>
                  </a:tcPr>
                </a:tc>
                <a:extLst>
                  <a:ext uri="{0D108BD9-81ED-4DB2-BD59-A6C34878D82A}">
                    <a16:rowId xmlns:a16="http://schemas.microsoft.com/office/drawing/2014/main" val="650879369"/>
                  </a:ext>
                </a:extLst>
              </a:tr>
              <a:tr h="363053">
                <a:tc>
                  <a:txBody>
                    <a:bodyPr/>
                    <a:lstStyle/>
                    <a:p>
                      <a:r>
                        <a:rPr lang="es-CO" dirty="0"/>
                        <a:t>Decreto</a:t>
                      </a:r>
                      <a:r>
                        <a:rPr lang="es-CO" baseline="0" dirty="0"/>
                        <a:t> 1082 de 2015</a:t>
                      </a:r>
                      <a:endParaRPr lang="es-CO" dirty="0"/>
                    </a:p>
                  </a:txBody>
                  <a:tcPr>
                    <a:solidFill>
                      <a:srgbClr val="ADF5B0"/>
                    </a:solidFill>
                  </a:tcPr>
                </a:tc>
                <a:extLst>
                  <a:ext uri="{0D108BD9-81ED-4DB2-BD59-A6C34878D82A}">
                    <a16:rowId xmlns:a16="http://schemas.microsoft.com/office/drawing/2014/main" val="3272623459"/>
                  </a:ext>
                </a:extLst>
              </a:tr>
              <a:tr h="452987">
                <a:tc>
                  <a:txBody>
                    <a:bodyPr/>
                    <a:lstStyle/>
                    <a:p>
                      <a:r>
                        <a:rPr lang="es-CO" dirty="0"/>
                        <a:t>Ley 715 de 2001</a:t>
                      </a:r>
                    </a:p>
                  </a:txBody>
                  <a:tcPr>
                    <a:solidFill>
                      <a:srgbClr val="DDFBDE"/>
                    </a:solidFill>
                  </a:tcPr>
                </a:tc>
                <a:extLst>
                  <a:ext uri="{0D108BD9-81ED-4DB2-BD59-A6C34878D82A}">
                    <a16:rowId xmlns:a16="http://schemas.microsoft.com/office/drawing/2014/main" val="2617005246"/>
                  </a:ext>
                </a:extLst>
              </a:tr>
              <a:tr h="363053">
                <a:tc>
                  <a:txBody>
                    <a:bodyPr/>
                    <a:lstStyle/>
                    <a:p>
                      <a:r>
                        <a:rPr lang="es-CO" dirty="0"/>
                        <a:t>Decreto 1075 de 2015</a:t>
                      </a:r>
                    </a:p>
                  </a:txBody>
                  <a:tcPr>
                    <a:solidFill>
                      <a:srgbClr val="ADF5B0"/>
                    </a:solidFill>
                  </a:tcPr>
                </a:tc>
                <a:extLst>
                  <a:ext uri="{0D108BD9-81ED-4DB2-BD59-A6C34878D82A}">
                    <a16:rowId xmlns:a16="http://schemas.microsoft.com/office/drawing/2014/main" val="3639317484"/>
                  </a:ext>
                </a:extLst>
              </a:tr>
              <a:tr h="635343">
                <a:tc>
                  <a:txBody>
                    <a:bodyPr/>
                    <a:lstStyle/>
                    <a:p>
                      <a:r>
                        <a:rPr lang="es-CO" sz="1800" kern="1200" dirty="0">
                          <a:solidFill>
                            <a:schemeClr val="dk1"/>
                          </a:solidFill>
                          <a:effectLst/>
                        </a:rPr>
                        <a:t>Ley 1437 de 2011 (Modificado por la Ley 2080 de 2021)</a:t>
                      </a:r>
                      <a:endParaRPr lang="es-CO" dirty="0"/>
                    </a:p>
                  </a:txBody>
                  <a:tcPr>
                    <a:solidFill>
                      <a:srgbClr val="DDFBDE"/>
                    </a:solidFill>
                  </a:tcPr>
                </a:tc>
                <a:extLst>
                  <a:ext uri="{0D108BD9-81ED-4DB2-BD59-A6C34878D82A}">
                    <a16:rowId xmlns:a16="http://schemas.microsoft.com/office/drawing/2014/main" val="2848468164"/>
                  </a:ext>
                </a:extLst>
              </a:tr>
              <a:tr h="635343">
                <a:tc>
                  <a:txBody>
                    <a:bodyPr/>
                    <a:lstStyle/>
                    <a:p>
                      <a:r>
                        <a:rPr lang="es-CO" sz="1800" kern="1200" dirty="0">
                          <a:solidFill>
                            <a:schemeClr val="dk1"/>
                          </a:solidFill>
                          <a:effectLst/>
                        </a:rPr>
                        <a:t>Ley 1712 de 2014 </a:t>
                      </a:r>
                    </a:p>
                    <a:p>
                      <a:endParaRPr lang="es-CO" dirty="0"/>
                    </a:p>
                  </a:txBody>
                  <a:tcPr>
                    <a:solidFill>
                      <a:srgbClr val="ADF5B0"/>
                    </a:solidFill>
                  </a:tcPr>
                </a:tc>
                <a:extLst>
                  <a:ext uri="{0D108BD9-81ED-4DB2-BD59-A6C34878D82A}">
                    <a16:rowId xmlns:a16="http://schemas.microsoft.com/office/drawing/2014/main" val="1453954097"/>
                  </a:ext>
                </a:extLst>
              </a:tr>
              <a:tr h="428768">
                <a:tc>
                  <a:txBody>
                    <a:bodyPr/>
                    <a:lstStyle/>
                    <a:p>
                      <a:r>
                        <a:rPr lang="es-MX" dirty="0"/>
                        <a:t>Ley 2195 de 2022</a:t>
                      </a:r>
                      <a:endParaRPr lang="es-CO" dirty="0"/>
                    </a:p>
                  </a:txBody>
                  <a:tcPr>
                    <a:solidFill>
                      <a:srgbClr val="ADF5B0"/>
                    </a:solidFill>
                  </a:tcPr>
                </a:tc>
                <a:extLst>
                  <a:ext uri="{0D108BD9-81ED-4DB2-BD59-A6C34878D82A}">
                    <a16:rowId xmlns:a16="http://schemas.microsoft.com/office/drawing/2014/main" val="188391317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451985144"/>
              </p:ext>
            </p:extLst>
          </p:nvPr>
        </p:nvGraphicFramePr>
        <p:xfrm>
          <a:off x="4653280" y="1521973"/>
          <a:ext cx="5161280" cy="5008939"/>
        </p:xfrm>
        <a:graphic>
          <a:graphicData uri="http://schemas.openxmlformats.org/drawingml/2006/table">
            <a:tbl>
              <a:tblPr firstRow="1" bandRow="1">
                <a:tableStyleId>{F5AB1C69-6EDB-4FF4-983F-18BD219EF322}</a:tableStyleId>
              </a:tblPr>
              <a:tblGrid>
                <a:gridCol w="5161280">
                  <a:extLst>
                    <a:ext uri="{9D8B030D-6E8A-4147-A177-3AD203B41FA5}">
                      <a16:colId xmlns:a16="http://schemas.microsoft.com/office/drawing/2014/main" val="2097219105"/>
                    </a:ext>
                  </a:extLst>
                </a:gridCol>
              </a:tblGrid>
              <a:tr h="401349">
                <a:tc>
                  <a:txBody>
                    <a:bodyPr/>
                    <a:lstStyle/>
                    <a:p>
                      <a:pPr algn="ctr"/>
                      <a:r>
                        <a:rPr lang="es-CO" sz="2000" dirty="0"/>
                        <a:t>Titulo </a:t>
                      </a:r>
                    </a:p>
                  </a:txBody>
                  <a:tcPr/>
                </a:tc>
                <a:extLst>
                  <a:ext uri="{0D108BD9-81ED-4DB2-BD59-A6C34878D82A}">
                    <a16:rowId xmlns:a16="http://schemas.microsoft.com/office/drawing/2014/main" val="1298655133"/>
                  </a:ext>
                </a:extLst>
              </a:tr>
              <a:tr h="648333">
                <a:tc>
                  <a:txBody>
                    <a:bodyPr/>
                    <a:lstStyle/>
                    <a:p>
                      <a:pPr algn="just"/>
                      <a:r>
                        <a:rPr lang="es-CO" sz="1800" kern="1200" dirty="0">
                          <a:solidFill>
                            <a:schemeClr val="dk1"/>
                          </a:solidFill>
                          <a:effectLst/>
                        </a:rPr>
                        <a:t>Constitución Política de Colombia expedida en 1991, es la base de todo sistema político y normativo.</a:t>
                      </a:r>
                      <a:endParaRPr lang="es-CO" dirty="0"/>
                    </a:p>
                  </a:txBody>
                  <a:tcPr/>
                </a:tc>
                <a:extLst>
                  <a:ext uri="{0D108BD9-81ED-4DB2-BD59-A6C34878D82A}">
                    <a16:rowId xmlns:a16="http://schemas.microsoft.com/office/drawing/2014/main" val="4220071465"/>
                  </a:ext>
                </a:extLst>
              </a:tr>
              <a:tr h="370476">
                <a:tc>
                  <a:txBody>
                    <a:bodyPr/>
                    <a:lstStyle/>
                    <a:p>
                      <a:r>
                        <a:rPr lang="es-CO" dirty="0"/>
                        <a:t>Estatuto</a:t>
                      </a:r>
                      <a:r>
                        <a:rPr lang="es-CO" baseline="0" dirty="0"/>
                        <a:t> General de la Contratación – EGC</a:t>
                      </a:r>
                      <a:endParaRPr lang="es-CO" dirty="0"/>
                    </a:p>
                  </a:txBody>
                  <a:tcPr/>
                </a:tc>
                <a:extLst>
                  <a:ext uri="{0D108BD9-81ED-4DB2-BD59-A6C34878D82A}">
                    <a16:rowId xmlns:a16="http://schemas.microsoft.com/office/drawing/2014/main" val="3917778134"/>
                  </a:ext>
                </a:extLst>
              </a:tr>
              <a:tr h="370476">
                <a:tc>
                  <a:txBody>
                    <a:bodyPr/>
                    <a:lstStyle/>
                    <a:p>
                      <a:r>
                        <a:rPr lang="es-CO" dirty="0"/>
                        <a:t>Norma</a:t>
                      </a:r>
                      <a:r>
                        <a:rPr lang="es-CO" baseline="0" dirty="0"/>
                        <a:t> relacionada con el EGC</a:t>
                      </a:r>
                      <a:endParaRPr lang="es-CO" dirty="0"/>
                    </a:p>
                  </a:txBody>
                  <a:tcPr/>
                </a:tc>
                <a:extLst>
                  <a:ext uri="{0D108BD9-81ED-4DB2-BD59-A6C34878D82A}">
                    <a16:rowId xmlns:a16="http://schemas.microsoft.com/office/drawing/2014/main" val="1262520756"/>
                  </a:ext>
                </a:extLst>
              </a:tr>
              <a:tr h="370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Norma</a:t>
                      </a:r>
                      <a:r>
                        <a:rPr lang="es-CO" baseline="0" dirty="0"/>
                        <a:t> modifica al EGC. (Regla de la subsanabilidad)</a:t>
                      </a:r>
                      <a:endParaRPr lang="es-CO" dirty="0"/>
                    </a:p>
                  </a:txBody>
                  <a:tcPr/>
                </a:tc>
                <a:extLst>
                  <a:ext uri="{0D108BD9-81ED-4DB2-BD59-A6C34878D82A}">
                    <a16:rowId xmlns:a16="http://schemas.microsoft.com/office/drawing/2014/main" val="2253188310"/>
                  </a:ext>
                </a:extLst>
              </a:tr>
              <a:tr h="370476">
                <a:tc>
                  <a:txBody>
                    <a:bodyPr/>
                    <a:lstStyle/>
                    <a:p>
                      <a:r>
                        <a:rPr lang="es-CO" dirty="0"/>
                        <a:t>Norma compilatoria</a:t>
                      </a:r>
                      <a:r>
                        <a:rPr lang="es-CO" baseline="0" dirty="0"/>
                        <a:t> del EGC</a:t>
                      </a:r>
                      <a:endParaRPr lang="es-CO" dirty="0"/>
                    </a:p>
                  </a:txBody>
                  <a:tcPr/>
                </a:tc>
                <a:extLst>
                  <a:ext uri="{0D108BD9-81ED-4DB2-BD59-A6C34878D82A}">
                    <a16:rowId xmlns:a16="http://schemas.microsoft.com/office/drawing/2014/main" val="3978493939"/>
                  </a:ext>
                </a:extLst>
              </a:tr>
              <a:tr h="439735">
                <a:tc>
                  <a:txBody>
                    <a:bodyPr/>
                    <a:lstStyle/>
                    <a:p>
                      <a:r>
                        <a:rPr lang="es-CO" dirty="0"/>
                        <a:t>Fondos de Servicios Educativos</a:t>
                      </a:r>
                      <a:r>
                        <a:rPr lang="es-CO" baseline="0" dirty="0"/>
                        <a:t> FSE Art.11,12,13 y 14</a:t>
                      </a:r>
                      <a:endParaRPr lang="es-CO" dirty="0"/>
                    </a:p>
                  </a:txBody>
                  <a:tcPr/>
                </a:tc>
                <a:extLst>
                  <a:ext uri="{0D108BD9-81ED-4DB2-BD59-A6C34878D82A}">
                    <a16:rowId xmlns:a16="http://schemas.microsoft.com/office/drawing/2014/main" val="1830637940"/>
                  </a:ext>
                </a:extLst>
              </a:tr>
              <a:tr h="370476">
                <a:tc>
                  <a:txBody>
                    <a:bodyPr/>
                    <a:lstStyle/>
                    <a:p>
                      <a:r>
                        <a:rPr lang="es-CO" dirty="0"/>
                        <a:t>Reglamentario</a:t>
                      </a:r>
                      <a:r>
                        <a:rPr lang="es-CO" baseline="0" dirty="0"/>
                        <a:t> Sector Educación y de FSE</a:t>
                      </a:r>
                      <a:endParaRPr lang="es-CO" dirty="0"/>
                    </a:p>
                  </a:txBody>
                  <a:tcPr/>
                </a:tc>
                <a:extLst>
                  <a:ext uri="{0D108BD9-81ED-4DB2-BD59-A6C34878D82A}">
                    <a16:rowId xmlns:a16="http://schemas.microsoft.com/office/drawing/2014/main" val="1617971955"/>
                  </a:ext>
                </a:extLst>
              </a:tr>
              <a:tr h="648333">
                <a:tc>
                  <a:txBody>
                    <a:bodyPr/>
                    <a:lstStyle/>
                    <a:p>
                      <a:r>
                        <a:rPr lang="es-CO" sz="1800" kern="1200" dirty="0">
                          <a:solidFill>
                            <a:schemeClr val="dk1"/>
                          </a:solidFill>
                          <a:effectLst/>
                        </a:rPr>
                        <a:t>Código de Procedimiento Administrativo y de lo Contencioso Administrativo </a:t>
                      </a:r>
                      <a:endParaRPr lang="es-CO" dirty="0"/>
                    </a:p>
                  </a:txBody>
                  <a:tcPr/>
                </a:tc>
                <a:extLst>
                  <a:ext uri="{0D108BD9-81ED-4DB2-BD59-A6C34878D82A}">
                    <a16:rowId xmlns:a16="http://schemas.microsoft.com/office/drawing/2014/main" val="218121671"/>
                  </a:ext>
                </a:extLst>
              </a:tr>
              <a:tr h="648333">
                <a:tc>
                  <a:txBody>
                    <a:bodyPr/>
                    <a:lstStyle/>
                    <a:p>
                      <a:r>
                        <a:rPr lang="es-CO" dirty="0"/>
                        <a:t>Ley de Transparencia y del Derecho de Acceso a la Información Pública Nacional </a:t>
                      </a:r>
                    </a:p>
                  </a:txBody>
                  <a:tcPr/>
                </a:tc>
                <a:extLst>
                  <a:ext uri="{0D108BD9-81ED-4DB2-BD59-A6C34878D82A}">
                    <a16:rowId xmlns:a16="http://schemas.microsoft.com/office/drawing/2014/main" val="3258961364"/>
                  </a:ext>
                </a:extLst>
              </a:tr>
              <a:tr h="370476">
                <a:tc>
                  <a:txBody>
                    <a:bodyPr/>
                    <a:lstStyle/>
                    <a:p>
                      <a:r>
                        <a:rPr lang="es-MX" dirty="0"/>
                        <a:t>El artículo 53 -actividad contractual publicidad SECOP</a:t>
                      </a:r>
                      <a:endParaRPr lang="es-CO" dirty="0"/>
                    </a:p>
                  </a:txBody>
                  <a:tcPr/>
                </a:tc>
                <a:extLst>
                  <a:ext uri="{0D108BD9-81ED-4DB2-BD59-A6C34878D82A}">
                    <a16:rowId xmlns:a16="http://schemas.microsoft.com/office/drawing/2014/main" val="2804270203"/>
                  </a:ext>
                </a:extLst>
              </a:tr>
            </a:tbl>
          </a:graphicData>
        </a:graphic>
      </p:graphicFrame>
    </p:spTree>
    <p:extLst>
      <p:ext uri="{BB962C8B-B14F-4D97-AF65-F5344CB8AC3E}">
        <p14:creationId xmlns:p14="http://schemas.microsoft.com/office/powerpoint/2010/main" val="20656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0" y="-23594"/>
            <a:ext cx="1386589" cy="1446550"/>
            <a:chOff x="1611643" y="2536153"/>
            <a:chExt cx="1386593" cy="1571508"/>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3" y="2649905"/>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167650" y="2536153"/>
              <a:ext cx="830586" cy="1571508"/>
            </a:xfrm>
            <a:prstGeom prst="rect">
              <a:avLst/>
            </a:prstGeom>
            <a:ln w="57150">
              <a:noFill/>
            </a:ln>
          </p:spPr>
          <p:txBody>
            <a:bodyPr wrap="square" anchor="ctr" anchorCtr="0">
              <a:spAutoFit/>
            </a:bodyPr>
            <a:lstStyle/>
            <a:p>
              <a:pPr>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 4</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1506564472"/>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0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901307"/>
            <a:ext cx="860552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Plan Anual de Adquisiciones – PAA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4</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20" name="CuadroTexto 19">
            <a:extLst>
              <a:ext uri="{FF2B5EF4-FFF2-40B4-BE49-F238E27FC236}">
                <a16:creationId xmlns:a16="http://schemas.microsoft.com/office/drawing/2014/main" id="{FA044E9D-3201-4AA7-850D-1160F828BC72}"/>
              </a:ext>
            </a:extLst>
          </p:cNvPr>
          <p:cNvSpPr txBox="1"/>
          <p:nvPr/>
        </p:nvSpPr>
        <p:spPr>
          <a:xfrm>
            <a:off x="1372795" y="2065465"/>
            <a:ext cx="3717679" cy="3139321"/>
          </a:xfrm>
          <a:prstGeom prst="rect">
            <a:avLst/>
          </a:prstGeom>
          <a:noFill/>
        </p:spPr>
        <p:txBody>
          <a:bodyPr wrap="square">
            <a:spAutoFit/>
          </a:bodyPr>
          <a:lstStyle/>
          <a:p>
            <a:r>
              <a:rPr lang="es-CO" sz="1800" dirty="0">
                <a:solidFill>
                  <a:srgbClr val="000000"/>
                </a:solidFill>
                <a:effectLst/>
                <a:ea typeface="Calibri" panose="020F0502020204030204" pitchFamily="34" charset="0"/>
              </a:rPr>
              <a:t>El PAA es una herramienta que, en cumplimiento del principio de planeación, permite en este caso a las IED identificar, registrar, programar y divulgar las necesidades de bienes, obras y servicios</a:t>
            </a:r>
            <a:r>
              <a:rPr lang="es-CO" dirty="0">
                <a:solidFill>
                  <a:srgbClr val="000000"/>
                </a:solidFill>
                <a:ea typeface="Calibri" panose="020F0502020204030204" pitchFamily="34" charset="0"/>
              </a:rPr>
              <a:t>.</a:t>
            </a:r>
          </a:p>
          <a:p>
            <a:endParaRPr lang="es-CO" sz="1800" dirty="0">
              <a:solidFill>
                <a:srgbClr val="000000"/>
              </a:solidFill>
              <a:effectLst/>
              <a:ea typeface="Calibri" panose="020F0502020204030204" pitchFamily="34" charset="0"/>
            </a:endParaRPr>
          </a:p>
          <a:p>
            <a:r>
              <a:rPr lang="es-CO" dirty="0">
                <a:solidFill>
                  <a:srgbClr val="000000"/>
                </a:solidFill>
                <a:ea typeface="Calibri" panose="020F0502020204030204" pitchFamily="34" charset="0"/>
              </a:rPr>
              <a:t>A</a:t>
            </a:r>
            <a:r>
              <a:rPr lang="es-CO" sz="1800" dirty="0">
                <a:solidFill>
                  <a:srgbClr val="000000"/>
                </a:solidFill>
                <a:effectLst/>
                <a:ea typeface="Calibri" panose="020F0502020204030204" pitchFamily="34" charset="0"/>
              </a:rPr>
              <a:t>dicionalmente, garantiza la publicidad para con los proveedores interesados de las compras públicas que corresponden en su interés.  </a:t>
            </a:r>
            <a:endParaRPr lang="es-CO" dirty="0"/>
          </a:p>
        </p:txBody>
      </p:sp>
      <p:pic>
        <p:nvPicPr>
          <p:cNvPr id="9" name="Imagen 8">
            <a:extLst>
              <a:ext uri="{FF2B5EF4-FFF2-40B4-BE49-F238E27FC236}">
                <a16:creationId xmlns:a16="http://schemas.microsoft.com/office/drawing/2014/main" id="{D9B59699-4E7E-47D1-8D8A-D13FC28E7880}"/>
              </a:ext>
            </a:extLst>
          </p:cNvPr>
          <p:cNvPicPr>
            <a:picLocks noChangeAspect="1"/>
          </p:cNvPicPr>
          <p:nvPr/>
        </p:nvPicPr>
        <p:blipFill>
          <a:blip r:embed="rId5"/>
          <a:stretch>
            <a:fillRect/>
          </a:stretch>
        </p:blipFill>
        <p:spPr>
          <a:xfrm>
            <a:off x="5270228" y="1866250"/>
            <a:ext cx="5187922" cy="3456169"/>
          </a:xfrm>
          <a:prstGeom prst="rect">
            <a:avLst/>
          </a:prstGeom>
        </p:spPr>
      </p:pic>
    </p:spTree>
    <p:extLst>
      <p:ext uri="{BB962C8B-B14F-4D97-AF65-F5344CB8AC3E}">
        <p14:creationId xmlns:p14="http://schemas.microsoft.com/office/powerpoint/2010/main" val="13613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92199" y="492900"/>
            <a:ext cx="9839961" cy="1077218"/>
          </a:xfrm>
          <a:prstGeom prst="rect">
            <a:avLst/>
          </a:prstGeom>
          <a:noFill/>
        </p:spPr>
        <p:txBody>
          <a:bodyPr wrap="square" rtlCol="0">
            <a:spAutoFit/>
          </a:bodyPr>
          <a:lstStyle/>
          <a:p>
            <a:r>
              <a:rPr lang="es-ES_tradnl" sz="3200" b="1" dirty="0">
                <a:solidFill>
                  <a:srgbClr val="FF0000"/>
                </a:solidFill>
                <a:latin typeface="Abadi MT Condensed Extra Bold" panose="020B0306030101010103" pitchFamily="34" charset="77"/>
              </a:rPr>
              <a:t>¿Se debe publicar el Plan Anual de Adquisiciones – PAA en el SECOP?</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20" name="CuadroTexto 19">
            <a:extLst>
              <a:ext uri="{FF2B5EF4-FFF2-40B4-BE49-F238E27FC236}">
                <a16:creationId xmlns:a16="http://schemas.microsoft.com/office/drawing/2014/main" id="{FA044E9D-3201-4AA7-850D-1160F828BC72}"/>
              </a:ext>
            </a:extLst>
          </p:cNvPr>
          <p:cNvSpPr txBox="1"/>
          <p:nvPr/>
        </p:nvSpPr>
        <p:spPr>
          <a:xfrm>
            <a:off x="1168400" y="1668470"/>
            <a:ext cx="3717679" cy="4247317"/>
          </a:xfrm>
          <a:prstGeom prst="rect">
            <a:avLst/>
          </a:prstGeom>
          <a:noFill/>
        </p:spPr>
        <p:txBody>
          <a:bodyPr wrap="square">
            <a:spAutoFit/>
          </a:bodyPr>
          <a:lstStyle/>
          <a:p>
            <a:pPr algn="just"/>
            <a:r>
              <a:rPr lang="es-CO" sz="1800" dirty="0">
                <a:solidFill>
                  <a:srgbClr val="000000"/>
                </a:solidFill>
                <a:effectLst/>
                <a:ea typeface="Calibri" panose="020F0502020204030204" pitchFamily="34" charset="0"/>
              </a:rPr>
              <a:t>El PAA, se publicará en la plataforma del SECOPII </a:t>
            </a:r>
            <a:r>
              <a:rPr lang="es-MX" sz="1800" dirty="0">
                <a:solidFill>
                  <a:srgbClr val="000000"/>
                </a:solidFill>
                <a:effectLst/>
                <a:ea typeface="Calibri" panose="020F0502020204030204" pitchFamily="34" charset="0"/>
              </a:rPr>
              <a:t>completo, es decir, sin distinguir los regímene</a:t>
            </a:r>
            <a:r>
              <a:rPr lang="es-MX" dirty="0">
                <a:solidFill>
                  <a:srgbClr val="000000"/>
                </a:solidFill>
                <a:ea typeface="Calibri" panose="020F0502020204030204" pitchFamily="34" charset="0"/>
              </a:rPr>
              <a:t>s contractuales que por su cuantía les acarrea a los FSE.</a:t>
            </a:r>
            <a:endParaRPr lang="es-MX" sz="1800" dirty="0">
              <a:solidFill>
                <a:srgbClr val="000000"/>
              </a:solidFill>
              <a:effectLst/>
              <a:ea typeface="Calibri" panose="020F0502020204030204" pitchFamily="34" charset="0"/>
            </a:endParaRPr>
          </a:p>
          <a:p>
            <a:pPr algn="just"/>
            <a:endParaRPr lang="es-MX" dirty="0">
              <a:solidFill>
                <a:srgbClr val="000000"/>
              </a:solidFill>
              <a:ea typeface="Calibri" panose="020F0502020204030204" pitchFamily="34" charset="0"/>
            </a:endParaRPr>
          </a:p>
          <a:p>
            <a:pPr algn="just"/>
            <a:r>
              <a:rPr lang="es-MX" dirty="0">
                <a:solidFill>
                  <a:srgbClr val="000000"/>
                </a:solidFill>
                <a:ea typeface="Calibri" panose="020F0502020204030204" pitchFamily="34" charset="0"/>
              </a:rPr>
              <a:t>Para el caso de los procesos contractuales del EGCP las IED determinará en sus estudios la aclaración de que el PAA se encuentra publicado en el SECOPII. </a:t>
            </a:r>
          </a:p>
          <a:p>
            <a:pPr algn="just"/>
            <a:endParaRPr lang="es-MX" sz="1800" dirty="0">
              <a:solidFill>
                <a:srgbClr val="000000"/>
              </a:solidFill>
              <a:effectLst/>
              <a:ea typeface="Calibri" panose="020F0502020204030204" pitchFamily="34" charset="0"/>
            </a:endParaRPr>
          </a:p>
          <a:p>
            <a:pPr algn="just"/>
            <a:r>
              <a:rPr lang="es-MX" sz="1800" dirty="0">
                <a:solidFill>
                  <a:srgbClr val="000000"/>
                </a:solidFill>
                <a:effectLst/>
                <a:ea typeface="Calibri" panose="020F0502020204030204" pitchFamily="34" charset="0"/>
              </a:rPr>
              <a:t>(Respuesta CCE – RS20221226015366).</a:t>
            </a:r>
            <a:endParaRPr lang="es-CO" sz="1800" dirty="0">
              <a:solidFill>
                <a:srgbClr val="000000"/>
              </a:solidFill>
              <a:effectLst/>
              <a:ea typeface="Calibri" panose="020F0502020204030204" pitchFamily="34" charset="0"/>
            </a:endParaRPr>
          </a:p>
          <a:p>
            <a:pPr algn="just"/>
            <a:endParaRPr lang="es-CO" dirty="0"/>
          </a:p>
        </p:txBody>
      </p:sp>
      <p:pic>
        <p:nvPicPr>
          <p:cNvPr id="3" name="Imagen 2">
            <a:extLst>
              <a:ext uri="{FF2B5EF4-FFF2-40B4-BE49-F238E27FC236}">
                <a16:creationId xmlns:a16="http://schemas.microsoft.com/office/drawing/2014/main" id="{6786A510-6DBE-8C7F-AB8D-4D30EC97EF67}"/>
              </a:ext>
            </a:extLst>
          </p:cNvPr>
          <p:cNvPicPr>
            <a:picLocks noChangeAspect="1"/>
          </p:cNvPicPr>
          <p:nvPr/>
        </p:nvPicPr>
        <p:blipFill>
          <a:blip r:embed="rId3"/>
          <a:stretch>
            <a:fillRect/>
          </a:stretch>
        </p:blipFill>
        <p:spPr>
          <a:xfrm>
            <a:off x="5090474" y="1660405"/>
            <a:ext cx="5951989" cy="3957638"/>
          </a:xfrm>
          <a:prstGeom prst="rect">
            <a:avLst/>
          </a:prstGeom>
        </p:spPr>
      </p:pic>
    </p:spTree>
    <p:extLst>
      <p:ext uri="{BB962C8B-B14F-4D97-AF65-F5344CB8AC3E}">
        <p14:creationId xmlns:p14="http://schemas.microsoft.com/office/powerpoint/2010/main" val="14988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891140"/>
            <a:ext cx="860552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Etapas del Plan Anual de Adquisiciones – PAA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4</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3" name="Diagrama 2">
            <a:extLst>
              <a:ext uri="{FF2B5EF4-FFF2-40B4-BE49-F238E27FC236}">
                <a16:creationId xmlns:a16="http://schemas.microsoft.com/office/drawing/2014/main" id="{3C0FE66E-7290-4BE5-9422-6DAE90A125BD}"/>
              </a:ext>
            </a:extLst>
          </p:cNvPr>
          <p:cNvGraphicFramePr/>
          <p:nvPr>
            <p:extLst>
              <p:ext uri="{D42A27DB-BD31-4B8C-83A1-F6EECF244321}">
                <p14:modId xmlns:p14="http://schemas.microsoft.com/office/powerpoint/2010/main" val="44990190"/>
              </p:ext>
            </p:extLst>
          </p:nvPr>
        </p:nvGraphicFramePr>
        <p:xfrm>
          <a:off x="1168400" y="1214017"/>
          <a:ext cx="9440769" cy="4888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02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901307"/>
            <a:ext cx="860552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Tips para la elaboración del PAA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4</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4" name="Diagrama 3">
            <a:extLst>
              <a:ext uri="{FF2B5EF4-FFF2-40B4-BE49-F238E27FC236}">
                <a16:creationId xmlns:a16="http://schemas.microsoft.com/office/drawing/2014/main" id="{F6ED1644-F65F-4022-863E-084A77F65BC0}"/>
              </a:ext>
            </a:extLst>
          </p:cNvPr>
          <p:cNvGraphicFramePr/>
          <p:nvPr>
            <p:extLst>
              <p:ext uri="{D42A27DB-BD31-4B8C-83A1-F6EECF244321}">
                <p14:modId xmlns:p14="http://schemas.microsoft.com/office/powerpoint/2010/main" val="2485106120"/>
              </p:ext>
            </p:extLst>
          </p:nvPr>
        </p:nvGraphicFramePr>
        <p:xfrm>
          <a:off x="1168400" y="1009388"/>
          <a:ext cx="9115393" cy="54907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045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0" y="-23594"/>
            <a:ext cx="1386589" cy="1446550"/>
            <a:chOff x="1611643" y="2536153"/>
            <a:chExt cx="1386593" cy="1571508"/>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3" y="2649905"/>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167650" y="2536153"/>
              <a:ext cx="830586" cy="1571508"/>
            </a:xfrm>
            <a:prstGeom prst="rect">
              <a:avLst/>
            </a:prstGeom>
            <a:ln w="57150">
              <a:noFill/>
            </a:ln>
          </p:spPr>
          <p:txBody>
            <a:bodyPr wrap="square" anchor="ctr" anchorCtr="0">
              <a:spAutoFit/>
            </a:bodyPr>
            <a:lstStyle/>
            <a:p>
              <a:pPr>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 5</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053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867124"/>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Etapas de la Contratación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7" name="Diagrama 6">
            <a:extLst>
              <a:ext uri="{FF2B5EF4-FFF2-40B4-BE49-F238E27FC236}">
                <a16:creationId xmlns:a16="http://schemas.microsoft.com/office/drawing/2014/main" id="{C728E759-81AD-4BE8-8121-F12C893AC663}"/>
              </a:ext>
            </a:extLst>
          </p:cNvPr>
          <p:cNvGraphicFramePr/>
          <p:nvPr>
            <p:extLst>
              <p:ext uri="{D42A27DB-BD31-4B8C-83A1-F6EECF244321}">
                <p14:modId xmlns:p14="http://schemas.microsoft.com/office/powerpoint/2010/main" val="4222717973"/>
              </p:ext>
            </p:extLst>
          </p:nvPr>
        </p:nvGraphicFramePr>
        <p:xfrm>
          <a:off x="1298182" y="959558"/>
          <a:ext cx="854153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ángulo 8">
            <a:extLst>
              <a:ext uri="{FF2B5EF4-FFF2-40B4-BE49-F238E27FC236}">
                <a16:creationId xmlns:a16="http://schemas.microsoft.com/office/drawing/2014/main" id="{68C14515-B774-4100-95DD-3FDA7A469CEF}"/>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58778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2240379161"/>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Rectángulo 20">
            <a:extLst>
              <a:ext uri="{FF2B5EF4-FFF2-40B4-BE49-F238E27FC236}">
                <a16:creationId xmlns:a16="http://schemas.microsoft.com/office/drawing/2014/main" id="{20C84D26-ACF2-4FC5-97B4-A1A65900A1CB}"/>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4426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2659042" y="4680080"/>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Etapa Precontractual </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23" name="CuadroTexto 22">
            <a:extLst>
              <a:ext uri="{FF2B5EF4-FFF2-40B4-BE49-F238E27FC236}">
                <a16:creationId xmlns:a16="http://schemas.microsoft.com/office/drawing/2014/main" id="{F1C212EF-8494-42B5-B5D0-89DF58D87F6F}"/>
              </a:ext>
            </a:extLst>
          </p:cNvPr>
          <p:cNvSpPr txBox="1"/>
          <p:nvPr/>
        </p:nvSpPr>
        <p:spPr>
          <a:xfrm>
            <a:off x="2659365" y="1598642"/>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rPr>
              <a:t>Introducción </a:t>
            </a:r>
          </a:p>
        </p:txBody>
      </p:sp>
      <p:sp>
        <p:nvSpPr>
          <p:cNvPr id="39" name="CuadroTexto 38">
            <a:extLst>
              <a:ext uri="{FF2B5EF4-FFF2-40B4-BE49-F238E27FC236}">
                <a16:creationId xmlns:a16="http://schemas.microsoft.com/office/drawing/2014/main" id="{533D7359-9D3B-4271-ADFD-BD6D5C8E7427}"/>
              </a:ext>
            </a:extLst>
          </p:cNvPr>
          <p:cNvSpPr txBox="1"/>
          <p:nvPr/>
        </p:nvSpPr>
        <p:spPr>
          <a:xfrm>
            <a:off x="1170997" y="873820"/>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solidFill>
                  <a:srgbClr val="FF0000"/>
                </a:solidFill>
                <a:latin typeface="Abadi MT Condensed Extra Bold" panose="020B0306030101010103" pitchFamily="34" charset="77"/>
              </a:rPr>
              <a:t>Programación</a:t>
            </a:r>
            <a:endParaRPr kumimoji="0" lang="es-ES_tradnl" sz="3500" b="1" i="0" u="none" strike="noStrike" kern="1200" cap="none" spc="0" normalizeH="0" baseline="0" noProof="0" dirty="0">
              <a:ln>
                <a:noFill/>
              </a:ln>
              <a:solidFill>
                <a:srgbClr val="FF0000"/>
              </a:solidFill>
              <a:effectLst/>
              <a:uLnTx/>
              <a:uFillTx/>
              <a:latin typeface="Abadi MT Condensed Extra Bold" panose="020B0306030101010103" pitchFamily="34" charset="77"/>
              <a:ea typeface="+mn-ea"/>
              <a:cs typeface="+mn-cs"/>
            </a:endParaRPr>
          </a:p>
        </p:txBody>
      </p:sp>
      <p:sp>
        <p:nvSpPr>
          <p:cNvPr id="40" name="CuadroTexto 39">
            <a:extLst>
              <a:ext uri="{FF2B5EF4-FFF2-40B4-BE49-F238E27FC236}">
                <a16:creationId xmlns:a16="http://schemas.microsoft.com/office/drawing/2014/main" id="{BDA2DC40-526A-4760-A9E7-A7ADE76B424D}"/>
              </a:ext>
            </a:extLst>
          </p:cNvPr>
          <p:cNvSpPr txBox="1"/>
          <p:nvPr/>
        </p:nvSpPr>
        <p:spPr>
          <a:xfrm>
            <a:off x="2659042" y="2182290"/>
            <a:ext cx="686166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Regímenes Contractuales - Cuantía</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sp>
        <p:nvSpPr>
          <p:cNvPr id="41" name="CuadroTexto 40">
            <a:extLst>
              <a:ext uri="{FF2B5EF4-FFF2-40B4-BE49-F238E27FC236}">
                <a16:creationId xmlns:a16="http://schemas.microsoft.com/office/drawing/2014/main" id="{0459719F-68C3-451B-A81F-33FA279AC1F0}"/>
              </a:ext>
            </a:extLst>
          </p:cNvPr>
          <p:cNvSpPr txBox="1"/>
          <p:nvPr/>
        </p:nvSpPr>
        <p:spPr>
          <a:xfrm>
            <a:off x="2685592" y="3423992"/>
            <a:ext cx="654319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Plan Anual de Adquisiciones - PAA</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sp>
        <p:nvSpPr>
          <p:cNvPr id="42" name="CuadroTexto 41">
            <a:extLst>
              <a:ext uri="{FF2B5EF4-FFF2-40B4-BE49-F238E27FC236}">
                <a16:creationId xmlns:a16="http://schemas.microsoft.com/office/drawing/2014/main" id="{71D108B4-EA5C-42CB-9209-FA3BF7F33D9F}"/>
              </a:ext>
            </a:extLst>
          </p:cNvPr>
          <p:cNvSpPr txBox="1"/>
          <p:nvPr/>
        </p:nvSpPr>
        <p:spPr>
          <a:xfrm>
            <a:off x="2685592" y="2784840"/>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rPr>
              <a:t>Normatividad</a:t>
            </a:r>
          </a:p>
        </p:txBody>
      </p:sp>
      <p:sp>
        <p:nvSpPr>
          <p:cNvPr id="43" name="CuadroTexto 42">
            <a:extLst>
              <a:ext uri="{FF2B5EF4-FFF2-40B4-BE49-F238E27FC236}">
                <a16:creationId xmlns:a16="http://schemas.microsoft.com/office/drawing/2014/main" id="{86C5D428-CDE6-4960-9532-78F30624A95E}"/>
              </a:ext>
            </a:extLst>
          </p:cNvPr>
          <p:cNvSpPr txBox="1"/>
          <p:nvPr/>
        </p:nvSpPr>
        <p:spPr>
          <a:xfrm>
            <a:off x="2685592" y="5313363"/>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Etapa Contractual </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sp>
        <p:nvSpPr>
          <p:cNvPr id="44" name="CuadroTexto 43">
            <a:extLst>
              <a:ext uri="{FF2B5EF4-FFF2-40B4-BE49-F238E27FC236}">
                <a16:creationId xmlns:a16="http://schemas.microsoft.com/office/drawing/2014/main" id="{C65FBACE-4205-489A-B0C6-354443B20F5B}"/>
              </a:ext>
            </a:extLst>
          </p:cNvPr>
          <p:cNvSpPr txBox="1"/>
          <p:nvPr/>
        </p:nvSpPr>
        <p:spPr>
          <a:xfrm>
            <a:off x="2659042" y="5929856"/>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Etapa Poscontractual </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sp>
        <p:nvSpPr>
          <p:cNvPr id="33" name="Rectángulo 32">
            <a:extLst>
              <a:ext uri="{FF2B5EF4-FFF2-40B4-BE49-F238E27FC236}">
                <a16:creationId xmlns:a16="http://schemas.microsoft.com/office/drawing/2014/main" id="{CB3DEA78-9468-4B1E-8E6C-A6E6AB6354CA}"/>
              </a:ext>
            </a:extLst>
          </p:cNvPr>
          <p:cNvSpPr/>
          <p:nvPr/>
        </p:nvSpPr>
        <p:spPr>
          <a:xfrm>
            <a:off x="1703369" y="1538707"/>
            <a:ext cx="495992" cy="769441"/>
          </a:xfrm>
          <a:prstGeom prst="rect">
            <a:avLst/>
          </a:prstGeom>
          <a:ln w="57150">
            <a:noFill/>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4400" b="1" dirty="0">
                <a:solidFill>
                  <a:prstClr val="white"/>
                </a:solidFill>
                <a:latin typeface="Arial Nova Cond" panose="020B0506020202020204" pitchFamily="34" charset="0"/>
              </a:rPr>
              <a:t>1</a:t>
            </a:r>
            <a:endParaRPr kumimoji="0" lang="es-CO" sz="4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34" name="CuadroTexto 33">
            <a:extLst>
              <a:ext uri="{FF2B5EF4-FFF2-40B4-BE49-F238E27FC236}">
                <a16:creationId xmlns:a16="http://schemas.microsoft.com/office/drawing/2014/main" id="{43248D44-8EE3-47A0-BC82-F26A7207A3DF}"/>
              </a:ext>
            </a:extLst>
          </p:cNvPr>
          <p:cNvSpPr txBox="1"/>
          <p:nvPr/>
        </p:nvSpPr>
        <p:spPr>
          <a:xfrm>
            <a:off x="2685592" y="4054934"/>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latin typeface="Abadi MT Condensed Extra Bold" panose="020B0306030101010103" pitchFamily="34" charset="77"/>
              </a:rPr>
              <a:t>Etapas contractuales </a:t>
            </a:r>
            <a:endParaRPr kumimoji="0" lang="es-ES_tradnl" sz="3500" b="1" i="0" u="none" strike="noStrike" kern="1200" cap="none" spc="0" normalizeH="0" baseline="0" noProof="0" dirty="0">
              <a:ln>
                <a:noFill/>
              </a:ln>
              <a:effectLst/>
              <a:uLnTx/>
              <a:uFillTx/>
              <a:latin typeface="Abadi MT Condensed Extra Bold" panose="020B0306030101010103" pitchFamily="34" charset="77"/>
              <a:ea typeface="+mn-ea"/>
              <a:cs typeface="+mn-cs"/>
            </a:endParaRPr>
          </a:p>
        </p:txBody>
      </p:sp>
      <p:grpSp>
        <p:nvGrpSpPr>
          <p:cNvPr id="35" name="Grupo 34">
            <a:extLst>
              <a:ext uri="{FF2B5EF4-FFF2-40B4-BE49-F238E27FC236}">
                <a16:creationId xmlns:a16="http://schemas.microsoft.com/office/drawing/2014/main" id="{57B5F516-EAF6-4025-AB64-F98AE378E331}"/>
              </a:ext>
            </a:extLst>
          </p:cNvPr>
          <p:cNvGrpSpPr/>
          <p:nvPr/>
        </p:nvGrpSpPr>
        <p:grpSpPr>
          <a:xfrm>
            <a:off x="1168399" y="1560169"/>
            <a:ext cx="1386589" cy="707886"/>
            <a:chOff x="1611644" y="2588927"/>
            <a:chExt cx="1386593" cy="769034"/>
          </a:xfrm>
        </p:grpSpPr>
        <p:pic>
          <p:nvPicPr>
            <p:cNvPr id="36" name="Imagen 35">
              <a:extLst>
                <a:ext uri="{FF2B5EF4-FFF2-40B4-BE49-F238E27FC236}">
                  <a16:creationId xmlns:a16="http://schemas.microsoft.com/office/drawing/2014/main" id="{ADB1DF0C-0B0F-449F-BB46-DB96DBAD1CE2}"/>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37" name="Rectángulo 36">
              <a:extLst>
                <a:ext uri="{FF2B5EF4-FFF2-40B4-BE49-F238E27FC236}">
                  <a16:creationId xmlns:a16="http://schemas.microsoft.com/office/drawing/2014/main" id="{24B8F93D-77B9-4D02-B903-60F56C62EC7B}"/>
                </a:ext>
              </a:extLst>
            </p:cNvPr>
            <p:cNvSpPr/>
            <p:nvPr/>
          </p:nvSpPr>
          <p:spPr>
            <a:xfrm>
              <a:off x="2304940" y="2588927"/>
              <a:ext cx="595745" cy="769034"/>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4000" b="1" dirty="0">
                  <a:solidFill>
                    <a:schemeClr val="bg1"/>
                  </a:solidFill>
                  <a:latin typeface="Arial Nova Cond" panose="020B0506020202020204" pitchFamily="34" charset="0"/>
                </a:rPr>
                <a:t>1</a:t>
              </a:r>
              <a:endParaRPr kumimoji="0" lang="es-CO" sz="40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pSp>
        <p:nvGrpSpPr>
          <p:cNvPr id="38" name="Grupo 37">
            <a:extLst>
              <a:ext uri="{FF2B5EF4-FFF2-40B4-BE49-F238E27FC236}">
                <a16:creationId xmlns:a16="http://schemas.microsoft.com/office/drawing/2014/main" id="{9A060E3C-D8BD-4174-97FC-D570C4BC1403}"/>
              </a:ext>
            </a:extLst>
          </p:cNvPr>
          <p:cNvGrpSpPr/>
          <p:nvPr/>
        </p:nvGrpSpPr>
        <p:grpSpPr>
          <a:xfrm>
            <a:off x="1157920" y="5786877"/>
            <a:ext cx="1386589" cy="769441"/>
            <a:chOff x="1611644" y="2555491"/>
            <a:chExt cx="1386593" cy="835906"/>
          </a:xfrm>
        </p:grpSpPr>
        <p:pic>
          <p:nvPicPr>
            <p:cNvPr id="57" name="Imagen 56">
              <a:extLst>
                <a:ext uri="{FF2B5EF4-FFF2-40B4-BE49-F238E27FC236}">
                  <a16:creationId xmlns:a16="http://schemas.microsoft.com/office/drawing/2014/main" id="{5D1B533F-01BB-49EF-8991-5E6C2F3DA41D}"/>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58" name="Rectángulo 57">
              <a:extLst>
                <a:ext uri="{FF2B5EF4-FFF2-40B4-BE49-F238E27FC236}">
                  <a16:creationId xmlns:a16="http://schemas.microsoft.com/office/drawing/2014/main" id="{F9E28C91-8A27-4E6F-8FA6-A23462541459}"/>
                </a:ext>
              </a:extLst>
            </p:cNvPr>
            <p:cNvSpPr/>
            <p:nvPr/>
          </p:nvSpPr>
          <p:spPr>
            <a:xfrm>
              <a:off x="2304940" y="2555491"/>
              <a:ext cx="595745" cy="835906"/>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pSp>
        <p:nvGrpSpPr>
          <p:cNvPr id="59" name="Grupo 58">
            <a:extLst>
              <a:ext uri="{FF2B5EF4-FFF2-40B4-BE49-F238E27FC236}">
                <a16:creationId xmlns:a16="http://schemas.microsoft.com/office/drawing/2014/main" id="{BD7448A5-E015-4B5A-AEBD-79854E93AED7}"/>
              </a:ext>
            </a:extLst>
          </p:cNvPr>
          <p:cNvGrpSpPr/>
          <p:nvPr/>
        </p:nvGrpSpPr>
        <p:grpSpPr>
          <a:xfrm>
            <a:off x="1157923" y="3988037"/>
            <a:ext cx="1386589" cy="707886"/>
            <a:chOff x="1611644" y="2588927"/>
            <a:chExt cx="1386593" cy="769034"/>
          </a:xfrm>
        </p:grpSpPr>
        <p:pic>
          <p:nvPicPr>
            <p:cNvPr id="63" name="Imagen 62">
              <a:extLst>
                <a:ext uri="{FF2B5EF4-FFF2-40B4-BE49-F238E27FC236}">
                  <a16:creationId xmlns:a16="http://schemas.microsoft.com/office/drawing/2014/main" id="{78D15C68-9F90-4070-8797-A0AE49B93817}"/>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64" name="Rectángulo 63">
              <a:extLst>
                <a:ext uri="{FF2B5EF4-FFF2-40B4-BE49-F238E27FC236}">
                  <a16:creationId xmlns:a16="http://schemas.microsoft.com/office/drawing/2014/main" id="{88713E51-CA30-45F7-A0D0-2A1398D781C7}"/>
                </a:ext>
              </a:extLst>
            </p:cNvPr>
            <p:cNvSpPr/>
            <p:nvPr/>
          </p:nvSpPr>
          <p:spPr>
            <a:xfrm>
              <a:off x="2304940" y="2588927"/>
              <a:ext cx="595745" cy="769034"/>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chemeClr val="bg1"/>
                  </a:solidFill>
                  <a:effectLst/>
                  <a:uLnTx/>
                  <a:uFillTx/>
                  <a:latin typeface="Arial Nova Cond" panose="020B0506020202020204" pitchFamily="34" charset="0"/>
                </a:rPr>
                <a:t>5</a:t>
              </a:r>
              <a:endParaRPr kumimoji="0" lang="es-CO" sz="40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pSp>
        <p:nvGrpSpPr>
          <p:cNvPr id="65" name="Grupo 64">
            <a:extLst>
              <a:ext uri="{FF2B5EF4-FFF2-40B4-BE49-F238E27FC236}">
                <a16:creationId xmlns:a16="http://schemas.microsoft.com/office/drawing/2014/main" id="{68B38D30-6A9A-40EA-8820-A7FAC8378706}"/>
              </a:ext>
            </a:extLst>
          </p:cNvPr>
          <p:cNvGrpSpPr/>
          <p:nvPr/>
        </p:nvGrpSpPr>
        <p:grpSpPr>
          <a:xfrm>
            <a:off x="1168397" y="3351040"/>
            <a:ext cx="1386589" cy="707886"/>
            <a:chOff x="2410037" y="5923639"/>
            <a:chExt cx="1386593" cy="769034"/>
          </a:xfrm>
        </p:grpSpPr>
        <p:pic>
          <p:nvPicPr>
            <p:cNvPr id="66" name="Imagen 65">
              <a:extLst>
                <a:ext uri="{FF2B5EF4-FFF2-40B4-BE49-F238E27FC236}">
                  <a16:creationId xmlns:a16="http://schemas.microsoft.com/office/drawing/2014/main" id="{7FF05E69-5D39-423E-9BFC-3455FF9A5C88}"/>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2410037" y="6015099"/>
              <a:ext cx="1386593" cy="647077"/>
            </a:xfrm>
            <a:prstGeom prst="rect">
              <a:avLst/>
            </a:prstGeom>
          </p:spPr>
        </p:pic>
        <p:sp>
          <p:nvSpPr>
            <p:cNvPr id="70" name="Rectángulo 69">
              <a:extLst>
                <a:ext uri="{FF2B5EF4-FFF2-40B4-BE49-F238E27FC236}">
                  <a16:creationId xmlns:a16="http://schemas.microsoft.com/office/drawing/2014/main" id="{2CB133CB-E1EF-48FF-8149-A115D6F88886}"/>
                </a:ext>
              </a:extLst>
            </p:cNvPr>
            <p:cNvSpPr/>
            <p:nvPr/>
          </p:nvSpPr>
          <p:spPr>
            <a:xfrm>
              <a:off x="3081721" y="5923639"/>
              <a:ext cx="595745" cy="769034"/>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chemeClr val="bg1"/>
                  </a:solidFill>
                  <a:effectLst/>
                  <a:uLnTx/>
                  <a:uFillTx/>
                  <a:latin typeface="Arial Nova Cond" panose="020B0506020202020204" pitchFamily="34" charset="0"/>
                </a:rPr>
                <a:t>4</a:t>
              </a:r>
              <a:endParaRPr kumimoji="0" lang="es-CO" sz="40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pSp>
        <p:nvGrpSpPr>
          <p:cNvPr id="71" name="Grupo 70">
            <a:extLst>
              <a:ext uri="{FF2B5EF4-FFF2-40B4-BE49-F238E27FC236}">
                <a16:creationId xmlns:a16="http://schemas.microsoft.com/office/drawing/2014/main" id="{DEBF61A6-5049-471C-B251-110720FF3E9B}"/>
              </a:ext>
            </a:extLst>
          </p:cNvPr>
          <p:cNvGrpSpPr/>
          <p:nvPr/>
        </p:nvGrpSpPr>
        <p:grpSpPr>
          <a:xfrm>
            <a:off x="1168398" y="2776471"/>
            <a:ext cx="1386589" cy="707886"/>
            <a:chOff x="1611644" y="2588927"/>
            <a:chExt cx="1386593" cy="769034"/>
          </a:xfrm>
        </p:grpSpPr>
        <p:pic>
          <p:nvPicPr>
            <p:cNvPr id="72" name="Imagen 71">
              <a:extLst>
                <a:ext uri="{FF2B5EF4-FFF2-40B4-BE49-F238E27FC236}">
                  <a16:creationId xmlns:a16="http://schemas.microsoft.com/office/drawing/2014/main" id="{892684D6-9433-4454-A326-7E936C75D2F3}"/>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73" name="Rectángulo 72">
              <a:extLst>
                <a:ext uri="{FF2B5EF4-FFF2-40B4-BE49-F238E27FC236}">
                  <a16:creationId xmlns:a16="http://schemas.microsoft.com/office/drawing/2014/main" id="{50E48859-7513-451E-BB1A-5DE1C5AC6428}"/>
                </a:ext>
              </a:extLst>
            </p:cNvPr>
            <p:cNvSpPr/>
            <p:nvPr/>
          </p:nvSpPr>
          <p:spPr>
            <a:xfrm>
              <a:off x="2304940" y="2588927"/>
              <a:ext cx="595745" cy="769034"/>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chemeClr val="bg1"/>
                  </a:solidFill>
                  <a:effectLst/>
                  <a:uLnTx/>
                  <a:uFillTx/>
                  <a:latin typeface="Arial Nova Cond" panose="020B0506020202020204" pitchFamily="34" charset="0"/>
                </a:rPr>
                <a:t>3</a:t>
              </a:r>
              <a:endParaRPr kumimoji="0" lang="es-CO" sz="40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pSp>
        <p:nvGrpSpPr>
          <p:cNvPr id="74" name="Grupo 73">
            <a:extLst>
              <a:ext uri="{FF2B5EF4-FFF2-40B4-BE49-F238E27FC236}">
                <a16:creationId xmlns:a16="http://schemas.microsoft.com/office/drawing/2014/main" id="{87BC6E6C-FC69-47C4-83B2-C79D0BB04543}"/>
              </a:ext>
            </a:extLst>
          </p:cNvPr>
          <p:cNvGrpSpPr/>
          <p:nvPr/>
        </p:nvGrpSpPr>
        <p:grpSpPr>
          <a:xfrm>
            <a:off x="1168396" y="2172744"/>
            <a:ext cx="1386589" cy="707886"/>
            <a:chOff x="1611644" y="2588927"/>
            <a:chExt cx="1386593" cy="769034"/>
          </a:xfrm>
        </p:grpSpPr>
        <p:pic>
          <p:nvPicPr>
            <p:cNvPr id="75" name="Imagen 74">
              <a:extLst>
                <a:ext uri="{FF2B5EF4-FFF2-40B4-BE49-F238E27FC236}">
                  <a16:creationId xmlns:a16="http://schemas.microsoft.com/office/drawing/2014/main" id="{807E923D-72EB-4C3F-99DB-9934A083184C}"/>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76" name="Rectángulo 75">
              <a:extLst>
                <a:ext uri="{FF2B5EF4-FFF2-40B4-BE49-F238E27FC236}">
                  <a16:creationId xmlns:a16="http://schemas.microsoft.com/office/drawing/2014/main" id="{8D9B7D36-503D-401F-A277-F438AC0CDAB0}"/>
                </a:ext>
              </a:extLst>
            </p:cNvPr>
            <p:cNvSpPr/>
            <p:nvPr/>
          </p:nvSpPr>
          <p:spPr>
            <a:xfrm>
              <a:off x="2304940" y="2588927"/>
              <a:ext cx="595745" cy="769034"/>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chemeClr val="bg1"/>
                  </a:solidFill>
                  <a:effectLst/>
                  <a:uLnTx/>
                  <a:uFillTx/>
                  <a:latin typeface="Arial Nova Cond" panose="020B0506020202020204" pitchFamily="34" charset="0"/>
                </a:rPr>
                <a:t>2</a:t>
              </a:r>
              <a:endParaRPr kumimoji="0" lang="es-CO" sz="40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pic>
        <p:nvPicPr>
          <p:cNvPr id="78" name="Imagen 77">
            <a:extLst>
              <a:ext uri="{FF2B5EF4-FFF2-40B4-BE49-F238E27FC236}">
                <a16:creationId xmlns:a16="http://schemas.microsoft.com/office/drawing/2014/main" id="{1AD5F023-72E7-44EF-A501-E934BDF21331}"/>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153137" y="5266862"/>
            <a:ext cx="1386589" cy="595626"/>
          </a:xfrm>
          <a:prstGeom prst="rect">
            <a:avLst/>
          </a:prstGeom>
        </p:spPr>
      </p:pic>
      <p:grpSp>
        <p:nvGrpSpPr>
          <p:cNvPr id="80" name="Grupo 79">
            <a:extLst>
              <a:ext uri="{FF2B5EF4-FFF2-40B4-BE49-F238E27FC236}">
                <a16:creationId xmlns:a16="http://schemas.microsoft.com/office/drawing/2014/main" id="{51F0677F-DE99-46E6-AAE6-B01ED397EA30}"/>
              </a:ext>
            </a:extLst>
          </p:cNvPr>
          <p:cNvGrpSpPr/>
          <p:nvPr/>
        </p:nvGrpSpPr>
        <p:grpSpPr>
          <a:xfrm>
            <a:off x="1157514" y="4623366"/>
            <a:ext cx="1408353" cy="646331"/>
            <a:chOff x="1611644" y="2612984"/>
            <a:chExt cx="1408357" cy="702161"/>
          </a:xfrm>
        </p:grpSpPr>
        <p:pic>
          <p:nvPicPr>
            <p:cNvPr id="81" name="Imagen 80">
              <a:extLst>
                <a:ext uri="{FF2B5EF4-FFF2-40B4-BE49-F238E27FC236}">
                  <a16:creationId xmlns:a16="http://schemas.microsoft.com/office/drawing/2014/main" id="{F7C86A16-844E-4D5F-8C7E-51C7076E73FB}"/>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82" name="Rectángulo 81">
              <a:extLst>
                <a:ext uri="{FF2B5EF4-FFF2-40B4-BE49-F238E27FC236}">
                  <a16:creationId xmlns:a16="http://schemas.microsoft.com/office/drawing/2014/main" id="{043BB9DF-6369-4F6B-B2BE-CBCC593B7789}"/>
                </a:ext>
              </a:extLst>
            </p:cNvPr>
            <p:cNvSpPr/>
            <p:nvPr/>
          </p:nvSpPr>
          <p:spPr>
            <a:xfrm>
              <a:off x="2149021" y="2612984"/>
              <a:ext cx="870980" cy="702161"/>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6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83" name="Rectángulo 82">
            <a:extLst>
              <a:ext uri="{FF2B5EF4-FFF2-40B4-BE49-F238E27FC236}">
                <a16:creationId xmlns:a16="http://schemas.microsoft.com/office/drawing/2014/main" id="{53E3E169-2262-448E-8E5A-69E77A501BFE}"/>
              </a:ext>
            </a:extLst>
          </p:cNvPr>
          <p:cNvSpPr/>
          <p:nvPr/>
        </p:nvSpPr>
        <p:spPr>
          <a:xfrm>
            <a:off x="1695298" y="5259726"/>
            <a:ext cx="897528" cy="646331"/>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6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
        <p:nvSpPr>
          <p:cNvPr id="84" name="Rectángulo 83">
            <a:extLst>
              <a:ext uri="{FF2B5EF4-FFF2-40B4-BE49-F238E27FC236}">
                <a16:creationId xmlns:a16="http://schemas.microsoft.com/office/drawing/2014/main" id="{297218EC-1E4D-4F82-A87C-EA538EE4937F}"/>
              </a:ext>
            </a:extLst>
          </p:cNvPr>
          <p:cNvSpPr/>
          <p:nvPr/>
        </p:nvSpPr>
        <p:spPr>
          <a:xfrm>
            <a:off x="1695298" y="5881978"/>
            <a:ext cx="940300" cy="646331"/>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chemeClr val="bg1"/>
                </a:solidFill>
                <a:effectLst/>
                <a:uLnTx/>
                <a:uFillTx/>
                <a:latin typeface="Arial Nova Cond" panose="020B0506020202020204" pitchFamily="34" charset="0"/>
              </a:rPr>
              <a:t>5.3</a:t>
            </a:r>
            <a:endParaRPr kumimoji="0" lang="es-CO" sz="36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35572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892205"/>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Planear en la Contratación</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231252" y="1560736"/>
            <a:ext cx="8675396" cy="1157496"/>
          </a:xfrm>
          <a:prstGeom prst="rect">
            <a:avLst/>
          </a:prstGeom>
          <a:noFill/>
        </p:spPr>
        <p:txBody>
          <a:bodyPr wrap="square" rtlCol="0">
            <a:spAutoFit/>
          </a:bodyPr>
          <a:lstStyle/>
          <a:p>
            <a:pPr algn="just">
              <a:lnSpc>
                <a:spcPct val="115000"/>
              </a:lnSpc>
              <a:spcAft>
                <a:spcPts val="1000"/>
              </a:spcAft>
            </a:pPr>
            <a:r>
              <a:rPr lang="es-MX" dirty="0">
                <a:latin typeface="Calibri" panose="020F0502020204030204" pitchFamily="34" charset="0"/>
                <a:cs typeface="Times New Roman" panose="02020603050405020304" pitchFamily="18" charset="0"/>
              </a:rPr>
              <a:t>La gestión contractual de las IED debe estar precedida por el desarrollo de los estudios, análisis, y demás trámites que permitan definir las condiciones del contrato a celebrar.</a:t>
            </a:r>
          </a:p>
          <a:p>
            <a:pPr algn="just">
              <a:lnSpc>
                <a:spcPct val="115000"/>
              </a:lnSpc>
              <a:spcAft>
                <a:spcPts val="1000"/>
              </a:spcAft>
            </a:pPr>
            <a:r>
              <a:rPr lang="es-MX" dirty="0">
                <a:latin typeface="Calibri" panose="020F0502020204030204" pitchFamily="34" charset="0"/>
                <a:cs typeface="Times New Roman" panose="02020603050405020304" pitchFamily="18" charset="0"/>
              </a:rPr>
              <a:t>Dichos estudios o análisis deberían por lo menos identificar los siguientes elementos:</a:t>
            </a:r>
            <a:endParaRPr lang="es-CO" dirty="0">
              <a:latin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2" name="CuadroTexto 1">
            <a:extLst>
              <a:ext uri="{FF2B5EF4-FFF2-40B4-BE49-F238E27FC236}">
                <a16:creationId xmlns:a16="http://schemas.microsoft.com/office/drawing/2014/main" id="{BBE1DF08-46C7-4257-A11C-C853B2C101CF}"/>
              </a:ext>
            </a:extLst>
          </p:cNvPr>
          <p:cNvSpPr txBox="1"/>
          <p:nvPr/>
        </p:nvSpPr>
        <p:spPr>
          <a:xfrm>
            <a:off x="0" y="6242569"/>
            <a:ext cx="7404933" cy="430887"/>
          </a:xfrm>
          <a:prstGeom prst="rect">
            <a:avLst/>
          </a:prstGeom>
          <a:noFill/>
        </p:spPr>
        <p:txBody>
          <a:bodyPr wrap="square" rtlCol="0">
            <a:spAutoFit/>
          </a:bodyPr>
          <a:lstStyle/>
          <a:p>
            <a:r>
              <a:rPr lang="es-ES" sz="1100" dirty="0">
                <a:latin typeface="Calibri" panose="020F0502020204030204" pitchFamily="34" charset="0"/>
                <a:cs typeface="Times New Roman" panose="02020603050405020304" pitchFamily="18" charset="0"/>
              </a:rPr>
              <a:t>(Documento - Anexo circular conjunta No. recomendaciones para optimizar la gestión contractual de las entidades públicas que no se rigen por el estatuto general de contratación de la administración pública.)</a:t>
            </a:r>
            <a:endParaRPr lang="es-CO" sz="1100" dirty="0"/>
          </a:p>
        </p:txBody>
      </p:sp>
      <p:graphicFrame>
        <p:nvGraphicFramePr>
          <p:cNvPr id="4" name="Diagrama 3">
            <a:extLst>
              <a:ext uri="{FF2B5EF4-FFF2-40B4-BE49-F238E27FC236}">
                <a16:creationId xmlns:a16="http://schemas.microsoft.com/office/drawing/2014/main" id="{05D37D2A-5891-45A6-9DA3-B3F5A439FC4C}"/>
              </a:ext>
            </a:extLst>
          </p:cNvPr>
          <p:cNvGraphicFramePr/>
          <p:nvPr>
            <p:extLst>
              <p:ext uri="{D42A27DB-BD31-4B8C-83A1-F6EECF244321}">
                <p14:modId xmlns:p14="http://schemas.microsoft.com/office/powerpoint/2010/main" val="2915764383"/>
              </p:ext>
            </p:extLst>
          </p:nvPr>
        </p:nvGraphicFramePr>
        <p:xfrm>
          <a:off x="610736" y="2380398"/>
          <a:ext cx="9646551" cy="3984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C4CBFF0B-D385-4E5C-AA46-D137C7B7C1C4}"/>
              </a:ext>
            </a:extLst>
          </p:cNvPr>
          <p:cNvSpPr txBox="1"/>
          <p:nvPr/>
        </p:nvSpPr>
        <p:spPr>
          <a:xfrm>
            <a:off x="948631" y="2801442"/>
            <a:ext cx="526488" cy="707886"/>
          </a:xfrm>
          <a:prstGeom prst="rect">
            <a:avLst/>
          </a:prstGeom>
          <a:noFill/>
        </p:spPr>
        <p:txBody>
          <a:bodyPr wrap="square" rtlCol="0">
            <a:spAutoFit/>
          </a:bodyPr>
          <a:lstStyle/>
          <a:p>
            <a:pPr algn="ctr"/>
            <a:r>
              <a:rPr lang="es-MX" sz="4000" b="1" dirty="0"/>
              <a:t>1</a:t>
            </a:r>
            <a:endParaRPr lang="es-CO" sz="4000" b="1" dirty="0"/>
          </a:p>
        </p:txBody>
      </p:sp>
      <p:sp>
        <p:nvSpPr>
          <p:cNvPr id="17" name="CuadroTexto 16">
            <a:extLst>
              <a:ext uri="{FF2B5EF4-FFF2-40B4-BE49-F238E27FC236}">
                <a16:creationId xmlns:a16="http://schemas.microsoft.com/office/drawing/2014/main" id="{FAD8F6F0-72E5-40E6-9660-B451D8B93C23}"/>
              </a:ext>
            </a:extLst>
          </p:cNvPr>
          <p:cNvSpPr txBox="1"/>
          <p:nvPr/>
        </p:nvSpPr>
        <p:spPr>
          <a:xfrm>
            <a:off x="1231252" y="3984044"/>
            <a:ext cx="526488" cy="707886"/>
          </a:xfrm>
          <a:prstGeom prst="rect">
            <a:avLst/>
          </a:prstGeom>
          <a:noFill/>
        </p:spPr>
        <p:txBody>
          <a:bodyPr wrap="square" rtlCol="0">
            <a:spAutoFit/>
          </a:bodyPr>
          <a:lstStyle/>
          <a:p>
            <a:pPr algn="ctr"/>
            <a:r>
              <a:rPr lang="es-MX" sz="4000" b="1" dirty="0"/>
              <a:t>2</a:t>
            </a:r>
            <a:endParaRPr lang="es-CO" sz="4000" b="1" dirty="0"/>
          </a:p>
        </p:txBody>
      </p:sp>
      <p:sp>
        <p:nvSpPr>
          <p:cNvPr id="19" name="CuadroTexto 18">
            <a:extLst>
              <a:ext uri="{FF2B5EF4-FFF2-40B4-BE49-F238E27FC236}">
                <a16:creationId xmlns:a16="http://schemas.microsoft.com/office/drawing/2014/main" id="{D915454D-06AD-4C6C-BE18-BEF8C6082302}"/>
              </a:ext>
            </a:extLst>
          </p:cNvPr>
          <p:cNvSpPr txBox="1"/>
          <p:nvPr/>
        </p:nvSpPr>
        <p:spPr>
          <a:xfrm>
            <a:off x="948631" y="5233861"/>
            <a:ext cx="526488" cy="707886"/>
          </a:xfrm>
          <a:prstGeom prst="rect">
            <a:avLst/>
          </a:prstGeom>
          <a:noFill/>
        </p:spPr>
        <p:txBody>
          <a:bodyPr wrap="square" rtlCol="0">
            <a:spAutoFit/>
          </a:bodyPr>
          <a:lstStyle/>
          <a:p>
            <a:pPr algn="ctr"/>
            <a:r>
              <a:rPr lang="es-MX" sz="4000" b="1" dirty="0"/>
              <a:t>3</a:t>
            </a:r>
            <a:endParaRPr lang="es-CO" sz="4000" b="1" dirty="0"/>
          </a:p>
        </p:txBody>
      </p:sp>
      <p:sp>
        <p:nvSpPr>
          <p:cNvPr id="24" name="Rectángulo 23">
            <a:extLst>
              <a:ext uri="{FF2B5EF4-FFF2-40B4-BE49-F238E27FC236}">
                <a16:creationId xmlns:a16="http://schemas.microsoft.com/office/drawing/2014/main" id="{2A1916F3-C2CB-4630-A4B6-7843D8DC519C}"/>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45654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54731" y="5192663"/>
            <a:ext cx="12192000" cy="1665337"/>
          </a:xfrm>
          <a:prstGeom prst="rect">
            <a:avLst/>
          </a:prstGeom>
        </p:spPr>
      </p:pic>
      <p:sp>
        <p:nvSpPr>
          <p:cNvPr id="13" name="CuadroTexto 12">
            <a:extLst>
              <a:ext uri="{FF2B5EF4-FFF2-40B4-BE49-F238E27FC236}">
                <a16:creationId xmlns:a16="http://schemas.microsoft.com/office/drawing/2014/main" id="{0825877E-8261-8141-BD0F-F6AE693DADC3}"/>
              </a:ext>
            </a:extLst>
          </p:cNvPr>
          <p:cNvSpPr txBox="1"/>
          <p:nvPr/>
        </p:nvSpPr>
        <p:spPr>
          <a:xfrm>
            <a:off x="1168399" y="892205"/>
            <a:ext cx="726070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Anexo o Ficha Técnica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20" name="CuadroTexto 19">
            <a:extLst>
              <a:ext uri="{FF2B5EF4-FFF2-40B4-BE49-F238E27FC236}">
                <a16:creationId xmlns:a16="http://schemas.microsoft.com/office/drawing/2014/main" id="{C6E2C591-8D07-4641-9336-5D0B4534C7CA}"/>
              </a:ext>
            </a:extLst>
          </p:cNvPr>
          <p:cNvSpPr txBox="1"/>
          <p:nvPr/>
        </p:nvSpPr>
        <p:spPr>
          <a:xfrm>
            <a:off x="1168400" y="1473200"/>
            <a:ext cx="8591420" cy="923330"/>
          </a:xfrm>
          <a:prstGeom prst="rect">
            <a:avLst/>
          </a:prstGeom>
          <a:noFill/>
        </p:spPr>
        <p:txBody>
          <a:bodyPr wrap="square">
            <a:spAutoFit/>
          </a:bodyPr>
          <a:lstStyle/>
          <a:p>
            <a:pPr algn="just"/>
            <a:r>
              <a:rPr lang="es-CO" sz="1800" dirty="0">
                <a:solidFill>
                  <a:srgbClr val="000000"/>
                </a:solidFill>
                <a:latin typeface="+mn-lt"/>
                <a:ea typeface="MS PGothic"/>
                <a:cs typeface="Calibri"/>
              </a:rPr>
              <a:t>Cuenta con el fin de determinar el </a:t>
            </a:r>
            <a:r>
              <a:rPr lang="es-CO" sz="1800" b="1" dirty="0">
                <a:solidFill>
                  <a:srgbClr val="000000"/>
                </a:solidFill>
                <a:latin typeface="+mn-lt"/>
                <a:ea typeface="MS PGothic"/>
                <a:cs typeface="Calibri"/>
              </a:rPr>
              <a:t>QUÉ,</a:t>
            </a:r>
            <a:r>
              <a:rPr lang="es-CO" sz="1800" dirty="0">
                <a:solidFill>
                  <a:srgbClr val="000000"/>
                </a:solidFill>
                <a:latin typeface="+mn-lt"/>
                <a:ea typeface="MS PGothic"/>
                <a:cs typeface="Calibri"/>
              </a:rPr>
              <a:t> es decir, se debe establecer mediante el detalle de los elementos, la necesidad del bien, obra o servicio que la IED pretende adquirir, y </a:t>
            </a:r>
            <a:r>
              <a:rPr lang="es-MX" dirty="0"/>
              <a:t>puede apoyarse con el nivel central, así: </a:t>
            </a:r>
            <a:endParaRPr lang="es-CO" dirty="0"/>
          </a:p>
        </p:txBody>
      </p:sp>
      <p:graphicFrame>
        <p:nvGraphicFramePr>
          <p:cNvPr id="7" name="Tabla 7">
            <a:extLst>
              <a:ext uri="{FF2B5EF4-FFF2-40B4-BE49-F238E27FC236}">
                <a16:creationId xmlns:a16="http://schemas.microsoft.com/office/drawing/2014/main" id="{36074611-51DA-422C-A0DA-653138BFE222}"/>
              </a:ext>
            </a:extLst>
          </p:cNvPr>
          <p:cNvGraphicFramePr>
            <a:graphicFrameLocks noGrp="1"/>
          </p:cNvGraphicFramePr>
          <p:nvPr>
            <p:extLst>
              <p:ext uri="{D42A27DB-BD31-4B8C-83A1-F6EECF244321}">
                <p14:modId xmlns:p14="http://schemas.microsoft.com/office/powerpoint/2010/main" val="187119196"/>
              </p:ext>
            </p:extLst>
          </p:nvPr>
        </p:nvGraphicFramePr>
        <p:xfrm>
          <a:off x="1295397" y="2415249"/>
          <a:ext cx="3503354" cy="3869594"/>
        </p:xfrm>
        <a:graphic>
          <a:graphicData uri="http://schemas.openxmlformats.org/drawingml/2006/table">
            <a:tbl>
              <a:tblPr firstRow="1" bandRow="1">
                <a:tableStyleId>{F5AB1C69-6EDB-4FF4-983F-18BD219EF322}</a:tableStyleId>
              </a:tblPr>
              <a:tblGrid>
                <a:gridCol w="3503354">
                  <a:extLst>
                    <a:ext uri="{9D8B030D-6E8A-4147-A177-3AD203B41FA5}">
                      <a16:colId xmlns:a16="http://schemas.microsoft.com/office/drawing/2014/main" val="2382614546"/>
                    </a:ext>
                  </a:extLst>
                </a:gridCol>
              </a:tblGrid>
              <a:tr h="419440">
                <a:tc>
                  <a:txBody>
                    <a:bodyPr/>
                    <a:lstStyle/>
                    <a:p>
                      <a:pPr algn="ctr"/>
                      <a:r>
                        <a:rPr lang="es-MX" sz="2000" dirty="0"/>
                        <a:t>Solicitud Técnico </a:t>
                      </a:r>
                      <a:endParaRPr lang="es-CO" sz="2000" dirty="0"/>
                    </a:p>
                  </a:txBody>
                  <a:tcPr>
                    <a:solidFill>
                      <a:srgbClr val="3FE19B"/>
                    </a:solidFill>
                  </a:tcPr>
                </a:tc>
                <a:extLst>
                  <a:ext uri="{0D108BD9-81ED-4DB2-BD59-A6C34878D82A}">
                    <a16:rowId xmlns:a16="http://schemas.microsoft.com/office/drawing/2014/main" val="3320558019"/>
                  </a:ext>
                </a:extLst>
              </a:tr>
              <a:tr h="590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Mantenimiento de instalaciones físicas, hidráulicas, eléctricas; obras públicas</a:t>
                      </a:r>
                    </a:p>
                    <a:p>
                      <a:pPr algn="ctr"/>
                      <a:endParaRPr lang="es-CO" sz="1300" dirty="0"/>
                    </a:p>
                  </a:txBody>
                  <a:tcPr>
                    <a:solidFill>
                      <a:srgbClr val="E0F8ED"/>
                    </a:solidFill>
                  </a:tcPr>
                </a:tc>
                <a:extLst>
                  <a:ext uri="{0D108BD9-81ED-4DB2-BD59-A6C34878D82A}">
                    <a16:rowId xmlns:a16="http://schemas.microsoft.com/office/drawing/2014/main" val="3133294967"/>
                  </a:ext>
                </a:extLst>
              </a:tr>
              <a:tr h="753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Bienes o servicios relacionados con comunicaciones, informática, tecnológicos, libros.</a:t>
                      </a:r>
                      <a:endParaRPr lang="es-CO" sz="1300" dirty="0"/>
                    </a:p>
                  </a:txBody>
                  <a:tcPr>
                    <a:solidFill>
                      <a:srgbClr val="F2FCF7"/>
                    </a:solidFill>
                  </a:tcPr>
                </a:tc>
                <a:extLst>
                  <a:ext uri="{0D108BD9-81ED-4DB2-BD59-A6C34878D82A}">
                    <a16:rowId xmlns:a16="http://schemas.microsoft.com/office/drawing/2014/main" val="139388080"/>
                  </a:ext>
                </a:extLst>
              </a:tr>
              <a:tr h="632929">
                <a:tc>
                  <a:txBody>
                    <a:bodyPr/>
                    <a:lstStyle/>
                    <a:p>
                      <a:pPr algn="ctr">
                        <a:lnSpc>
                          <a:spcPct val="115000"/>
                        </a:lnSpc>
                        <a:spcAft>
                          <a:spcPts val="1000"/>
                        </a:spcAft>
                      </a:pPr>
                      <a:r>
                        <a:rPr lang="es-CO" sz="1300" dirty="0">
                          <a:effectLst/>
                        </a:rPr>
                        <a:t>Bienes relacionados con la misión del colegio o elementos de Bioseguridad </a:t>
                      </a:r>
                      <a:endParaRPr lang="es-CO" sz="1300" dirty="0"/>
                    </a:p>
                  </a:txBody>
                  <a:tcPr>
                    <a:solidFill>
                      <a:srgbClr val="E0F8ED"/>
                    </a:solidFill>
                  </a:tcPr>
                </a:tc>
                <a:extLst>
                  <a:ext uri="{0D108BD9-81ED-4DB2-BD59-A6C34878D82A}">
                    <a16:rowId xmlns:a16="http://schemas.microsoft.com/office/drawing/2014/main" val="2703353971"/>
                  </a:ext>
                </a:extLst>
              </a:tr>
              <a:tr h="494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Transporte o Tienda Escolar</a:t>
                      </a:r>
                    </a:p>
                    <a:p>
                      <a:pPr algn="ctr"/>
                      <a:endParaRPr lang="es-CO" sz="1300" dirty="0"/>
                    </a:p>
                  </a:txBody>
                  <a:tcPr>
                    <a:solidFill>
                      <a:srgbClr val="F2FCF7"/>
                    </a:solidFill>
                  </a:tcPr>
                </a:tc>
                <a:extLst>
                  <a:ext uri="{0D108BD9-81ED-4DB2-BD59-A6C34878D82A}">
                    <a16:rowId xmlns:a16="http://schemas.microsoft.com/office/drawing/2014/main" val="1533055711"/>
                  </a:ext>
                </a:extLst>
              </a:tr>
              <a:tr h="723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Desinfección, desratización, poda, lavado de tanques, arrendamientos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300" dirty="0">
                        <a:effectLst/>
                      </a:endParaRPr>
                    </a:p>
                    <a:p>
                      <a:pPr algn="ctr"/>
                      <a:endParaRPr lang="es-CO" sz="1300" dirty="0"/>
                    </a:p>
                  </a:txBody>
                  <a:tcPr>
                    <a:solidFill>
                      <a:srgbClr val="E0F8ED"/>
                    </a:solidFill>
                  </a:tcPr>
                </a:tc>
                <a:extLst>
                  <a:ext uri="{0D108BD9-81ED-4DB2-BD59-A6C34878D82A}">
                    <a16:rowId xmlns:a16="http://schemas.microsoft.com/office/drawing/2014/main" val="2308513388"/>
                  </a:ext>
                </a:extLst>
              </a:tr>
            </a:tbl>
          </a:graphicData>
        </a:graphic>
      </p:graphicFrame>
      <p:graphicFrame>
        <p:nvGraphicFramePr>
          <p:cNvPr id="8" name="Tabla 8">
            <a:extLst>
              <a:ext uri="{FF2B5EF4-FFF2-40B4-BE49-F238E27FC236}">
                <a16:creationId xmlns:a16="http://schemas.microsoft.com/office/drawing/2014/main" id="{AB753096-9854-44CC-B93A-A05E4E73F264}"/>
              </a:ext>
            </a:extLst>
          </p:cNvPr>
          <p:cNvGraphicFramePr>
            <a:graphicFrameLocks noGrp="1"/>
          </p:cNvGraphicFramePr>
          <p:nvPr>
            <p:extLst>
              <p:ext uri="{D42A27DB-BD31-4B8C-83A1-F6EECF244321}">
                <p14:modId xmlns:p14="http://schemas.microsoft.com/office/powerpoint/2010/main" val="2241849796"/>
              </p:ext>
            </p:extLst>
          </p:nvPr>
        </p:nvGraphicFramePr>
        <p:xfrm>
          <a:off x="4878232" y="2413028"/>
          <a:ext cx="4779337" cy="3873348"/>
        </p:xfrm>
        <a:graphic>
          <a:graphicData uri="http://schemas.openxmlformats.org/drawingml/2006/table">
            <a:tbl>
              <a:tblPr firstRow="1" bandRow="1">
                <a:tableStyleId>{00A15C55-8517-42AA-B614-E9B94910E393}</a:tableStyleId>
              </a:tblPr>
              <a:tblGrid>
                <a:gridCol w="4779337">
                  <a:extLst>
                    <a:ext uri="{9D8B030D-6E8A-4147-A177-3AD203B41FA5}">
                      <a16:colId xmlns:a16="http://schemas.microsoft.com/office/drawing/2014/main" val="3126144286"/>
                    </a:ext>
                  </a:extLst>
                </a:gridCol>
              </a:tblGrid>
              <a:tr h="421678">
                <a:tc>
                  <a:txBody>
                    <a:bodyPr/>
                    <a:lstStyle/>
                    <a:p>
                      <a:pPr marL="0" algn="ctr" defTabSz="914400" rtl="0" eaLnBrk="1" latinLnBrk="0" hangingPunct="1"/>
                      <a:r>
                        <a:rPr lang="es-MX" sz="2000" b="1" kern="1200" dirty="0">
                          <a:solidFill>
                            <a:schemeClr val="lt1"/>
                          </a:solidFill>
                        </a:rPr>
                        <a:t>Nivel Central </a:t>
                      </a:r>
                      <a:endParaRPr lang="es-CO" sz="2000" b="1" kern="1200" dirty="0">
                        <a:solidFill>
                          <a:schemeClr val="lt1"/>
                        </a:solidFill>
                        <a:latin typeface="+mn-lt"/>
                        <a:ea typeface="+mn-ea"/>
                        <a:cs typeface="+mn-cs"/>
                      </a:endParaRPr>
                    </a:p>
                  </a:txBody>
                  <a:tcPr/>
                </a:tc>
                <a:extLst>
                  <a:ext uri="{0D108BD9-81ED-4DB2-BD59-A6C34878D82A}">
                    <a16:rowId xmlns:a16="http://schemas.microsoft.com/office/drawing/2014/main" val="11776147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Dirección de Construcción y Conservación de Establecimientos Educativos.</a:t>
                      </a:r>
                    </a:p>
                    <a:p>
                      <a:pPr algn="ctr"/>
                      <a:endParaRPr lang="es-CO" sz="1300" dirty="0"/>
                    </a:p>
                  </a:txBody>
                  <a:tcPr/>
                </a:tc>
                <a:extLst>
                  <a:ext uri="{0D108BD9-81ED-4DB2-BD59-A6C34878D82A}">
                    <a16:rowId xmlns:a16="http://schemas.microsoft.com/office/drawing/2014/main" val="1906914686"/>
                  </a:ext>
                </a:extLst>
              </a:tr>
              <a:tr h="528349">
                <a:tc>
                  <a:txBody>
                    <a:bodyPr/>
                    <a:lstStyle/>
                    <a:p>
                      <a:pPr algn="ctr">
                        <a:lnSpc>
                          <a:spcPct val="115000"/>
                        </a:lnSpc>
                        <a:spcAft>
                          <a:spcPts val="1000"/>
                        </a:spcAft>
                      </a:pPr>
                      <a:r>
                        <a:rPr lang="es-CO" sz="1300" dirty="0">
                          <a:effectLst/>
                        </a:rPr>
                        <a:t>Oficina Administrativa de REDP, La Subsecretaría de Calidad y  Pertinencia y la Dirección de Ciencias, Tecnologías y Medios Educativos.</a:t>
                      </a:r>
                      <a:endParaRPr lang="es-CO" sz="1300" dirty="0"/>
                    </a:p>
                  </a:txBody>
                  <a:tcPr/>
                </a:tc>
                <a:extLst>
                  <a:ext uri="{0D108BD9-81ED-4DB2-BD59-A6C34878D82A}">
                    <a16:rowId xmlns:a16="http://schemas.microsoft.com/office/drawing/2014/main" val="4024654907"/>
                  </a:ext>
                </a:extLst>
              </a:tr>
              <a:tr h="322490">
                <a:tc>
                  <a:txBody>
                    <a:bodyPr/>
                    <a:lstStyle/>
                    <a:p>
                      <a:pPr algn="ctr">
                        <a:lnSpc>
                          <a:spcPct val="115000"/>
                        </a:lnSpc>
                        <a:spcAft>
                          <a:spcPts val="1000"/>
                        </a:spcAft>
                      </a:pPr>
                      <a:r>
                        <a:rPr lang="es-CO" sz="1300" dirty="0">
                          <a:effectLst/>
                        </a:rPr>
                        <a:t>Dirección de Dotaciones Escolares y Dirección de Talento Humano.</a:t>
                      </a:r>
                    </a:p>
                    <a:p>
                      <a:pPr algn="ctr"/>
                      <a:endParaRPr lang="es-CO" sz="1300" dirty="0"/>
                    </a:p>
                  </a:txBody>
                  <a:tcPr/>
                </a:tc>
                <a:extLst>
                  <a:ext uri="{0D108BD9-81ED-4DB2-BD59-A6C34878D82A}">
                    <a16:rowId xmlns:a16="http://schemas.microsoft.com/office/drawing/2014/main" val="33466919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a:effectLst/>
                        </a:rPr>
                        <a:t>Dirección de Bienestar Estudiantil.</a:t>
                      </a:r>
                    </a:p>
                    <a:p>
                      <a:pPr algn="ctr"/>
                      <a:endParaRPr lang="es-CO" sz="1300" dirty="0"/>
                    </a:p>
                  </a:txBody>
                  <a:tcPr/>
                </a:tc>
                <a:extLst>
                  <a:ext uri="{0D108BD9-81ED-4DB2-BD59-A6C34878D82A}">
                    <a16:rowId xmlns:a16="http://schemas.microsoft.com/office/drawing/2014/main" val="1671608639"/>
                  </a:ext>
                </a:extLst>
              </a:tr>
              <a:tr h="370840">
                <a:tc>
                  <a:txBody>
                    <a:bodyPr/>
                    <a:lstStyle/>
                    <a:p>
                      <a:pPr algn="ctr">
                        <a:lnSpc>
                          <a:spcPct val="115000"/>
                        </a:lnSpc>
                        <a:spcAft>
                          <a:spcPts val="1000"/>
                        </a:spcAft>
                      </a:pPr>
                      <a:r>
                        <a:rPr lang="es-CO" sz="1300" dirty="0">
                          <a:effectLst/>
                        </a:rPr>
                        <a:t>Dirección de Servicios Administrativos y la Dirección de Talento Humano (SST).</a:t>
                      </a:r>
                    </a:p>
                    <a:p>
                      <a:pPr algn="ctr"/>
                      <a:endParaRPr lang="es-CO" sz="1300" dirty="0"/>
                    </a:p>
                  </a:txBody>
                  <a:tcPr/>
                </a:tc>
                <a:extLst>
                  <a:ext uri="{0D108BD9-81ED-4DB2-BD59-A6C34878D82A}">
                    <a16:rowId xmlns:a16="http://schemas.microsoft.com/office/drawing/2014/main" val="1137409854"/>
                  </a:ext>
                </a:extLst>
              </a:tr>
            </a:tbl>
          </a:graphicData>
        </a:graphic>
      </p:graphicFrame>
      <p:sp>
        <p:nvSpPr>
          <p:cNvPr id="11" name="Rectángulo 10">
            <a:extLst>
              <a:ext uri="{FF2B5EF4-FFF2-40B4-BE49-F238E27FC236}">
                <a16:creationId xmlns:a16="http://schemas.microsoft.com/office/drawing/2014/main" id="{A8E77359-4745-47ED-8E74-65BAABA42A04}"/>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2994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54731" y="5192663"/>
            <a:ext cx="12192000" cy="1665337"/>
          </a:xfrm>
          <a:prstGeom prst="rect">
            <a:avLst/>
          </a:prstGeom>
        </p:spPr>
      </p:pic>
      <p:sp>
        <p:nvSpPr>
          <p:cNvPr id="13" name="CuadroTexto 12">
            <a:extLst>
              <a:ext uri="{FF2B5EF4-FFF2-40B4-BE49-F238E27FC236}">
                <a16:creationId xmlns:a16="http://schemas.microsoft.com/office/drawing/2014/main" id="{0825877E-8261-8141-BD0F-F6AE693DADC3}"/>
              </a:ext>
            </a:extLst>
          </p:cNvPr>
          <p:cNvSpPr txBox="1"/>
          <p:nvPr/>
        </p:nvSpPr>
        <p:spPr>
          <a:xfrm>
            <a:off x="1168399" y="892205"/>
            <a:ext cx="726070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Anexo o Ficha Técnica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3" name="Diagrama 2">
            <a:extLst>
              <a:ext uri="{FF2B5EF4-FFF2-40B4-BE49-F238E27FC236}">
                <a16:creationId xmlns:a16="http://schemas.microsoft.com/office/drawing/2014/main" id="{ACD90810-B080-4DC3-BCF6-B4C5B1CB6030}"/>
              </a:ext>
            </a:extLst>
          </p:cNvPr>
          <p:cNvGraphicFramePr/>
          <p:nvPr>
            <p:extLst>
              <p:ext uri="{D42A27DB-BD31-4B8C-83A1-F6EECF244321}">
                <p14:modId xmlns:p14="http://schemas.microsoft.com/office/powerpoint/2010/main" val="3505609846"/>
              </p:ext>
            </p:extLst>
          </p:nvPr>
        </p:nvGraphicFramePr>
        <p:xfrm>
          <a:off x="393373" y="1651701"/>
          <a:ext cx="8035731" cy="46151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a:extLst>
              <a:ext uri="{FF2B5EF4-FFF2-40B4-BE49-F238E27FC236}">
                <a16:creationId xmlns:a16="http://schemas.microsoft.com/office/drawing/2014/main" id="{49B51DEB-A58D-49A9-A7B9-A557EF5E4C59}"/>
              </a:ext>
            </a:extLst>
          </p:cNvPr>
          <p:cNvPicPr>
            <a:picLocks noChangeAspect="1"/>
          </p:cNvPicPr>
          <p:nvPr/>
        </p:nvPicPr>
        <p:blipFill>
          <a:blip r:embed="rId11"/>
          <a:stretch>
            <a:fillRect/>
          </a:stretch>
        </p:blipFill>
        <p:spPr>
          <a:xfrm>
            <a:off x="8531976" y="3648269"/>
            <a:ext cx="2588783" cy="1827063"/>
          </a:xfrm>
          <a:prstGeom prst="rect">
            <a:avLst/>
          </a:prstGeom>
        </p:spPr>
      </p:pic>
      <p:pic>
        <p:nvPicPr>
          <p:cNvPr id="6" name="Imagen 5">
            <a:extLst>
              <a:ext uri="{FF2B5EF4-FFF2-40B4-BE49-F238E27FC236}">
                <a16:creationId xmlns:a16="http://schemas.microsoft.com/office/drawing/2014/main" id="{24E0AF6F-F7A1-4421-81AB-0629DAD68C64}"/>
              </a:ext>
            </a:extLst>
          </p:cNvPr>
          <p:cNvPicPr>
            <a:picLocks noChangeAspect="1"/>
          </p:cNvPicPr>
          <p:nvPr/>
        </p:nvPicPr>
        <p:blipFill>
          <a:blip r:embed="rId12"/>
          <a:stretch>
            <a:fillRect/>
          </a:stretch>
        </p:blipFill>
        <p:spPr>
          <a:xfrm>
            <a:off x="8690596" y="1640823"/>
            <a:ext cx="2910567" cy="2007446"/>
          </a:xfrm>
          <a:prstGeom prst="rect">
            <a:avLst/>
          </a:prstGeom>
        </p:spPr>
      </p:pic>
      <p:sp>
        <p:nvSpPr>
          <p:cNvPr id="11" name="Rectángulo 10">
            <a:extLst>
              <a:ext uri="{FF2B5EF4-FFF2-40B4-BE49-F238E27FC236}">
                <a16:creationId xmlns:a16="http://schemas.microsoft.com/office/drawing/2014/main" id="{90356CB2-F71F-4738-897F-059450A93A50}"/>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745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54731" y="5192663"/>
            <a:ext cx="12192000" cy="1665337"/>
          </a:xfrm>
          <a:prstGeom prst="rect">
            <a:avLst/>
          </a:prstGeom>
        </p:spPr>
      </p:pic>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pic>
        <p:nvPicPr>
          <p:cNvPr id="9" name="Imagen 8">
            <a:extLst>
              <a:ext uri="{FF2B5EF4-FFF2-40B4-BE49-F238E27FC236}">
                <a16:creationId xmlns:a16="http://schemas.microsoft.com/office/drawing/2014/main" id="{C92AD384-1D26-4A19-9B0A-B2445A1E386B}"/>
              </a:ext>
            </a:extLst>
          </p:cNvPr>
          <p:cNvPicPr>
            <a:picLocks noChangeAspect="1"/>
          </p:cNvPicPr>
          <p:nvPr/>
        </p:nvPicPr>
        <p:blipFill>
          <a:blip r:embed="rId6"/>
          <a:stretch>
            <a:fillRect/>
          </a:stretch>
        </p:blipFill>
        <p:spPr>
          <a:xfrm>
            <a:off x="3195804" y="1613769"/>
            <a:ext cx="4567266" cy="5051138"/>
          </a:xfrm>
          <a:prstGeom prst="rect">
            <a:avLst/>
          </a:prstGeom>
        </p:spPr>
      </p:pic>
      <p:sp>
        <p:nvSpPr>
          <p:cNvPr id="17" name="CuadroTexto 16">
            <a:extLst>
              <a:ext uri="{FF2B5EF4-FFF2-40B4-BE49-F238E27FC236}">
                <a16:creationId xmlns:a16="http://schemas.microsoft.com/office/drawing/2014/main" id="{C253F19B-2D6B-4E4C-8CE3-26C54416C535}"/>
              </a:ext>
            </a:extLst>
          </p:cNvPr>
          <p:cNvSpPr txBox="1"/>
          <p:nvPr/>
        </p:nvSpPr>
        <p:spPr>
          <a:xfrm>
            <a:off x="1191424" y="903369"/>
            <a:ext cx="726070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Anexo o Ficha Técnica</a:t>
            </a:r>
          </a:p>
        </p:txBody>
      </p:sp>
      <p:sp>
        <p:nvSpPr>
          <p:cNvPr id="20" name="CuadroTexto 19">
            <a:extLst>
              <a:ext uri="{FF2B5EF4-FFF2-40B4-BE49-F238E27FC236}">
                <a16:creationId xmlns:a16="http://schemas.microsoft.com/office/drawing/2014/main" id="{377B36EF-B483-45EF-9989-8F23DA6CF202}"/>
              </a:ext>
            </a:extLst>
          </p:cNvPr>
          <p:cNvSpPr txBox="1"/>
          <p:nvPr/>
        </p:nvSpPr>
        <p:spPr>
          <a:xfrm>
            <a:off x="-54731" y="6278254"/>
            <a:ext cx="3284376" cy="430887"/>
          </a:xfrm>
          <a:prstGeom prst="rect">
            <a:avLst/>
          </a:prstGeom>
          <a:noFill/>
        </p:spPr>
        <p:txBody>
          <a:bodyPr wrap="square" rtlCol="0">
            <a:spAutoFit/>
          </a:bodyPr>
          <a:lstStyle/>
          <a:p>
            <a:r>
              <a:rPr lang="es-ES" sz="1100" dirty="0">
                <a:latin typeface="Calibri" panose="020F0502020204030204" pitchFamily="34" charset="0"/>
                <a:cs typeface="Times New Roman" panose="02020603050405020304" pitchFamily="18" charset="0"/>
              </a:rPr>
              <a:t>(Proceso </a:t>
            </a:r>
            <a:r>
              <a:rPr lang="es-MX" sz="1100" dirty="0">
                <a:latin typeface="Calibri" panose="020F0502020204030204" pitchFamily="34" charset="0"/>
                <a:cs typeface="Times New Roman" panose="02020603050405020304" pitchFamily="18" charset="0"/>
              </a:rPr>
              <a:t>SECRETARIA DE EDUCACION DEL DISTRITO SED-SA-SI-DDE-069-2021 (Presentación de oferta)</a:t>
            </a:r>
            <a:r>
              <a:rPr lang="es-ES" sz="1100" dirty="0">
                <a:latin typeface="Calibri" panose="020F0502020204030204" pitchFamily="34" charset="0"/>
                <a:cs typeface="Times New Roman" panose="02020603050405020304" pitchFamily="18" charset="0"/>
              </a:rPr>
              <a:t>)</a:t>
            </a:r>
            <a:endParaRPr lang="es-CO" sz="1100" dirty="0"/>
          </a:p>
        </p:txBody>
      </p:sp>
      <p:sp>
        <p:nvSpPr>
          <p:cNvPr id="10" name="Rectángulo 9">
            <a:extLst>
              <a:ext uri="{FF2B5EF4-FFF2-40B4-BE49-F238E27FC236}">
                <a16:creationId xmlns:a16="http://schemas.microsoft.com/office/drawing/2014/main" id="{A9531F03-982D-487D-9477-EF4DE2EEF28A}"/>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308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54731" y="5192663"/>
            <a:ext cx="12192000" cy="1665337"/>
          </a:xfrm>
          <a:prstGeom prst="rect">
            <a:avLst/>
          </a:prstGeom>
        </p:spPr>
      </p:pic>
      <p:sp>
        <p:nvSpPr>
          <p:cNvPr id="13" name="CuadroTexto 12">
            <a:extLst>
              <a:ext uri="{FF2B5EF4-FFF2-40B4-BE49-F238E27FC236}">
                <a16:creationId xmlns:a16="http://schemas.microsoft.com/office/drawing/2014/main" id="{0825877E-8261-8141-BD0F-F6AE693DADC3}"/>
              </a:ext>
            </a:extLst>
          </p:cNvPr>
          <p:cNvSpPr txBox="1"/>
          <p:nvPr/>
        </p:nvSpPr>
        <p:spPr>
          <a:xfrm>
            <a:off x="1168399" y="892205"/>
            <a:ext cx="726070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 del Sector y del Mercado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0" y="6165435"/>
            <a:ext cx="8675396" cy="430887"/>
          </a:xfrm>
          <a:prstGeom prst="rect">
            <a:avLst/>
          </a:prstGeom>
          <a:noFill/>
        </p:spPr>
        <p:txBody>
          <a:bodyPr wrap="square" rtlCol="0">
            <a:spAutoFit/>
          </a:bodyPr>
          <a:lstStyle/>
          <a:p>
            <a:pPr algn="just"/>
            <a:r>
              <a:rPr lang="es-CO" sz="1100" dirty="0"/>
              <a:t>(Decreto 1082 de 2015</a:t>
            </a:r>
            <a:r>
              <a:rPr lang="es-CO" sz="1100" dirty="0">
                <a:cs typeface="Calibri" pitchFamily="34" charset="0"/>
              </a:rPr>
              <a:t>, </a:t>
            </a:r>
            <a:r>
              <a:rPr lang="es-CO" sz="1100" dirty="0"/>
              <a:t>ART. 2.2.1.1.1.6.1., deber de análisis de las Entidades Estatales del sector económico y de los oferentes por parte de las entidades estatales.)</a:t>
            </a:r>
            <a:endParaRPr lang="es-CO" dirty="0">
              <a:latin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3" name="Diagrama 2">
            <a:extLst>
              <a:ext uri="{FF2B5EF4-FFF2-40B4-BE49-F238E27FC236}">
                <a16:creationId xmlns:a16="http://schemas.microsoft.com/office/drawing/2014/main" id="{3B03A615-F00B-4D08-8302-48E3583D18B1}"/>
              </a:ext>
            </a:extLst>
          </p:cNvPr>
          <p:cNvGraphicFramePr/>
          <p:nvPr>
            <p:extLst>
              <p:ext uri="{D42A27DB-BD31-4B8C-83A1-F6EECF244321}">
                <p14:modId xmlns:p14="http://schemas.microsoft.com/office/powerpoint/2010/main" val="3945575053"/>
              </p:ext>
            </p:extLst>
          </p:nvPr>
        </p:nvGraphicFramePr>
        <p:xfrm>
          <a:off x="1188346" y="1614740"/>
          <a:ext cx="8520920" cy="4337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a:extLst>
              <a:ext uri="{FF2B5EF4-FFF2-40B4-BE49-F238E27FC236}">
                <a16:creationId xmlns:a16="http://schemas.microsoft.com/office/drawing/2014/main" id="{653E8CFC-1921-482F-8B41-093FD37C12AF}"/>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28677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54731" y="5192663"/>
            <a:ext cx="12192000" cy="1665337"/>
          </a:xfrm>
          <a:prstGeom prst="rect">
            <a:avLst/>
          </a:prstGeom>
        </p:spPr>
      </p:pic>
      <p:sp>
        <p:nvSpPr>
          <p:cNvPr id="13" name="CuadroTexto 12">
            <a:extLst>
              <a:ext uri="{FF2B5EF4-FFF2-40B4-BE49-F238E27FC236}">
                <a16:creationId xmlns:a16="http://schemas.microsoft.com/office/drawing/2014/main" id="{0825877E-8261-8141-BD0F-F6AE693DADC3}"/>
              </a:ext>
            </a:extLst>
          </p:cNvPr>
          <p:cNvSpPr txBox="1"/>
          <p:nvPr/>
        </p:nvSpPr>
        <p:spPr>
          <a:xfrm>
            <a:off x="1168399" y="892205"/>
            <a:ext cx="726070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 del Sector y del Mercado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54731" y="6267959"/>
            <a:ext cx="8675396" cy="430887"/>
          </a:xfrm>
          <a:prstGeom prst="rect">
            <a:avLst/>
          </a:prstGeom>
          <a:noFill/>
        </p:spPr>
        <p:txBody>
          <a:bodyPr wrap="square" rtlCol="0">
            <a:spAutoFit/>
          </a:bodyPr>
          <a:lstStyle/>
          <a:p>
            <a:pPr algn="just"/>
            <a:r>
              <a:rPr lang="es-CO" sz="1100" dirty="0"/>
              <a:t>(Decreto 1082 de 2015</a:t>
            </a:r>
            <a:r>
              <a:rPr lang="es-CO" sz="1100" dirty="0">
                <a:cs typeface="Calibri" pitchFamily="34" charset="0"/>
              </a:rPr>
              <a:t>, </a:t>
            </a:r>
            <a:r>
              <a:rPr lang="es-CO" sz="1100" dirty="0"/>
              <a:t>ART. 2.2.1.1.1.6.1., deber de análisis de las Entidades Estatales del sector económico y de los oferentes por parte de las entidades estatales.)</a:t>
            </a:r>
            <a:endParaRPr lang="es-CO" dirty="0">
              <a:latin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2" name="Diagrama 1">
            <a:extLst>
              <a:ext uri="{FF2B5EF4-FFF2-40B4-BE49-F238E27FC236}">
                <a16:creationId xmlns:a16="http://schemas.microsoft.com/office/drawing/2014/main" id="{471BE681-BD68-44C4-BF86-C841AD84BFE3}"/>
              </a:ext>
            </a:extLst>
          </p:cNvPr>
          <p:cNvGraphicFramePr/>
          <p:nvPr>
            <p:extLst>
              <p:ext uri="{D42A27DB-BD31-4B8C-83A1-F6EECF244321}">
                <p14:modId xmlns:p14="http://schemas.microsoft.com/office/powerpoint/2010/main" val="844368152"/>
              </p:ext>
            </p:extLst>
          </p:nvPr>
        </p:nvGraphicFramePr>
        <p:xfrm>
          <a:off x="1177731" y="1361025"/>
          <a:ext cx="3114351" cy="50012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a 3">
            <a:extLst>
              <a:ext uri="{FF2B5EF4-FFF2-40B4-BE49-F238E27FC236}">
                <a16:creationId xmlns:a16="http://schemas.microsoft.com/office/drawing/2014/main" id="{860D7CBF-B3FA-4C36-B4FD-3E3889C27FFA}"/>
              </a:ext>
            </a:extLst>
          </p:cNvPr>
          <p:cNvGraphicFramePr/>
          <p:nvPr>
            <p:extLst>
              <p:ext uri="{D42A27DB-BD31-4B8C-83A1-F6EECF244321}">
                <p14:modId xmlns:p14="http://schemas.microsoft.com/office/powerpoint/2010/main" val="2329299181"/>
              </p:ext>
            </p:extLst>
          </p:nvPr>
        </p:nvGraphicFramePr>
        <p:xfrm>
          <a:off x="3987089" y="1738608"/>
          <a:ext cx="7260705" cy="40842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Rectángulo 10">
            <a:extLst>
              <a:ext uri="{FF2B5EF4-FFF2-40B4-BE49-F238E27FC236}">
                <a16:creationId xmlns:a16="http://schemas.microsoft.com/office/drawing/2014/main" id="{062EB177-777D-4278-9B9C-97C9B2C0C24E}"/>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44416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 del Sector y del Mercado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2" name="Diagrama 1">
            <a:extLst>
              <a:ext uri="{FF2B5EF4-FFF2-40B4-BE49-F238E27FC236}">
                <a16:creationId xmlns:a16="http://schemas.microsoft.com/office/drawing/2014/main" id="{D5B255A5-762A-4119-8AE2-9AB1C2B88E31}"/>
              </a:ext>
            </a:extLst>
          </p:cNvPr>
          <p:cNvGraphicFramePr/>
          <p:nvPr>
            <p:extLst>
              <p:ext uri="{D42A27DB-BD31-4B8C-83A1-F6EECF244321}">
                <p14:modId xmlns:p14="http://schemas.microsoft.com/office/powerpoint/2010/main" val="4287837695"/>
              </p:ext>
            </p:extLst>
          </p:nvPr>
        </p:nvGraphicFramePr>
        <p:xfrm>
          <a:off x="1168400" y="1278235"/>
          <a:ext cx="9721036" cy="5181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ángulo 8">
            <a:extLst>
              <a:ext uri="{FF2B5EF4-FFF2-40B4-BE49-F238E27FC236}">
                <a16:creationId xmlns:a16="http://schemas.microsoft.com/office/drawing/2014/main" id="{818A37A6-2E1E-4CB0-9754-59FE0BCCFE8E}"/>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9952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 del Sector y del Mercado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9" name="Rectángulo 8">
            <a:extLst>
              <a:ext uri="{FF2B5EF4-FFF2-40B4-BE49-F238E27FC236}">
                <a16:creationId xmlns:a16="http://schemas.microsoft.com/office/drawing/2014/main" id="{B4BCD99D-ABC5-44D7-A13D-4468521674E1}"/>
              </a:ext>
            </a:extLst>
          </p:cNvPr>
          <p:cNvSpPr/>
          <p:nvPr/>
        </p:nvSpPr>
        <p:spPr>
          <a:xfrm>
            <a:off x="1168400" y="1473200"/>
            <a:ext cx="9102609" cy="4493538"/>
          </a:xfrm>
          <a:prstGeom prst="rect">
            <a:avLst/>
          </a:prstGeom>
        </p:spPr>
        <p:txBody>
          <a:bodyPr wrap="square" lIns="91440" tIns="45720" rIns="91440" bIns="45720" anchor="t">
            <a:spAutoFit/>
          </a:bodyPr>
          <a:lstStyle/>
          <a:p>
            <a:pPr algn="just"/>
            <a:r>
              <a:rPr lang="es-CO" sz="1600" dirty="0">
                <a:cs typeface="Calibri"/>
              </a:rPr>
              <a:t>Ejemplo del correo a remitir para la solitud de cotización en ámbito general:</a:t>
            </a:r>
          </a:p>
          <a:p>
            <a:pPr algn="just"/>
            <a:endParaRPr lang="es-CO" sz="1600" dirty="0">
              <a:cs typeface="Calibri"/>
            </a:endParaRPr>
          </a:p>
          <a:p>
            <a:pPr algn="just"/>
            <a:r>
              <a:rPr lang="es-CO" sz="1400" b="1" i="1" dirty="0"/>
              <a:t>Señores Dispapeles.</a:t>
            </a:r>
            <a:endParaRPr lang="es-CO" sz="1400" i="1" dirty="0">
              <a:cs typeface="Calibri"/>
            </a:endParaRPr>
          </a:p>
          <a:p>
            <a:pPr algn="just"/>
            <a:r>
              <a:rPr lang="es-CO" sz="1400" i="1" dirty="0"/>
              <a:t>La IED </a:t>
            </a:r>
            <a:r>
              <a:rPr lang="es-CO" sz="1400" i="1" dirty="0">
                <a:solidFill>
                  <a:srgbClr val="FFC000"/>
                </a:solidFill>
              </a:rPr>
              <a:t>xxx</a:t>
            </a:r>
            <a:r>
              <a:rPr lang="es-CO" sz="1400" i="1" dirty="0"/>
              <a:t>, se encuentra interesada en conocer los precios de los artículos que se relacionan en el archivo adjunto. </a:t>
            </a:r>
            <a:endParaRPr lang="es-CO" sz="1400" i="1" dirty="0">
              <a:cs typeface="Calibri"/>
            </a:endParaRPr>
          </a:p>
          <a:p>
            <a:pPr algn="just"/>
            <a:endParaRPr lang="es-CO" sz="1400" i="1" dirty="0">
              <a:cs typeface="Calibri"/>
            </a:endParaRPr>
          </a:p>
          <a:p>
            <a:pPr algn="just"/>
            <a:r>
              <a:rPr lang="es-CO" sz="1400" i="1" dirty="0"/>
              <a:t>En caso de que la IED decida realizar la adquisición de los bienes y servicios indicados, se realiza por medio de un proceso de convocatoria pública la cual será debidamente publicada en la plataforma SECOP I y en caso de resultar adjudicatario del respectivo proceso los siguientes son los impuestos y tasas que se descuentan que haya lugar al respectivo contrato:</a:t>
            </a:r>
            <a:endParaRPr lang="es-CO" sz="1400" i="1" dirty="0">
              <a:cs typeface="Calibri"/>
            </a:endParaRPr>
          </a:p>
          <a:p>
            <a:pPr algn="just"/>
            <a:endParaRPr lang="es-CO" sz="1400" i="1" dirty="0">
              <a:cs typeface="Calibri"/>
            </a:endParaRPr>
          </a:p>
          <a:p>
            <a:pPr algn="just"/>
            <a:r>
              <a:rPr lang="es-CO" sz="1400" i="1" dirty="0">
                <a:solidFill>
                  <a:srgbClr val="FFC000"/>
                </a:solidFill>
              </a:rPr>
              <a:t>xxx</a:t>
            </a:r>
            <a:endParaRPr lang="es-CO" sz="1400" i="1" dirty="0">
              <a:cs typeface="Calibri"/>
            </a:endParaRPr>
          </a:p>
          <a:p>
            <a:pPr algn="just"/>
            <a:endParaRPr lang="es-CO" sz="1400" i="1" dirty="0">
              <a:cs typeface="Calibri"/>
            </a:endParaRPr>
          </a:p>
          <a:p>
            <a:pPr algn="just"/>
            <a:r>
              <a:rPr lang="es-CO" sz="1400" i="1" dirty="0"/>
              <a:t>El (los) código(s) de su actividad económica deben ser relacionados con los bienes, obras o servicios cotizados.</a:t>
            </a:r>
            <a:endParaRPr lang="es-CO" sz="1400" i="1" dirty="0">
              <a:cs typeface="Calibri"/>
            </a:endParaRPr>
          </a:p>
          <a:p>
            <a:pPr algn="just"/>
            <a:endParaRPr lang="es-CO" sz="1600" i="1" dirty="0">
              <a:cs typeface="Calibri"/>
            </a:endParaRPr>
          </a:p>
          <a:p>
            <a:pPr algn="just"/>
            <a:r>
              <a:rPr lang="es-CO" sz="1400" i="1" dirty="0"/>
              <a:t>Solicitamos su colaboración dando respuesta a esta solicitud, remitiendo la cotización en un tiempo no mayor a 3 días hábiles.</a:t>
            </a:r>
            <a:endParaRPr lang="es-CO" sz="1400" i="1" dirty="0">
              <a:cs typeface="Calibri"/>
            </a:endParaRPr>
          </a:p>
          <a:p>
            <a:pPr algn="just"/>
            <a:endParaRPr lang="es-CO" sz="1400" i="1" dirty="0">
              <a:cs typeface="Calibri"/>
            </a:endParaRPr>
          </a:p>
          <a:p>
            <a:pPr algn="just"/>
            <a:r>
              <a:rPr lang="es-CO" sz="1400" i="1" dirty="0"/>
              <a:t>Cordial Saludo</a:t>
            </a:r>
            <a:endParaRPr lang="es-CO" sz="1400" i="1" dirty="0">
              <a:cs typeface="Calibri"/>
            </a:endParaRPr>
          </a:p>
          <a:p>
            <a:pPr algn="just"/>
            <a:endParaRPr lang="es-CO" sz="1400" i="1" dirty="0">
              <a:cs typeface="Calibri"/>
            </a:endParaRPr>
          </a:p>
          <a:p>
            <a:pPr algn="just"/>
            <a:r>
              <a:rPr lang="es-CO" sz="1400" i="1" dirty="0">
                <a:solidFill>
                  <a:srgbClr val="FFC000"/>
                </a:solidFill>
              </a:rPr>
              <a:t>xxx</a:t>
            </a:r>
            <a:endParaRPr lang="es-CO" sz="1400" i="1" dirty="0">
              <a:cs typeface="Calibri"/>
            </a:endParaRPr>
          </a:p>
          <a:p>
            <a:pPr algn="just"/>
            <a:r>
              <a:rPr lang="es-CO" sz="1400" i="1" dirty="0">
                <a:cs typeface="Calibri"/>
              </a:rPr>
              <a:t>(Cargo)</a:t>
            </a:r>
            <a:endParaRPr lang="es-CO" sz="1400" i="1" dirty="0">
              <a:effectLst/>
            </a:endParaRPr>
          </a:p>
        </p:txBody>
      </p:sp>
      <p:sp>
        <p:nvSpPr>
          <p:cNvPr id="10" name="Rectángulo 9">
            <a:extLst>
              <a:ext uri="{FF2B5EF4-FFF2-40B4-BE49-F238E27FC236}">
                <a16:creationId xmlns:a16="http://schemas.microsoft.com/office/drawing/2014/main" id="{42315D59-F51E-4F30-BE9A-C8E5DD5FC868}"/>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1248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 del Sector y del Mercado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1" name="CuadroTexto 10">
            <a:extLst>
              <a:ext uri="{FF2B5EF4-FFF2-40B4-BE49-F238E27FC236}">
                <a16:creationId xmlns:a16="http://schemas.microsoft.com/office/drawing/2014/main" id="{48C8DB5E-57F5-4FAB-B7C8-0BEF28863974}"/>
              </a:ext>
            </a:extLst>
          </p:cNvPr>
          <p:cNvSpPr txBox="1"/>
          <p:nvPr/>
        </p:nvSpPr>
        <p:spPr>
          <a:xfrm>
            <a:off x="1639218" y="1884983"/>
            <a:ext cx="8722049" cy="1200329"/>
          </a:xfrm>
          <a:prstGeom prst="rect">
            <a:avLst/>
          </a:prstGeom>
          <a:noFill/>
        </p:spPr>
        <p:txBody>
          <a:bodyPr wrap="square">
            <a:spAutoFit/>
          </a:bodyPr>
          <a:lstStyle/>
          <a:p>
            <a:pPr algn="just"/>
            <a:r>
              <a:rPr lang="es-MX" dirty="0">
                <a:solidFill>
                  <a:srgbClr val="000000"/>
                </a:solidFill>
                <a:ea typeface="MS PGothic"/>
                <a:cs typeface="Calibri"/>
              </a:rPr>
              <a:t>Las ayudas aquí mencionadas, le permitirá la construcción del formato de la Oferta Económica, así mismo, el precio estimado es el resultado del estudio del mercado elaborado, incluido todos los gastos que le concierne al proveedor y la IED para con el contrato. </a:t>
            </a:r>
            <a:endParaRPr lang="es-CO" dirty="0"/>
          </a:p>
        </p:txBody>
      </p:sp>
      <p:sp>
        <p:nvSpPr>
          <p:cNvPr id="14" name="CuadroTexto 13">
            <a:extLst>
              <a:ext uri="{FF2B5EF4-FFF2-40B4-BE49-F238E27FC236}">
                <a16:creationId xmlns:a16="http://schemas.microsoft.com/office/drawing/2014/main" id="{2300BCBF-F7E8-4710-9968-13B337853420}"/>
              </a:ext>
            </a:extLst>
          </p:cNvPr>
          <p:cNvSpPr txBox="1"/>
          <p:nvPr/>
        </p:nvSpPr>
        <p:spPr>
          <a:xfrm>
            <a:off x="-54731" y="6066110"/>
            <a:ext cx="3284376" cy="600164"/>
          </a:xfrm>
          <a:prstGeom prst="rect">
            <a:avLst/>
          </a:prstGeom>
          <a:noFill/>
        </p:spPr>
        <p:txBody>
          <a:bodyPr wrap="square" rtlCol="0">
            <a:spAutoFit/>
          </a:bodyPr>
          <a:lstStyle/>
          <a:p>
            <a:r>
              <a:rPr lang="es-ES" sz="1100" dirty="0">
                <a:latin typeface="Calibri" panose="020F0502020204030204" pitchFamily="34" charset="0"/>
                <a:cs typeface="Times New Roman" panose="02020603050405020304" pitchFamily="18" charset="0"/>
              </a:rPr>
              <a:t>(Proceso </a:t>
            </a:r>
            <a:r>
              <a:rPr lang="es-MX" sz="1100" dirty="0">
                <a:latin typeface="Calibri" panose="020F0502020204030204" pitchFamily="34" charset="0"/>
                <a:cs typeface="Times New Roman" panose="02020603050405020304" pitchFamily="18" charset="0"/>
              </a:rPr>
              <a:t>SECRETARIA DE EDUCACION DEL DISTRITO SED-SA-SI-DDE-069-2021 (Presentación de oferta) ajustado para las IED</a:t>
            </a:r>
            <a:r>
              <a:rPr lang="es-ES" sz="1100" dirty="0">
                <a:latin typeface="Calibri" panose="020F0502020204030204" pitchFamily="34" charset="0"/>
                <a:cs typeface="Times New Roman" panose="02020603050405020304" pitchFamily="18" charset="0"/>
              </a:rPr>
              <a:t>)</a:t>
            </a:r>
            <a:endParaRPr lang="es-CO" sz="1100" dirty="0"/>
          </a:p>
        </p:txBody>
      </p:sp>
      <p:sp>
        <p:nvSpPr>
          <p:cNvPr id="19" name="Rectángulo 18">
            <a:extLst>
              <a:ext uri="{FF2B5EF4-FFF2-40B4-BE49-F238E27FC236}">
                <a16:creationId xmlns:a16="http://schemas.microsoft.com/office/drawing/2014/main" id="{129208C3-66B3-4E35-9292-0A4E8C761E4B}"/>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pic>
        <p:nvPicPr>
          <p:cNvPr id="3" name="Imagen 2">
            <a:extLst>
              <a:ext uri="{FF2B5EF4-FFF2-40B4-BE49-F238E27FC236}">
                <a16:creationId xmlns:a16="http://schemas.microsoft.com/office/drawing/2014/main" id="{114BBF9A-2181-4625-8BD0-F5D164C124D4}"/>
              </a:ext>
            </a:extLst>
          </p:cNvPr>
          <p:cNvPicPr>
            <a:picLocks noChangeAspect="1"/>
          </p:cNvPicPr>
          <p:nvPr/>
        </p:nvPicPr>
        <p:blipFill>
          <a:blip r:embed="rId6"/>
          <a:stretch>
            <a:fillRect/>
          </a:stretch>
        </p:blipFill>
        <p:spPr>
          <a:xfrm>
            <a:off x="314291" y="3190839"/>
            <a:ext cx="11563417" cy="1627359"/>
          </a:xfrm>
          <a:prstGeom prst="rect">
            <a:avLst/>
          </a:prstGeom>
        </p:spPr>
      </p:pic>
    </p:spTree>
    <p:extLst>
      <p:ext uri="{BB962C8B-B14F-4D97-AF65-F5344CB8AC3E}">
        <p14:creationId xmlns:p14="http://schemas.microsoft.com/office/powerpoint/2010/main" val="15313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Estudios Previos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2" name="Diagrama 1">
            <a:extLst>
              <a:ext uri="{FF2B5EF4-FFF2-40B4-BE49-F238E27FC236}">
                <a16:creationId xmlns:a16="http://schemas.microsoft.com/office/drawing/2014/main" id="{7AECBFE5-009D-4136-8EE7-3F51F38C97F2}"/>
              </a:ext>
            </a:extLst>
          </p:cNvPr>
          <p:cNvGraphicFramePr/>
          <p:nvPr>
            <p:extLst>
              <p:ext uri="{D42A27DB-BD31-4B8C-83A1-F6EECF244321}">
                <p14:modId xmlns:p14="http://schemas.microsoft.com/office/powerpoint/2010/main" val="3556492206"/>
              </p:ext>
            </p:extLst>
          </p:nvPr>
        </p:nvGraphicFramePr>
        <p:xfrm>
          <a:off x="1389464" y="1763492"/>
          <a:ext cx="8130170" cy="48727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uadroTexto 9">
            <a:extLst>
              <a:ext uri="{FF2B5EF4-FFF2-40B4-BE49-F238E27FC236}">
                <a16:creationId xmlns:a16="http://schemas.microsoft.com/office/drawing/2014/main" id="{491C8B82-803F-48EC-9385-F3470B8CE7E2}"/>
              </a:ext>
            </a:extLst>
          </p:cNvPr>
          <p:cNvSpPr txBox="1"/>
          <p:nvPr/>
        </p:nvSpPr>
        <p:spPr>
          <a:xfrm>
            <a:off x="1093525" y="1451625"/>
            <a:ext cx="8722049" cy="369332"/>
          </a:xfrm>
          <a:prstGeom prst="rect">
            <a:avLst/>
          </a:prstGeom>
          <a:noFill/>
        </p:spPr>
        <p:txBody>
          <a:bodyPr wrap="square">
            <a:spAutoFit/>
          </a:bodyPr>
          <a:lstStyle/>
          <a:p>
            <a:pPr algn="just"/>
            <a:r>
              <a:rPr lang="es-MX" dirty="0">
                <a:solidFill>
                  <a:srgbClr val="000000"/>
                </a:solidFill>
                <a:ea typeface="MS PGothic"/>
                <a:cs typeface="Calibri"/>
              </a:rPr>
              <a:t>  Contenidos mínimos, como: </a:t>
            </a:r>
            <a:endParaRPr lang="es-CO" dirty="0"/>
          </a:p>
        </p:txBody>
      </p:sp>
      <p:sp>
        <p:nvSpPr>
          <p:cNvPr id="11" name="Rectángulo 10">
            <a:extLst>
              <a:ext uri="{FF2B5EF4-FFF2-40B4-BE49-F238E27FC236}">
                <a16:creationId xmlns:a16="http://schemas.microsoft.com/office/drawing/2014/main" id="{30722E5F-C4F2-45C4-B2B6-7EF7547955E1}"/>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2475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4400" b="1" dirty="0">
                  <a:solidFill>
                    <a:schemeClr val="bg1"/>
                  </a:solidFill>
                  <a:latin typeface="Arial Nova Cond" panose="020B0506020202020204" pitchFamily="34" charset="0"/>
                </a:rPr>
                <a:t>1</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2255392217"/>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287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Garantías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0" name="CuadroTexto 9">
            <a:extLst>
              <a:ext uri="{FF2B5EF4-FFF2-40B4-BE49-F238E27FC236}">
                <a16:creationId xmlns:a16="http://schemas.microsoft.com/office/drawing/2014/main" id="{491C8B82-803F-48EC-9385-F3470B8CE7E2}"/>
              </a:ext>
            </a:extLst>
          </p:cNvPr>
          <p:cNvSpPr txBox="1"/>
          <p:nvPr/>
        </p:nvSpPr>
        <p:spPr>
          <a:xfrm>
            <a:off x="0" y="5895514"/>
            <a:ext cx="9797270" cy="1107996"/>
          </a:xfrm>
          <a:prstGeom prst="rect">
            <a:avLst/>
          </a:prstGeom>
          <a:noFill/>
        </p:spPr>
        <p:txBody>
          <a:bodyPr wrap="square">
            <a:spAutoFit/>
          </a:bodyPr>
          <a:lstStyle/>
          <a:p>
            <a:pPr algn="just"/>
            <a:r>
              <a:rPr lang="es-CO" sz="1600" dirty="0"/>
              <a:t>Acorde con el análisis de riesgos que se realice, según el bien, obra o servicio a contratar, se estimarán, asignarán y distribuirán los riesgos, aquellos que puedan ser amparados, se indicarán y justificará la constitución de garantías. (https://colombiacompra.gov.co/sites/cce_public/files/cce_documents/cce_manual_cobertura_riesgo.pdf)</a:t>
            </a:r>
          </a:p>
          <a:p>
            <a:pPr algn="just"/>
            <a:r>
              <a:rPr lang="es-MX" dirty="0">
                <a:solidFill>
                  <a:srgbClr val="000000"/>
                </a:solidFill>
                <a:ea typeface="MS PGothic"/>
                <a:cs typeface="Calibri"/>
              </a:rPr>
              <a:t> </a:t>
            </a:r>
            <a:endParaRPr lang="es-CO" dirty="0"/>
          </a:p>
        </p:txBody>
      </p:sp>
      <p:graphicFrame>
        <p:nvGraphicFramePr>
          <p:cNvPr id="3" name="Diagrama 2">
            <a:extLst>
              <a:ext uri="{FF2B5EF4-FFF2-40B4-BE49-F238E27FC236}">
                <a16:creationId xmlns:a16="http://schemas.microsoft.com/office/drawing/2014/main" id="{3491D257-B4B7-4E2B-828B-B9630D23DC0F}"/>
              </a:ext>
            </a:extLst>
          </p:cNvPr>
          <p:cNvGraphicFramePr/>
          <p:nvPr>
            <p:extLst>
              <p:ext uri="{D42A27DB-BD31-4B8C-83A1-F6EECF244321}">
                <p14:modId xmlns:p14="http://schemas.microsoft.com/office/powerpoint/2010/main" val="3654174654"/>
              </p:ext>
            </p:extLst>
          </p:nvPr>
        </p:nvGraphicFramePr>
        <p:xfrm>
          <a:off x="1374465" y="904647"/>
          <a:ext cx="7950491" cy="5233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ángulo 10">
            <a:extLst>
              <a:ext uri="{FF2B5EF4-FFF2-40B4-BE49-F238E27FC236}">
                <a16:creationId xmlns:a16="http://schemas.microsoft.com/office/drawing/2014/main" id="{7FDFF16B-D924-456D-A145-00A16113544C}"/>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
        <p:nvSpPr>
          <p:cNvPr id="2" name="CuadroTexto 1">
            <a:extLst>
              <a:ext uri="{FF2B5EF4-FFF2-40B4-BE49-F238E27FC236}">
                <a16:creationId xmlns:a16="http://schemas.microsoft.com/office/drawing/2014/main" id="{05D7EB7A-67A7-4AF5-9193-3618C6FB30E1}"/>
              </a:ext>
            </a:extLst>
          </p:cNvPr>
          <p:cNvSpPr txBox="1"/>
          <p:nvPr/>
        </p:nvSpPr>
        <p:spPr>
          <a:xfrm>
            <a:off x="7554129" y="2074511"/>
            <a:ext cx="317204" cy="523220"/>
          </a:xfrm>
          <a:prstGeom prst="rect">
            <a:avLst/>
          </a:prstGeom>
          <a:noFill/>
        </p:spPr>
        <p:txBody>
          <a:bodyPr wrap="square" rtlCol="0">
            <a:spAutoFit/>
          </a:bodyPr>
          <a:lstStyle/>
          <a:p>
            <a:r>
              <a:rPr lang="es-MX" sz="2800" b="1" dirty="0"/>
              <a:t>5</a:t>
            </a:r>
            <a:endParaRPr lang="es-CO" sz="2800" b="1" dirty="0"/>
          </a:p>
        </p:txBody>
      </p:sp>
      <p:sp>
        <p:nvSpPr>
          <p:cNvPr id="14" name="CuadroTexto 13">
            <a:extLst>
              <a:ext uri="{FF2B5EF4-FFF2-40B4-BE49-F238E27FC236}">
                <a16:creationId xmlns:a16="http://schemas.microsoft.com/office/drawing/2014/main" id="{B841EE9C-AF70-4655-BD63-F4082C3CCED4}"/>
              </a:ext>
            </a:extLst>
          </p:cNvPr>
          <p:cNvSpPr txBox="1"/>
          <p:nvPr/>
        </p:nvSpPr>
        <p:spPr>
          <a:xfrm>
            <a:off x="2116483" y="4652382"/>
            <a:ext cx="317204" cy="307777"/>
          </a:xfrm>
          <a:prstGeom prst="rect">
            <a:avLst/>
          </a:prstGeom>
          <a:noFill/>
        </p:spPr>
        <p:txBody>
          <a:bodyPr wrap="square" rtlCol="0">
            <a:spAutoFit/>
          </a:bodyPr>
          <a:lstStyle/>
          <a:p>
            <a:r>
              <a:rPr lang="es-MX" sz="1400" b="1" dirty="0"/>
              <a:t>1</a:t>
            </a:r>
            <a:endParaRPr lang="es-CO" sz="1400" b="1" dirty="0"/>
          </a:p>
        </p:txBody>
      </p:sp>
      <p:sp>
        <p:nvSpPr>
          <p:cNvPr id="17" name="CuadroTexto 16">
            <a:extLst>
              <a:ext uri="{FF2B5EF4-FFF2-40B4-BE49-F238E27FC236}">
                <a16:creationId xmlns:a16="http://schemas.microsoft.com/office/drawing/2014/main" id="{A5C9017D-30E3-458E-889A-3ABD638C3B5A}"/>
              </a:ext>
            </a:extLst>
          </p:cNvPr>
          <p:cNvSpPr txBox="1"/>
          <p:nvPr/>
        </p:nvSpPr>
        <p:spPr>
          <a:xfrm>
            <a:off x="5951948" y="2401488"/>
            <a:ext cx="317204" cy="461665"/>
          </a:xfrm>
          <a:prstGeom prst="rect">
            <a:avLst/>
          </a:prstGeom>
          <a:noFill/>
        </p:spPr>
        <p:txBody>
          <a:bodyPr wrap="square" rtlCol="0">
            <a:spAutoFit/>
          </a:bodyPr>
          <a:lstStyle/>
          <a:p>
            <a:r>
              <a:rPr lang="es-MX" sz="2400" b="1" dirty="0"/>
              <a:t>4</a:t>
            </a:r>
            <a:endParaRPr lang="es-CO" sz="2400" b="1" dirty="0"/>
          </a:p>
        </p:txBody>
      </p:sp>
      <p:sp>
        <p:nvSpPr>
          <p:cNvPr id="19" name="CuadroTexto 18">
            <a:extLst>
              <a:ext uri="{FF2B5EF4-FFF2-40B4-BE49-F238E27FC236}">
                <a16:creationId xmlns:a16="http://schemas.microsoft.com/office/drawing/2014/main" id="{0737C1A1-B287-4AC5-B3BC-B7E5FBA215D5}"/>
              </a:ext>
            </a:extLst>
          </p:cNvPr>
          <p:cNvSpPr txBox="1"/>
          <p:nvPr/>
        </p:nvSpPr>
        <p:spPr>
          <a:xfrm>
            <a:off x="4439879" y="2995210"/>
            <a:ext cx="317204" cy="400110"/>
          </a:xfrm>
          <a:prstGeom prst="rect">
            <a:avLst/>
          </a:prstGeom>
          <a:noFill/>
        </p:spPr>
        <p:txBody>
          <a:bodyPr wrap="square" rtlCol="0">
            <a:spAutoFit/>
          </a:bodyPr>
          <a:lstStyle/>
          <a:p>
            <a:r>
              <a:rPr lang="es-MX" sz="2000" b="1" dirty="0"/>
              <a:t>3</a:t>
            </a:r>
            <a:endParaRPr lang="es-CO" sz="2000" b="1" dirty="0"/>
          </a:p>
        </p:txBody>
      </p:sp>
      <p:sp>
        <p:nvSpPr>
          <p:cNvPr id="20" name="CuadroTexto 19">
            <a:extLst>
              <a:ext uri="{FF2B5EF4-FFF2-40B4-BE49-F238E27FC236}">
                <a16:creationId xmlns:a16="http://schemas.microsoft.com/office/drawing/2014/main" id="{B186511A-F01B-4F16-B015-6C4252D9EE34}"/>
              </a:ext>
            </a:extLst>
          </p:cNvPr>
          <p:cNvSpPr txBox="1"/>
          <p:nvPr/>
        </p:nvSpPr>
        <p:spPr>
          <a:xfrm>
            <a:off x="3139291" y="3728839"/>
            <a:ext cx="317204" cy="369332"/>
          </a:xfrm>
          <a:prstGeom prst="rect">
            <a:avLst/>
          </a:prstGeom>
          <a:noFill/>
        </p:spPr>
        <p:txBody>
          <a:bodyPr wrap="square" rtlCol="0">
            <a:spAutoFit/>
          </a:bodyPr>
          <a:lstStyle/>
          <a:p>
            <a:r>
              <a:rPr lang="es-MX" b="1" dirty="0"/>
              <a:t>2</a:t>
            </a:r>
            <a:endParaRPr lang="es-CO" b="1" dirty="0"/>
          </a:p>
        </p:txBody>
      </p:sp>
    </p:spTree>
    <p:extLst>
      <p:ext uri="{BB962C8B-B14F-4D97-AF65-F5344CB8AC3E}">
        <p14:creationId xmlns:p14="http://schemas.microsoft.com/office/powerpoint/2010/main" val="4701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Invitación o Convocatoria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0" name="CuadroTexto 9">
            <a:extLst>
              <a:ext uri="{FF2B5EF4-FFF2-40B4-BE49-F238E27FC236}">
                <a16:creationId xmlns:a16="http://schemas.microsoft.com/office/drawing/2014/main" id="{491C8B82-803F-48EC-9385-F3470B8CE7E2}"/>
              </a:ext>
            </a:extLst>
          </p:cNvPr>
          <p:cNvSpPr txBox="1"/>
          <p:nvPr/>
        </p:nvSpPr>
        <p:spPr>
          <a:xfrm>
            <a:off x="1168400" y="1653607"/>
            <a:ext cx="8722049" cy="646331"/>
          </a:xfrm>
          <a:prstGeom prst="rect">
            <a:avLst/>
          </a:prstGeom>
          <a:noFill/>
        </p:spPr>
        <p:txBody>
          <a:bodyPr wrap="square">
            <a:spAutoFit/>
          </a:bodyPr>
          <a:lstStyle/>
          <a:p>
            <a:pPr algn="just"/>
            <a:r>
              <a:rPr lang="es-CO" dirty="0"/>
              <a:t>La IED garantizará la publicación de la invitación o convocatoria, para ello, se recomienda tener en cuenta el estudio previo elaborado y como mínimo:</a:t>
            </a:r>
            <a:r>
              <a:rPr lang="es-MX" dirty="0">
                <a:solidFill>
                  <a:srgbClr val="000000"/>
                </a:solidFill>
                <a:ea typeface="MS PGothic"/>
                <a:cs typeface="Calibri"/>
              </a:rPr>
              <a:t> </a:t>
            </a:r>
            <a:endParaRPr lang="es-CO" dirty="0"/>
          </a:p>
        </p:txBody>
      </p:sp>
      <p:graphicFrame>
        <p:nvGraphicFramePr>
          <p:cNvPr id="2" name="Diagrama 1">
            <a:extLst>
              <a:ext uri="{FF2B5EF4-FFF2-40B4-BE49-F238E27FC236}">
                <a16:creationId xmlns:a16="http://schemas.microsoft.com/office/drawing/2014/main" id="{2C661DA0-A5D8-43FD-B43F-593B0F628DB6}"/>
              </a:ext>
            </a:extLst>
          </p:cNvPr>
          <p:cNvGraphicFramePr/>
          <p:nvPr>
            <p:extLst>
              <p:ext uri="{D42A27DB-BD31-4B8C-83A1-F6EECF244321}">
                <p14:modId xmlns:p14="http://schemas.microsoft.com/office/powerpoint/2010/main" val="1755444542"/>
              </p:ext>
            </p:extLst>
          </p:nvPr>
        </p:nvGraphicFramePr>
        <p:xfrm>
          <a:off x="411414" y="2269022"/>
          <a:ext cx="11060150" cy="3877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ángulo 10">
            <a:extLst>
              <a:ext uri="{FF2B5EF4-FFF2-40B4-BE49-F238E27FC236}">
                <a16:creationId xmlns:a16="http://schemas.microsoft.com/office/drawing/2014/main" id="{AE230903-DC2D-4377-8C57-072A8FD48DD9}"/>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23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Invitación o Convocatoria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0" name="CuadroTexto 9">
            <a:extLst>
              <a:ext uri="{FF2B5EF4-FFF2-40B4-BE49-F238E27FC236}">
                <a16:creationId xmlns:a16="http://schemas.microsoft.com/office/drawing/2014/main" id="{491C8B82-803F-48EC-9385-F3470B8CE7E2}"/>
              </a:ext>
            </a:extLst>
          </p:cNvPr>
          <p:cNvSpPr txBox="1"/>
          <p:nvPr/>
        </p:nvSpPr>
        <p:spPr>
          <a:xfrm>
            <a:off x="1168400" y="1622691"/>
            <a:ext cx="8722049" cy="646331"/>
          </a:xfrm>
          <a:prstGeom prst="rect">
            <a:avLst/>
          </a:prstGeom>
          <a:noFill/>
        </p:spPr>
        <p:txBody>
          <a:bodyPr wrap="square">
            <a:spAutoFit/>
          </a:bodyPr>
          <a:lstStyle/>
          <a:p>
            <a:pPr algn="just"/>
            <a:r>
              <a:rPr lang="es-CO" dirty="0"/>
              <a:t>Las IED tendrá en cuenta para sus procesos contractuales en los Requisitos Jurídicos el régimen de inhabilidades, como: </a:t>
            </a:r>
          </a:p>
        </p:txBody>
      </p:sp>
      <p:graphicFrame>
        <p:nvGraphicFramePr>
          <p:cNvPr id="3" name="Diagrama 2">
            <a:extLst>
              <a:ext uri="{FF2B5EF4-FFF2-40B4-BE49-F238E27FC236}">
                <a16:creationId xmlns:a16="http://schemas.microsoft.com/office/drawing/2014/main" id="{5C4682B6-E67E-4BFC-B228-89F6CB382AB7}"/>
              </a:ext>
            </a:extLst>
          </p:cNvPr>
          <p:cNvGraphicFramePr/>
          <p:nvPr>
            <p:extLst>
              <p:ext uri="{D42A27DB-BD31-4B8C-83A1-F6EECF244321}">
                <p14:modId xmlns:p14="http://schemas.microsoft.com/office/powerpoint/2010/main" val="2476208935"/>
              </p:ext>
            </p:extLst>
          </p:nvPr>
        </p:nvGraphicFramePr>
        <p:xfrm>
          <a:off x="2187517" y="2257081"/>
          <a:ext cx="6762866" cy="42795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ángulo 10">
            <a:extLst>
              <a:ext uri="{FF2B5EF4-FFF2-40B4-BE49-F238E27FC236}">
                <a16:creationId xmlns:a16="http://schemas.microsoft.com/office/drawing/2014/main" id="{E166D89A-26C8-4A69-9AFA-A6E99914C2A7}"/>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5.1</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70078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33985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sp>
        <p:nvSpPr>
          <p:cNvPr id="2" name="CuadroTexto 1">
            <a:extLst>
              <a:ext uri="{FF2B5EF4-FFF2-40B4-BE49-F238E27FC236}">
                <a16:creationId xmlns:a16="http://schemas.microsoft.com/office/drawing/2014/main" id="{57BD7B9D-E1E8-B9CD-D8B8-93BB470ED09D}"/>
              </a:ext>
            </a:extLst>
          </p:cNvPr>
          <p:cNvSpPr txBox="1"/>
          <p:nvPr/>
        </p:nvSpPr>
        <p:spPr>
          <a:xfrm>
            <a:off x="1089287" y="758541"/>
            <a:ext cx="1025207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¿La gestión contractual se debe publicar en el SECOP?</a:t>
            </a:r>
          </a:p>
        </p:txBody>
      </p:sp>
      <p:graphicFrame>
        <p:nvGraphicFramePr>
          <p:cNvPr id="8" name="Diagrama 7">
            <a:extLst>
              <a:ext uri="{FF2B5EF4-FFF2-40B4-BE49-F238E27FC236}">
                <a16:creationId xmlns:a16="http://schemas.microsoft.com/office/drawing/2014/main" id="{86FFA1D3-E922-BA99-AE21-69B619C11AF5}"/>
              </a:ext>
            </a:extLst>
          </p:cNvPr>
          <p:cNvGraphicFramePr/>
          <p:nvPr/>
        </p:nvGraphicFramePr>
        <p:xfrm>
          <a:off x="1657350" y="1439115"/>
          <a:ext cx="8128000" cy="4557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18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6">
            <a:extLst>
              <a:ext uri="{FF2B5EF4-FFF2-40B4-BE49-F238E27FC236}">
                <a16:creationId xmlns:a16="http://schemas.microsoft.com/office/drawing/2014/main" id="{76A7D3D2-0A80-4B34-BB36-CF00AFFD5DDE}"/>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9061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9478" y="847917"/>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Etapa Contractual</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2" name="Diagrama 1">
            <a:extLst>
              <a:ext uri="{FF2B5EF4-FFF2-40B4-BE49-F238E27FC236}">
                <a16:creationId xmlns:a16="http://schemas.microsoft.com/office/drawing/2014/main" id="{7D39D8C0-E789-4E4F-9B32-931F11ED0F81}"/>
              </a:ext>
            </a:extLst>
          </p:cNvPr>
          <p:cNvGraphicFramePr/>
          <p:nvPr>
            <p:extLst>
              <p:ext uri="{D42A27DB-BD31-4B8C-83A1-F6EECF244321}">
                <p14:modId xmlns:p14="http://schemas.microsoft.com/office/powerpoint/2010/main" val="2350743055"/>
              </p:ext>
            </p:extLst>
          </p:nvPr>
        </p:nvGraphicFramePr>
        <p:xfrm>
          <a:off x="1168400" y="1908925"/>
          <a:ext cx="5180037" cy="37046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8AE6430D-26D2-4AD9-9EB3-04140DB4A256}"/>
              </a:ext>
            </a:extLst>
          </p:cNvPr>
          <p:cNvSpPr txBox="1"/>
          <p:nvPr/>
        </p:nvSpPr>
        <p:spPr>
          <a:xfrm>
            <a:off x="6503478" y="2422407"/>
            <a:ext cx="3374061" cy="2677656"/>
          </a:xfrm>
          <a:prstGeom prst="rect">
            <a:avLst/>
          </a:prstGeom>
          <a:noFill/>
        </p:spPr>
        <p:txBody>
          <a:bodyPr wrap="square">
            <a:spAutoFit/>
          </a:bodyPr>
          <a:lstStyle/>
          <a:p>
            <a:pPr algn="just"/>
            <a:r>
              <a:rPr lang="es-MX" sz="2400" dirty="0"/>
              <a:t>Desarrollo del objeto contractual, por parte del contratista, y de la contraprestación por parte del contratante, en las condiciones forma y plazos pactados.</a:t>
            </a:r>
            <a:endParaRPr lang="es-CO" sz="2400" dirty="0"/>
          </a:p>
        </p:txBody>
      </p:sp>
      <p:sp>
        <p:nvSpPr>
          <p:cNvPr id="10" name="Rectángulo 9">
            <a:extLst>
              <a:ext uri="{FF2B5EF4-FFF2-40B4-BE49-F238E27FC236}">
                <a16:creationId xmlns:a16="http://schemas.microsoft.com/office/drawing/2014/main" id="{5CD8C17D-3D13-40EB-AE99-0A594E4765AF}"/>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1856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850559"/>
            <a:ext cx="6033181"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Contratos en los FSE</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2" name="Diagrama 1">
            <a:extLst>
              <a:ext uri="{FF2B5EF4-FFF2-40B4-BE49-F238E27FC236}">
                <a16:creationId xmlns:a16="http://schemas.microsoft.com/office/drawing/2014/main" id="{B063D675-EBCF-4A70-B8E7-D5871115B6FC}"/>
              </a:ext>
            </a:extLst>
          </p:cNvPr>
          <p:cNvGraphicFramePr/>
          <p:nvPr>
            <p:extLst>
              <p:ext uri="{D42A27DB-BD31-4B8C-83A1-F6EECF244321}">
                <p14:modId xmlns:p14="http://schemas.microsoft.com/office/powerpoint/2010/main" val="518233779"/>
              </p:ext>
            </p:extLst>
          </p:nvPr>
        </p:nvGraphicFramePr>
        <p:xfrm>
          <a:off x="773803" y="1568409"/>
          <a:ext cx="9590293" cy="50304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Imagen 21">
            <a:extLst>
              <a:ext uri="{FF2B5EF4-FFF2-40B4-BE49-F238E27FC236}">
                <a16:creationId xmlns:a16="http://schemas.microsoft.com/office/drawing/2014/main" id="{B20455F9-22AC-4E6A-9C8B-A3F1A8B2F998}"/>
              </a:ext>
            </a:extLst>
          </p:cNvPr>
          <p:cNvPicPr>
            <a:picLocks noChangeAspect="1"/>
          </p:cNvPicPr>
          <p:nvPr/>
        </p:nvPicPr>
        <p:blipFill>
          <a:blip r:embed="rId10"/>
          <a:stretch>
            <a:fillRect/>
          </a:stretch>
        </p:blipFill>
        <p:spPr>
          <a:xfrm>
            <a:off x="4086050" y="3380882"/>
            <a:ext cx="2965798" cy="1971617"/>
          </a:xfrm>
          <a:prstGeom prst="rect">
            <a:avLst/>
          </a:prstGeom>
        </p:spPr>
      </p:pic>
      <p:sp>
        <p:nvSpPr>
          <p:cNvPr id="23" name="Rectángulo 22">
            <a:extLst>
              <a:ext uri="{FF2B5EF4-FFF2-40B4-BE49-F238E27FC236}">
                <a16:creationId xmlns:a16="http://schemas.microsoft.com/office/drawing/2014/main" id="{A2877468-5EE0-485F-AD33-F51D8D1D2BB5}"/>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171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901986"/>
            <a:ext cx="880109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Perfeccionamiento del Contrato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3" name="Diagrama 2">
            <a:extLst>
              <a:ext uri="{FF2B5EF4-FFF2-40B4-BE49-F238E27FC236}">
                <a16:creationId xmlns:a16="http://schemas.microsoft.com/office/drawing/2014/main" id="{9F1FAAA9-3189-4EC7-A539-864B2043BDCE}"/>
              </a:ext>
            </a:extLst>
          </p:cNvPr>
          <p:cNvGraphicFramePr/>
          <p:nvPr>
            <p:extLst>
              <p:ext uri="{D42A27DB-BD31-4B8C-83A1-F6EECF244321}">
                <p14:modId xmlns:p14="http://schemas.microsoft.com/office/powerpoint/2010/main" val="4023848332"/>
              </p:ext>
            </p:extLst>
          </p:nvPr>
        </p:nvGraphicFramePr>
        <p:xfrm>
          <a:off x="1504950" y="135821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A4A63685-ED58-427B-A633-3FC0555E0619}"/>
              </a:ext>
            </a:extLst>
          </p:cNvPr>
          <p:cNvSpPr txBox="1"/>
          <p:nvPr/>
        </p:nvSpPr>
        <p:spPr>
          <a:xfrm>
            <a:off x="0" y="6407550"/>
            <a:ext cx="6096000" cy="369332"/>
          </a:xfrm>
          <a:prstGeom prst="rect">
            <a:avLst/>
          </a:prstGeom>
          <a:noFill/>
        </p:spPr>
        <p:txBody>
          <a:bodyPr wrap="square">
            <a:spAutoFit/>
          </a:bodyPr>
          <a:lstStyle/>
          <a:p>
            <a:r>
              <a:rPr lang="es-MX" dirty="0"/>
              <a:t>(Artículo 41- Ley 80 de 1993)</a:t>
            </a:r>
          </a:p>
        </p:txBody>
      </p:sp>
      <p:sp>
        <p:nvSpPr>
          <p:cNvPr id="14" name="Rectángulo 13">
            <a:extLst>
              <a:ext uri="{FF2B5EF4-FFF2-40B4-BE49-F238E27FC236}">
                <a16:creationId xmlns:a16="http://schemas.microsoft.com/office/drawing/2014/main" id="{B0B7BAF8-D37E-4073-858B-BAFB03391D9E}"/>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95724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73150" y="885505"/>
            <a:ext cx="51816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solidFill>
                  <a:srgbClr val="FF0000"/>
                </a:solidFill>
                <a:latin typeface="Abadi MT Condensed Extra Bold" panose="020B0306030101010103" pitchFamily="34" charset="77"/>
              </a:rPr>
              <a:t>Requisitos de Ejecución </a:t>
            </a:r>
            <a:endParaRPr kumimoji="0" lang="es-ES_tradnl" sz="3500" b="1" i="0" u="none" strike="noStrike" kern="1200" cap="none" spc="0" normalizeH="0" baseline="0" noProof="0" dirty="0">
              <a:ln>
                <a:noFill/>
              </a:ln>
              <a:solidFill>
                <a:srgbClr val="FF0000"/>
              </a:solidFill>
              <a:effectLst/>
              <a:uLnTx/>
              <a:uFillTx/>
              <a:latin typeface="Abadi MT Condensed Extra Bold" panose="020B0306030101010103" pitchFamily="34" charset="77"/>
              <a:ea typeface="+mn-ea"/>
              <a:cs typeface="+mn-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2" name="Diagrama 1">
            <a:extLst>
              <a:ext uri="{FF2B5EF4-FFF2-40B4-BE49-F238E27FC236}">
                <a16:creationId xmlns:a16="http://schemas.microsoft.com/office/drawing/2014/main" id="{D9D98826-3082-414A-85F9-A6A55086A8DA}"/>
              </a:ext>
            </a:extLst>
          </p:cNvPr>
          <p:cNvGraphicFramePr/>
          <p:nvPr>
            <p:extLst>
              <p:ext uri="{D42A27DB-BD31-4B8C-83A1-F6EECF244321}">
                <p14:modId xmlns:p14="http://schemas.microsoft.com/office/powerpoint/2010/main" val="1824853399"/>
              </p:ext>
            </p:extLst>
          </p:nvPr>
        </p:nvGraphicFramePr>
        <p:xfrm>
          <a:off x="1865817" y="1679745"/>
          <a:ext cx="8363650" cy="4947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25729498-2A79-4CBE-B803-E0EA8784D47D}"/>
              </a:ext>
            </a:extLst>
          </p:cNvPr>
          <p:cNvSpPr/>
          <p:nvPr/>
        </p:nvSpPr>
        <p:spPr>
          <a:xfrm>
            <a:off x="900425" y="146610"/>
            <a:ext cx="595743" cy="769441"/>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4400" b="1" dirty="0">
                <a:solidFill>
                  <a:schemeClr val="bg1"/>
                </a:solidFill>
                <a:latin typeface="Arial Nova Cond" panose="020B0506020202020204" pitchFamily="34" charset="0"/>
              </a:rPr>
              <a:t>6</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nvGrpSpPr>
          <p:cNvPr id="9" name="Grupo 8">
            <a:extLst>
              <a:ext uri="{FF2B5EF4-FFF2-40B4-BE49-F238E27FC236}">
                <a16:creationId xmlns:a16="http://schemas.microsoft.com/office/drawing/2014/main" id="{59EFCFD9-CAA9-444D-B23A-E2188DD4CF0D}"/>
              </a:ext>
            </a:extLst>
          </p:cNvPr>
          <p:cNvGrpSpPr/>
          <p:nvPr/>
        </p:nvGrpSpPr>
        <p:grpSpPr>
          <a:xfrm>
            <a:off x="54731" y="-5790"/>
            <a:ext cx="1386589" cy="769441"/>
            <a:chOff x="1611644" y="2555492"/>
            <a:chExt cx="1386593" cy="835907"/>
          </a:xfrm>
        </p:grpSpPr>
        <p:pic>
          <p:nvPicPr>
            <p:cNvPr id="10" name="Imagen 9">
              <a:extLst>
                <a:ext uri="{FF2B5EF4-FFF2-40B4-BE49-F238E27FC236}">
                  <a16:creationId xmlns:a16="http://schemas.microsoft.com/office/drawing/2014/main" id="{2C149785-3372-4C53-81AC-0EA973840B22}"/>
                </a:ext>
              </a:extLst>
            </p:cNvPr>
            <p:cNvPicPr>
              <a:picLocks noChangeAspect="1"/>
            </p:cNvPicPr>
            <p:nvPr/>
          </p:nvPicPr>
          <p:blipFill>
            <a:blip r:embed="rId8">
              <a:duotone>
                <a:srgbClr val="FFC000">
                  <a:shade val="45000"/>
                  <a:satMod val="135000"/>
                </a:srgbClr>
                <a:prstClr val="white"/>
              </a:duotone>
              <a:extLst>
                <a:ext uri="{BEBA8EAE-BF5A-486C-A8C5-ECC9F3942E4B}">
                  <a14:imgProps xmlns:a14="http://schemas.microsoft.com/office/drawing/2010/main">
                    <a14:imgLayer r:embed="rId9">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2" name="Rectángulo 11">
              <a:extLst>
                <a:ext uri="{FF2B5EF4-FFF2-40B4-BE49-F238E27FC236}">
                  <a16:creationId xmlns:a16="http://schemas.microsoft.com/office/drawing/2014/main" id="{FD8752A5-B920-46D5-BF90-056B632F60D3}"/>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4" name="Rectángulo 13">
            <a:extLst>
              <a:ext uri="{FF2B5EF4-FFF2-40B4-BE49-F238E27FC236}">
                <a16:creationId xmlns:a16="http://schemas.microsoft.com/office/drawing/2014/main" id="{2CD72A2D-7CD6-4255-9717-B3BC0720BAE0}"/>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3361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73151" y="879025"/>
            <a:ext cx="5334000"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3500" b="1" dirty="0">
                <a:solidFill>
                  <a:srgbClr val="FF0000"/>
                </a:solidFill>
                <a:latin typeface="Abadi MT Condensed Extra Bold" panose="020B0306030101010103" pitchFamily="34" charset="77"/>
              </a:rPr>
              <a:t>Supervisión </a:t>
            </a:r>
            <a:endParaRPr kumimoji="0" lang="es-ES_tradnl" sz="3500" b="1" i="0" u="none" strike="noStrike" kern="1200" cap="none" spc="0" normalizeH="0" baseline="0" noProof="0" dirty="0">
              <a:ln>
                <a:noFill/>
              </a:ln>
              <a:solidFill>
                <a:srgbClr val="FF0000"/>
              </a:solidFill>
              <a:effectLst/>
              <a:uLnTx/>
              <a:uFillTx/>
              <a:latin typeface="Abadi MT Condensed Extra Bold" panose="020B0306030101010103" pitchFamily="34" charset="77"/>
              <a:ea typeface="+mn-ea"/>
              <a:cs typeface="+mn-cs"/>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41117"/>
            <a:ext cx="12192000" cy="1665337"/>
          </a:xfrm>
          <a:prstGeom prst="rect">
            <a:avLst/>
          </a:prstGeom>
        </p:spPr>
      </p:pic>
      <p:graphicFrame>
        <p:nvGraphicFramePr>
          <p:cNvPr id="4" name="Diagrama 3">
            <a:extLst>
              <a:ext uri="{FF2B5EF4-FFF2-40B4-BE49-F238E27FC236}">
                <a16:creationId xmlns:a16="http://schemas.microsoft.com/office/drawing/2014/main" id="{16083624-605E-4750-9AE0-1F489F14C5F6}"/>
              </a:ext>
            </a:extLst>
          </p:cNvPr>
          <p:cNvGraphicFramePr/>
          <p:nvPr>
            <p:extLst>
              <p:ext uri="{D42A27DB-BD31-4B8C-83A1-F6EECF244321}">
                <p14:modId xmlns:p14="http://schemas.microsoft.com/office/powerpoint/2010/main" val="4143194101"/>
              </p:ext>
            </p:extLst>
          </p:nvPr>
        </p:nvGraphicFramePr>
        <p:xfrm>
          <a:off x="1073151" y="1629659"/>
          <a:ext cx="5609004" cy="4508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070C22D-9F6C-4B84-B4B2-C9777629DC18}"/>
              </a:ext>
            </a:extLst>
          </p:cNvPr>
          <p:cNvSpPr txBox="1"/>
          <p:nvPr/>
        </p:nvSpPr>
        <p:spPr>
          <a:xfrm>
            <a:off x="6313278" y="2117042"/>
            <a:ext cx="3560972" cy="3255058"/>
          </a:xfrm>
          <a:prstGeom prst="rect">
            <a:avLst/>
          </a:prstGeom>
          <a:noFill/>
        </p:spPr>
        <p:txBody>
          <a:bodyPr wrap="square">
            <a:spAutoFit/>
          </a:bodyPr>
          <a:lstStyle/>
          <a:p>
            <a:pPr>
              <a:lnSpc>
                <a:spcPct val="115000"/>
              </a:lnSpc>
              <a:spcAft>
                <a:spcPts val="1000"/>
              </a:spcAft>
            </a:pPr>
            <a:r>
              <a:rPr lang="es-CO" sz="2000" dirty="0">
                <a:effectLst/>
                <a:ea typeface="Arial" panose="020B0604020202020204" pitchFamily="34" charset="0"/>
                <a:cs typeface="Times New Roman" panose="02020603050405020304" pitchFamily="18" charset="0"/>
              </a:rPr>
              <a:t>Esta vigilancia tiene como objetivo proteger la moralidad administrativa, prevenir la ocurrencia de actos de corrupción y tutelar la transparencia de la actividad contractual y debe ejercerse para el caso de las IED, a través de un supervisor.</a:t>
            </a:r>
            <a:endParaRPr lang="es-CO" sz="2000" dirty="0">
              <a:effectLst/>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70866444-F2B6-48EE-8B00-40FA1CFC7CDC}"/>
              </a:ext>
            </a:extLst>
          </p:cNvPr>
          <p:cNvSpPr txBox="1"/>
          <p:nvPr/>
        </p:nvSpPr>
        <p:spPr>
          <a:xfrm>
            <a:off x="7035" y="6468532"/>
            <a:ext cx="6196818" cy="261610"/>
          </a:xfrm>
          <a:prstGeom prst="rect">
            <a:avLst/>
          </a:prstGeom>
          <a:noFill/>
        </p:spPr>
        <p:txBody>
          <a:bodyPr wrap="square">
            <a:spAutoFit/>
          </a:bodyPr>
          <a:lstStyle/>
          <a:p>
            <a:r>
              <a:rPr lang="es-CO" sz="1100" dirty="0">
                <a:solidFill>
                  <a:srgbClr val="000000"/>
                </a:solidFill>
                <a:effectLst/>
                <a:latin typeface="Calibri" panose="020F0502020204030204" pitchFamily="34" charset="0"/>
                <a:ea typeface="Calibri" panose="020F0502020204030204" pitchFamily="34" charset="0"/>
              </a:rPr>
              <a:t>(1 Artículo 83, Ley 1474 de 2011)</a:t>
            </a:r>
          </a:p>
        </p:txBody>
      </p:sp>
      <p:grpSp>
        <p:nvGrpSpPr>
          <p:cNvPr id="10" name="Grupo 9">
            <a:extLst>
              <a:ext uri="{FF2B5EF4-FFF2-40B4-BE49-F238E27FC236}">
                <a16:creationId xmlns:a16="http://schemas.microsoft.com/office/drawing/2014/main" id="{5E3F9A7A-0404-4FFC-8D34-5720C0BD1762}"/>
              </a:ext>
            </a:extLst>
          </p:cNvPr>
          <p:cNvGrpSpPr/>
          <p:nvPr/>
        </p:nvGrpSpPr>
        <p:grpSpPr>
          <a:xfrm>
            <a:off x="54731" y="-5790"/>
            <a:ext cx="1386589" cy="769441"/>
            <a:chOff x="1611644" y="2555492"/>
            <a:chExt cx="1386593" cy="835907"/>
          </a:xfrm>
        </p:grpSpPr>
        <p:pic>
          <p:nvPicPr>
            <p:cNvPr id="12" name="Imagen 11">
              <a:extLst>
                <a:ext uri="{FF2B5EF4-FFF2-40B4-BE49-F238E27FC236}">
                  <a16:creationId xmlns:a16="http://schemas.microsoft.com/office/drawing/2014/main" id="{79B35A83-2FDA-4D69-B0FB-4B17106B75D7}"/>
                </a:ext>
              </a:extLst>
            </p:cNvPr>
            <p:cNvPicPr>
              <a:picLocks noChangeAspect="1"/>
            </p:cNvPicPr>
            <p:nvPr/>
          </p:nvPicPr>
          <p:blipFill>
            <a:blip r:embed="rId8">
              <a:duotone>
                <a:srgbClr val="FFC000">
                  <a:shade val="45000"/>
                  <a:satMod val="135000"/>
                </a:srgbClr>
                <a:prstClr val="white"/>
              </a:duotone>
              <a:extLst>
                <a:ext uri="{BEBA8EAE-BF5A-486C-A8C5-ECC9F3942E4B}">
                  <a14:imgProps xmlns:a14="http://schemas.microsoft.com/office/drawing/2010/main">
                    <a14:imgLayer r:embed="rId9">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4" name="Rectángulo 13">
              <a:extLst>
                <a:ext uri="{FF2B5EF4-FFF2-40B4-BE49-F238E27FC236}">
                  <a16:creationId xmlns:a16="http://schemas.microsoft.com/office/drawing/2014/main" id="{4D095F82-7E76-43D1-BD25-99202B849C70}"/>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5" name="Rectángulo 14">
            <a:extLst>
              <a:ext uri="{FF2B5EF4-FFF2-40B4-BE49-F238E27FC236}">
                <a16:creationId xmlns:a16="http://schemas.microsoft.com/office/drawing/2014/main" id="{EA669F97-03CE-4B28-BD93-E130B18A0BD7}"/>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33925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901307"/>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¿Quiénes somos?</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155410" y="2446631"/>
            <a:ext cx="4914900" cy="2861040"/>
          </a:xfrm>
          <a:prstGeom prst="rect">
            <a:avLst/>
          </a:prstGeom>
          <a:noFill/>
        </p:spPr>
        <p:txBody>
          <a:bodyPr wrap="square" rtlCol="0">
            <a:spAutoFit/>
          </a:bodyPr>
          <a:lstStyle/>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La </a:t>
            </a:r>
            <a:r>
              <a:rPr lang="es-MX" b="1" dirty="0">
                <a:latin typeface="Calibri" panose="020F0502020204030204" pitchFamily="34" charset="0"/>
                <a:ea typeface="Calibri" panose="020F0502020204030204" pitchFamily="34" charset="0"/>
                <a:cs typeface="Times New Roman" panose="02020603050405020304" pitchFamily="18" charset="0"/>
              </a:rPr>
              <a:t>Dirección de Contratación </a:t>
            </a:r>
            <a:r>
              <a:rPr lang="es-MX" dirty="0">
                <a:latin typeface="Calibri" panose="020F0502020204030204" pitchFamily="34" charset="0"/>
                <a:ea typeface="Calibri" panose="020F0502020204030204" pitchFamily="34" charset="0"/>
                <a:cs typeface="Times New Roman" panose="02020603050405020304" pitchFamily="18" charset="0"/>
              </a:rPr>
              <a:t>pertenece al Nivel Central de la SED, y, dentro de sus competencias cuenta para con los FSE: </a:t>
            </a:r>
          </a:p>
          <a:p>
            <a:r>
              <a:rPr lang="es-CO" sz="1800" dirty="0">
                <a:effectLst/>
                <a:latin typeface="Calibri" panose="020F0502020204030204" pitchFamily="34" charset="0"/>
                <a:ea typeface="Calibri" panose="020F0502020204030204" pitchFamily="34" charset="0"/>
                <a:cs typeface="Times New Roman" panose="02020603050405020304" pitchFamily="18" charset="0"/>
              </a:rPr>
              <a:t>Capacitar, orientar y apoyar a los Fondos de Servicios Educativos en el ejercicio de la actividad contractual. </a:t>
            </a:r>
          </a:p>
          <a:p>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dirty="0">
                <a:latin typeface="Calibri" panose="020F0502020204030204" pitchFamily="34" charset="0"/>
                <a:cs typeface="Times New Roman" panose="02020603050405020304" pitchFamily="18" charset="0"/>
              </a:rPr>
              <a:t>(Dec. Distrital 330 de 2008, art. 34, lit. g)</a:t>
            </a:r>
            <a:endParaRPr lang="es-CO" dirty="0"/>
          </a:p>
          <a:p>
            <a:pPr>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Arial Nova Cond" panose="020B0506020202020204" pitchFamily="34" charset="0"/>
                </a:rPr>
                <a:t>1</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pic>
        <p:nvPicPr>
          <p:cNvPr id="1028" name="Picture 4">
            <a:extLst>
              <a:ext uri="{FF2B5EF4-FFF2-40B4-BE49-F238E27FC236}">
                <a16:creationId xmlns:a16="http://schemas.microsoft.com/office/drawing/2014/main" id="{97A6ED69-AF90-4F8E-958C-19B077C12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310" y="1915244"/>
            <a:ext cx="5118621" cy="377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73150" y="877057"/>
            <a:ext cx="6054872"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Requisitos Mínimos para Pagos </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073150" y="14859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D5211EDC-2CA5-D84D-AE29-42FE3A82052E}"/>
              </a:ext>
            </a:extLst>
          </p:cNvPr>
          <p:cNvSpPr txBox="1"/>
          <p:nvPr/>
        </p:nvSpPr>
        <p:spPr>
          <a:xfrm>
            <a:off x="7099300" y="2824202"/>
            <a:ext cx="3873500" cy="369332"/>
          </a:xfrm>
          <a:prstGeom prst="rect">
            <a:avLst/>
          </a:prstGeom>
          <a:noFill/>
        </p:spPr>
        <p:txBody>
          <a:bodyPr wrap="square" rtlCol="0">
            <a:spAutoFit/>
          </a:bodyPr>
          <a:lstStyle/>
          <a:p>
            <a:r>
              <a:rPr lang="es-ES_tradnl" dirty="0"/>
              <a:t> </a:t>
            </a:r>
          </a:p>
        </p:txBody>
      </p:sp>
      <p:pic>
        <p:nvPicPr>
          <p:cNvPr id="11" name="Imagen 10">
            <a:extLst>
              <a:ext uri="{FF2B5EF4-FFF2-40B4-BE49-F238E27FC236}">
                <a16:creationId xmlns:a16="http://schemas.microsoft.com/office/drawing/2014/main" id="{350EFE17-2B29-1043-BA8A-11009CE0D8D5}"/>
              </a:ext>
            </a:extLst>
          </p:cNvPr>
          <p:cNvPicPr>
            <a:picLocks noChangeAspect="1"/>
          </p:cNvPicPr>
          <p:nvPr/>
        </p:nvPicPr>
        <p:blipFill rotWithShape="1">
          <a:blip r:embed="rId2"/>
          <a:srcRect t="75717"/>
          <a:stretch/>
        </p:blipFill>
        <p:spPr>
          <a:xfrm>
            <a:off x="0" y="5212982"/>
            <a:ext cx="12192000" cy="1665337"/>
          </a:xfrm>
          <a:prstGeom prst="rect">
            <a:avLst/>
          </a:prstGeom>
        </p:spPr>
      </p:pic>
      <p:graphicFrame>
        <p:nvGraphicFramePr>
          <p:cNvPr id="5" name="Diagrama 4">
            <a:extLst>
              <a:ext uri="{FF2B5EF4-FFF2-40B4-BE49-F238E27FC236}">
                <a16:creationId xmlns:a16="http://schemas.microsoft.com/office/drawing/2014/main" id="{D34BE2EB-70E5-459E-A19F-4CC7FF41183B}"/>
              </a:ext>
            </a:extLst>
          </p:cNvPr>
          <p:cNvGraphicFramePr/>
          <p:nvPr>
            <p:extLst>
              <p:ext uri="{D42A27DB-BD31-4B8C-83A1-F6EECF244321}">
                <p14:modId xmlns:p14="http://schemas.microsoft.com/office/powerpoint/2010/main" val="784286846"/>
              </p:ext>
            </p:extLst>
          </p:nvPr>
        </p:nvGraphicFramePr>
        <p:xfrm>
          <a:off x="1441320" y="1713197"/>
          <a:ext cx="8155262" cy="432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a:extLst>
              <a:ext uri="{FF2B5EF4-FFF2-40B4-BE49-F238E27FC236}">
                <a16:creationId xmlns:a16="http://schemas.microsoft.com/office/drawing/2014/main" id="{EC1F7D20-854F-43B6-9231-E054EB219DA6}"/>
              </a:ext>
            </a:extLst>
          </p:cNvPr>
          <p:cNvGrpSpPr/>
          <p:nvPr/>
        </p:nvGrpSpPr>
        <p:grpSpPr>
          <a:xfrm>
            <a:off x="54731" y="-5790"/>
            <a:ext cx="1386589" cy="769441"/>
            <a:chOff x="1611644" y="2555492"/>
            <a:chExt cx="1386593" cy="835907"/>
          </a:xfrm>
        </p:grpSpPr>
        <p:pic>
          <p:nvPicPr>
            <p:cNvPr id="8" name="Imagen 7">
              <a:extLst>
                <a:ext uri="{FF2B5EF4-FFF2-40B4-BE49-F238E27FC236}">
                  <a16:creationId xmlns:a16="http://schemas.microsoft.com/office/drawing/2014/main" id="{1022473C-FAC7-42C2-B8F9-D85AD3FADBFB}"/>
                </a:ext>
              </a:extLst>
            </p:cNvPr>
            <p:cNvPicPr>
              <a:picLocks noChangeAspect="1"/>
            </p:cNvPicPr>
            <p:nvPr/>
          </p:nvPicPr>
          <p:blipFill>
            <a:blip r:embed="rId8">
              <a:duotone>
                <a:srgbClr val="FFC000">
                  <a:shade val="45000"/>
                  <a:satMod val="135000"/>
                </a:srgbClr>
                <a:prstClr val="white"/>
              </a:duotone>
              <a:extLst>
                <a:ext uri="{BEBA8EAE-BF5A-486C-A8C5-ECC9F3942E4B}">
                  <a14:imgProps xmlns:a14="http://schemas.microsoft.com/office/drawing/2010/main">
                    <a14:imgLayer r:embed="rId9">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9" name="Rectángulo 8">
              <a:extLst>
                <a:ext uri="{FF2B5EF4-FFF2-40B4-BE49-F238E27FC236}">
                  <a16:creationId xmlns:a16="http://schemas.microsoft.com/office/drawing/2014/main" id="{B3113C21-9C6C-478F-A2E3-991AE03BF947}"/>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2" name="Rectángulo 11">
            <a:extLst>
              <a:ext uri="{FF2B5EF4-FFF2-40B4-BE49-F238E27FC236}">
                <a16:creationId xmlns:a16="http://schemas.microsoft.com/office/drawing/2014/main" id="{FE4A56E0-AFBF-4D6C-83BC-56C2415C9722}"/>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331435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847917"/>
            <a:ext cx="9507901"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Recibo y Cumplimiento del Objeto Contratado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748025" y="-5790"/>
            <a:ext cx="595743" cy="769441"/>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Arial Nova Cond" panose="020B0506020202020204" pitchFamily="34" charset="0"/>
              </a:rPr>
              <a:t>1</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
        <p:nvSpPr>
          <p:cNvPr id="10" name="CuadroTexto 9">
            <a:extLst>
              <a:ext uri="{FF2B5EF4-FFF2-40B4-BE49-F238E27FC236}">
                <a16:creationId xmlns:a16="http://schemas.microsoft.com/office/drawing/2014/main" id="{9FCA6379-810B-4D4C-8D2F-49FB0B35AAFC}"/>
              </a:ext>
            </a:extLst>
          </p:cNvPr>
          <p:cNvSpPr txBox="1"/>
          <p:nvPr/>
        </p:nvSpPr>
        <p:spPr>
          <a:xfrm>
            <a:off x="5254215" y="1852504"/>
            <a:ext cx="4430610" cy="4031873"/>
          </a:xfrm>
          <a:prstGeom prst="rect">
            <a:avLst/>
          </a:prstGeom>
          <a:noFill/>
        </p:spPr>
        <p:txBody>
          <a:bodyPr wrap="square">
            <a:spAutoFit/>
          </a:bodyPr>
          <a:lstStyle/>
          <a:p>
            <a:r>
              <a:rPr lang="es-CO" sz="3200" dirty="0"/>
              <a:t>El supervisor verifica que los bienes, obras o servicios se hayan cumplido a satisfacción, para ello el supervisor, dejará constancia escrita, para adelantar los correspondientes pagos.</a:t>
            </a:r>
          </a:p>
        </p:txBody>
      </p:sp>
      <p:graphicFrame>
        <p:nvGraphicFramePr>
          <p:cNvPr id="2" name="Diagrama 1">
            <a:extLst>
              <a:ext uri="{FF2B5EF4-FFF2-40B4-BE49-F238E27FC236}">
                <a16:creationId xmlns:a16="http://schemas.microsoft.com/office/drawing/2014/main" id="{97B4C0EA-5D28-44F3-9809-581A042CB38E}"/>
              </a:ext>
            </a:extLst>
          </p:cNvPr>
          <p:cNvGraphicFramePr/>
          <p:nvPr>
            <p:extLst>
              <p:ext uri="{D42A27DB-BD31-4B8C-83A1-F6EECF244321}">
                <p14:modId xmlns:p14="http://schemas.microsoft.com/office/powerpoint/2010/main" val="317545004"/>
              </p:ext>
            </p:extLst>
          </p:nvPr>
        </p:nvGraphicFramePr>
        <p:xfrm>
          <a:off x="-950350" y="1478859"/>
          <a:ext cx="8128000" cy="485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a:extLst>
              <a:ext uri="{FF2B5EF4-FFF2-40B4-BE49-F238E27FC236}">
                <a16:creationId xmlns:a16="http://schemas.microsoft.com/office/drawing/2014/main" id="{4CE2D8B7-E1E2-4CA6-BB93-B94E84A579C8}"/>
              </a:ext>
            </a:extLst>
          </p:cNvPr>
          <p:cNvGrpSpPr/>
          <p:nvPr/>
        </p:nvGrpSpPr>
        <p:grpSpPr>
          <a:xfrm>
            <a:off x="54731" y="-5790"/>
            <a:ext cx="1386589" cy="769441"/>
            <a:chOff x="1611644" y="2555492"/>
            <a:chExt cx="1386593" cy="835907"/>
          </a:xfrm>
        </p:grpSpPr>
        <p:pic>
          <p:nvPicPr>
            <p:cNvPr id="14" name="Imagen 13">
              <a:extLst>
                <a:ext uri="{FF2B5EF4-FFF2-40B4-BE49-F238E27FC236}">
                  <a16:creationId xmlns:a16="http://schemas.microsoft.com/office/drawing/2014/main" id="{F50B5BFA-E806-4E80-8F40-DAB8F7E0751F}"/>
                </a:ext>
              </a:extLst>
            </p:cNvPr>
            <p:cNvPicPr>
              <a:picLocks noChangeAspect="1"/>
            </p:cNvPicPr>
            <p:nvPr/>
          </p:nvPicPr>
          <p:blipFill>
            <a:blip r:embed="rId8">
              <a:duotone>
                <a:srgbClr val="FFC000">
                  <a:shade val="45000"/>
                  <a:satMod val="135000"/>
                </a:srgbClr>
                <a:prstClr val="white"/>
              </a:duotone>
              <a:extLst>
                <a:ext uri="{BEBA8EAE-BF5A-486C-A8C5-ECC9F3942E4B}">
                  <a14:imgProps xmlns:a14="http://schemas.microsoft.com/office/drawing/2010/main">
                    <a14:imgLayer r:embed="rId9">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7" name="Rectángulo 16">
              <a:extLst>
                <a:ext uri="{FF2B5EF4-FFF2-40B4-BE49-F238E27FC236}">
                  <a16:creationId xmlns:a16="http://schemas.microsoft.com/office/drawing/2014/main" id="{6A05311A-3192-4CE7-BCAA-640D8E746D2C}"/>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2" name="Rectángulo 11">
            <a:extLst>
              <a:ext uri="{FF2B5EF4-FFF2-40B4-BE49-F238E27FC236}">
                <a16:creationId xmlns:a16="http://schemas.microsoft.com/office/drawing/2014/main" id="{59359357-F2C2-4D59-B719-503708C572BA}"/>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chemeClr val="bg1"/>
                </a:solidFill>
                <a:effectLst/>
                <a:uLnTx/>
                <a:uFillTx/>
                <a:latin typeface="Arial Nova Cond" panose="020B0506020202020204" pitchFamily="34" charset="0"/>
              </a:rPr>
              <a:t>5.2</a:t>
            </a:r>
            <a:endParaRPr kumimoji="0" lang="es-CO" sz="32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spTree>
    <p:extLst>
      <p:ext uri="{BB962C8B-B14F-4D97-AF65-F5344CB8AC3E}">
        <p14:creationId xmlns:p14="http://schemas.microsoft.com/office/powerpoint/2010/main" val="1738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18902"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2614677170"/>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6">
            <a:extLst>
              <a:ext uri="{FF2B5EF4-FFF2-40B4-BE49-F238E27FC236}">
                <a16:creationId xmlns:a16="http://schemas.microsoft.com/office/drawing/2014/main" id="{76A7D3D2-0A80-4B34-BB36-CF00AFFD5DDE}"/>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5.3</a:t>
            </a:r>
            <a:endParaRPr kumimoji="0" lang="es-CO"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609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95944" y="1623266"/>
            <a:ext cx="10758699" cy="523220"/>
          </a:xfrm>
          <a:prstGeom prst="rect">
            <a:avLst/>
          </a:prstGeom>
        </p:spPr>
        <p:txBody>
          <a:bodyPr wrap="square">
            <a:spAutoFit/>
          </a:bodyPr>
          <a:lstStyle/>
          <a:p>
            <a:pPr algn="just"/>
            <a:r>
              <a:rPr lang="es" sz="2800" b="1" dirty="0">
                <a:solidFill>
                  <a:srgbClr val="FF0000"/>
                </a:solidFill>
                <a:latin typeface="Abadi MT Condensed Extra Bold" panose="020B0306030101010103" pitchFamily="34" charset="77"/>
              </a:rPr>
              <a:t>   </a:t>
            </a:r>
            <a:endParaRPr lang="es-CO" sz="2400" dirty="0"/>
          </a:p>
        </p:txBody>
      </p:sp>
      <p:sp>
        <p:nvSpPr>
          <p:cNvPr id="22" name="Título 1"/>
          <p:cNvSpPr txBox="1">
            <a:spLocks/>
          </p:cNvSpPr>
          <p:nvPr/>
        </p:nvSpPr>
        <p:spPr>
          <a:xfrm>
            <a:off x="904462" y="128067"/>
            <a:ext cx="12644222" cy="81271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lgn="ctr">
              <a:spcAft>
                <a:spcPts val="1350"/>
              </a:spcAft>
              <a:defRPr/>
            </a:pPr>
            <a:endParaRPr lang="es-ES" sz="32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51A41C-8499-4217-8043-38E2B59E86A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dirty="0">
              <a:cs typeface="Calibri"/>
            </a:endParaRPr>
          </a:p>
        </p:txBody>
      </p:sp>
      <p:graphicFrame>
        <p:nvGraphicFramePr>
          <p:cNvPr id="6" name="Diagrama 6">
            <a:extLst>
              <a:ext uri="{FF2B5EF4-FFF2-40B4-BE49-F238E27FC236}">
                <a16:creationId xmlns:a16="http://schemas.microsoft.com/office/drawing/2014/main" id="{C05DCA4B-BEC9-4D6F-BFDA-6A47C85BD164}"/>
              </a:ext>
            </a:extLst>
          </p:cNvPr>
          <p:cNvGraphicFramePr/>
          <p:nvPr>
            <p:extLst>
              <p:ext uri="{D42A27DB-BD31-4B8C-83A1-F6EECF244321}">
                <p14:modId xmlns:p14="http://schemas.microsoft.com/office/powerpoint/2010/main" val="1489621280"/>
              </p:ext>
            </p:extLst>
          </p:nvPr>
        </p:nvGraphicFramePr>
        <p:xfrm>
          <a:off x="1441319" y="1632041"/>
          <a:ext cx="8305995" cy="4937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ángulo 16"/>
          <p:cNvSpPr/>
          <p:nvPr/>
        </p:nvSpPr>
        <p:spPr>
          <a:xfrm>
            <a:off x="54731" y="203928"/>
            <a:ext cx="10899912" cy="8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5400"/>
          </a:p>
        </p:txBody>
      </p:sp>
      <p:sp>
        <p:nvSpPr>
          <p:cNvPr id="18" name="Título 1"/>
          <p:cNvSpPr txBox="1">
            <a:spLocks/>
          </p:cNvSpPr>
          <p:nvPr/>
        </p:nvSpPr>
        <p:spPr>
          <a:xfrm>
            <a:off x="1838741" y="288235"/>
            <a:ext cx="8955156" cy="57066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CO" sz="3500" b="1" dirty="0">
              <a:solidFill>
                <a:srgbClr val="FF0000"/>
              </a:solidFill>
              <a:latin typeface="Abadi MT Condensed Extra Bold" panose="020B0306030101010103" pitchFamily="34" charset="77"/>
              <a:ea typeface="+mn-ea"/>
              <a:cs typeface="+mn-cs"/>
            </a:endParaRPr>
          </a:p>
        </p:txBody>
      </p:sp>
      <p:sp>
        <p:nvSpPr>
          <p:cNvPr id="19" name="CuadroTexto 18">
            <a:extLst>
              <a:ext uri="{FF2B5EF4-FFF2-40B4-BE49-F238E27FC236}">
                <a16:creationId xmlns:a16="http://schemas.microsoft.com/office/drawing/2014/main" id="{0825877E-8261-8141-BD0F-F6AE693DADC3}"/>
              </a:ext>
            </a:extLst>
          </p:cNvPr>
          <p:cNvSpPr txBox="1"/>
          <p:nvPr/>
        </p:nvSpPr>
        <p:spPr>
          <a:xfrm>
            <a:off x="1226831" y="1001098"/>
            <a:ext cx="7200731" cy="630942"/>
          </a:xfrm>
          <a:prstGeom prst="rect">
            <a:avLst/>
          </a:prstGeom>
          <a:noFill/>
        </p:spPr>
        <p:txBody>
          <a:bodyPr wrap="square" rtlCol="0">
            <a:spAutoFit/>
          </a:bodyPr>
          <a:lstStyle/>
          <a:p>
            <a:r>
              <a:rPr lang="es-CO" sz="3500" b="1" dirty="0">
                <a:solidFill>
                  <a:srgbClr val="FF0000"/>
                </a:solidFill>
                <a:latin typeface="Abadi MT Condensed Extra Bold" panose="020B0306030101010103" pitchFamily="34" charset="77"/>
              </a:rPr>
              <a:t>Contratos Objeto de Liquidación FSE</a:t>
            </a:r>
          </a:p>
        </p:txBody>
      </p:sp>
      <p:cxnSp>
        <p:nvCxnSpPr>
          <p:cNvPr id="20" name="Conector recto 19">
            <a:extLst>
              <a:ext uri="{FF2B5EF4-FFF2-40B4-BE49-F238E27FC236}">
                <a16:creationId xmlns:a16="http://schemas.microsoft.com/office/drawing/2014/main" id="{3A78B91C-87F4-DE44-9C8A-591EE6ED55F8}"/>
              </a:ext>
            </a:extLst>
          </p:cNvPr>
          <p:cNvCxnSpPr/>
          <p:nvPr/>
        </p:nvCxnSpPr>
        <p:spPr>
          <a:xfrm>
            <a:off x="1226832" y="1556211"/>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23" name="Imagen 22">
              <a:extLst>
                <a:ext uri="{FF2B5EF4-FFF2-40B4-BE49-F238E27FC236}">
                  <a16:creationId xmlns:a16="http://schemas.microsoft.com/office/drawing/2014/main" id="{9D0B39D3-DB78-4BF4-9597-3A2F031A4AC0}"/>
                </a:ext>
              </a:extLst>
            </p:cNvPr>
            <p:cNvPicPr>
              <a:picLocks noChangeAspect="1"/>
            </p:cNvPicPr>
            <p:nvPr/>
          </p:nvPicPr>
          <p:blipFill>
            <a:blip r:embed="rId7">
              <a:duotone>
                <a:srgbClr val="FFC000">
                  <a:shade val="45000"/>
                  <a:satMod val="135000"/>
                </a:srgbClr>
                <a:prstClr val="white"/>
              </a:duotone>
            </a:blip>
            <a:stretch>
              <a:fillRect/>
            </a:stretch>
          </p:blipFill>
          <p:spPr>
            <a:xfrm>
              <a:off x="1611644" y="2649907"/>
              <a:ext cx="1386593" cy="647077"/>
            </a:xfrm>
            <a:prstGeom prst="rect">
              <a:avLst/>
            </a:prstGeom>
          </p:spPr>
        </p:pic>
        <p:sp>
          <p:nvSpPr>
            <p:cNvPr id="24" name="Rectángulo 23">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4" name="Rectángulo 13">
            <a:extLst>
              <a:ext uri="{FF2B5EF4-FFF2-40B4-BE49-F238E27FC236}">
                <a16:creationId xmlns:a16="http://schemas.microsoft.com/office/drawing/2014/main" id="{E4989DF9-6F56-4BE5-9BD7-EA8F4803E5E4}"/>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5.3</a:t>
            </a:r>
            <a:endParaRPr kumimoji="0" lang="es-CO"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18919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2001328" y="0"/>
            <a:ext cx="10190671" cy="8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195943" y="2009610"/>
            <a:ext cx="11652069" cy="1261884"/>
          </a:xfrm>
          <a:prstGeom prst="rect">
            <a:avLst/>
          </a:prstGeom>
        </p:spPr>
        <p:txBody>
          <a:bodyPr wrap="square">
            <a:spAutoFit/>
          </a:bodyPr>
          <a:lstStyle/>
          <a:p>
            <a:pPr lvl="0" algn="just"/>
            <a:endParaRPr lang="es-CO" sz="2800" dirty="0">
              <a:cs typeface="Arial" panose="020B0604020202020204" pitchFamily="34" charset="0"/>
            </a:endParaRPr>
          </a:p>
          <a:p>
            <a:pPr lvl="0" algn="just"/>
            <a:br>
              <a:rPr lang="es-CO" sz="2400" dirty="0">
                <a:cs typeface="Arial" panose="020B0604020202020204" pitchFamily="34" charset="0"/>
              </a:rPr>
            </a:br>
            <a:endParaRPr lang="es-CO" sz="2400" dirty="0"/>
          </a:p>
        </p:txBody>
      </p:sp>
      <p:sp>
        <p:nvSpPr>
          <p:cNvPr id="22" name="Título 1"/>
          <p:cNvSpPr txBox="1">
            <a:spLocks/>
          </p:cNvSpPr>
          <p:nvPr/>
        </p:nvSpPr>
        <p:spPr>
          <a:xfrm>
            <a:off x="1017917" y="179369"/>
            <a:ext cx="10905452" cy="679535"/>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lgn="ctr">
              <a:spcAft>
                <a:spcPts val="1350"/>
              </a:spcAft>
              <a:defRPr/>
            </a:pPr>
            <a:endParaRPr lang="es-ES" sz="3200" dirty="0">
              <a:solidFill>
                <a:schemeClr val="accent1">
                  <a:lumMod val="50000"/>
                </a:schemeClr>
              </a:solidFill>
              <a:latin typeface="Arial Rounded MT Bold" panose="020F070403050403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51A41C-8499-4217-8043-38E2B59E86A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dirty="0">
              <a:cs typeface="Calibri"/>
            </a:endParaRPr>
          </a:p>
        </p:txBody>
      </p:sp>
      <p:graphicFrame>
        <p:nvGraphicFramePr>
          <p:cNvPr id="4" name="Tabla 3">
            <a:extLst>
              <a:ext uri="{FF2B5EF4-FFF2-40B4-BE49-F238E27FC236}">
                <a16:creationId xmlns:a16="http://schemas.microsoft.com/office/drawing/2014/main" id="{8C68939E-652A-44C9-AE87-4FD5A852EB9B}"/>
              </a:ext>
            </a:extLst>
          </p:cNvPr>
          <p:cNvGraphicFramePr>
            <a:graphicFrameLocks noGrp="1"/>
          </p:cNvGraphicFramePr>
          <p:nvPr>
            <p:extLst>
              <p:ext uri="{D42A27DB-BD31-4B8C-83A1-F6EECF244321}">
                <p14:modId xmlns:p14="http://schemas.microsoft.com/office/powerpoint/2010/main" val="1265644908"/>
              </p:ext>
            </p:extLst>
          </p:nvPr>
        </p:nvGraphicFramePr>
        <p:xfrm>
          <a:off x="1226832" y="1620808"/>
          <a:ext cx="7455254" cy="5039565"/>
        </p:xfrm>
        <a:graphic>
          <a:graphicData uri="http://schemas.openxmlformats.org/drawingml/2006/table">
            <a:tbl>
              <a:tblPr firstRow="1" bandRow="1">
                <a:tableStyleId>{7DF18680-E054-41AD-8BC1-D1AEF772440D}</a:tableStyleId>
              </a:tblPr>
              <a:tblGrid>
                <a:gridCol w="2476486">
                  <a:extLst>
                    <a:ext uri="{9D8B030D-6E8A-4147-A177-3AD203B41FA5}">
                      <a16:colId xmlns:a16="http://schemas.microsoft.com/office/drawing/2014/main" val="2772564013"/>
                    </a:ext>
                  </a:extLst>
                </a:gridCol>
                <a:gridCol w="2489384">
                  <a:extLst>
                    <a:ext uri="{9D8B030D-6E8A-4147-A177-3AD203B41FA5}">
                      <a16:colId xmlns:a16="http://schemas.microsoft.com/office/drawing/2014/main" val="3981920055"/>
                    </a:ext>
                  </a:extLst>
                </a:gridCol>
                <a:gridCol w="2489384">
                  <a:extLst>
                    <a:ext uri="{9D8B030D-6E8A-4147-A177-3AD203B41FA5}">
                      <a16:colId xmlns:a16="http://schemas.microsoft.com/office/drawing/2014/main" val="2664025831"/>
                    </a:ext>
                  </a:extLst>
                </a:gridCol>
              </a:tblGrid>
              <a:tr h="251184">
                <a:tc>
                  <a:txBody>
                    <a:bodyPr/>
                    <a:lstStyle/>
                    <a:p>
                      <a:pPr algn="ctr" rtl="0" fontAlgn="base"/>
                      <a:r>
                        <a:rPr lang="es-CO" sz="1600" dirty="0">
                          <a:effectLst/>
                        </a:rPr>
                        <a:t>ACTIVIDAD </a:t>
                      </a:r>
                      <a:endParaRPr lang="es-CO" sz="2800" dirty="0">
                        <a:effectLst/>
                      </a:endParaRPr>
                    </a:p>
                  </a:txBody>
                  <a:tcPr/>
                </a:tc>
                <a:tc>
                  <a:txBody>
                    <a:bodyPr/>
                    <a:lstStyle/>
                    <a:p>
                      <a:pPr algn="ctr" rtl="0" fontAlgn="base"/>
                      <a:r>
                        <a:rPr lang="es-CO" sz="1600" dirty="0">
                          <a:effectLst/>
                        </a:rPr>
                        <a:t>PLAZO PARA REALIZARLA </a:t>
                      </a:r>
                      <a:endParaRPr lang="es-CO" sz="2800" dirty="0">
                        <a:effectLst/>
                      </a:endParaRPr>
                    </a:p>
                  </a:txBody>
                  <a:tcPr/>
                </a:tc>
                <a:tc>
                  <a:txBody>
                    <a:bodyPr/>
                    <a:lstStyle/>
                    <a:p>
                      <a:pPr algn="ctr" rtl="0" fontAlgn="base"/>
                      <a:r>
                        <a:rPr lang="es-CO" sz="1600" dirty="0">
                          <a:effectLst/>
                        </a:rPr>
                        <a:t>DESCRIPCIÓN </a:t>
                      </a:r>
                      <a:endParaRPr lang="es-CO" sz="2800" dirty="0">
                        <a:effectLst/>
                      </a:endParaRPr>
                    </a:p>
                  </a:txBody>
                  <a:tcPr/>
                </a:tc>
                <a:extLst>
                  <a:ext uri="{0D108BD9-81ED-4DB2-BD59-A6C34878D82A}">
                    <a16:rowId xmlns:a16="http://schemas.microsoft.com/office/drawing/2014/main" val="1806413053"/>
                  </a:ext>
                </a:extLst>
              </a:tr>
              <a:tr h="2216333">
                <a:tc>
                  <a:txBody>
                    <a:bodyPr/>
                    <a:lstStyle/>
                    <a:p>
                      <a:pPr algn="just" rtl="0" fontAlgn="base"/>
                      <a:endParaRPr lang="es-CO" sz="1600" b="1" dirty="0">
                        <a:effectLst/>
                      </a:endParaRPr>
                    </a:p>
                    <a:p>
                      <a:pPr algn="just" rtl="0" fontAlgn="base"/>
                      <a:endParaRPr lang="es-CO" sz="1600" b="1" dirty="0">
                        <a:effectLst/>
                      </a:endParaRPr>
                    </a:p>
                    <a:p>
                      <a:pPr algn="just" rtl="0" fontAlgn="base"/>
                      <a:endParaRPr lang="es-CO" sz="1600" b="1" dirty="0">
                        <a:effectLst/>
                      </a:endParaRPr>
                    </a:p>
                    <a:p>
                      <a:pPr algn="just" rtl="0" fontAlgn="base"/>
                      <a:endParaRPr lang="es-CO" sz="1600" b="1" dirty="0">
                        <a:effectLst/>
                      </a:endParaRPr>
                    </a:p>
                    <a:p>
                      <a:pPr algn="ctr" rtl="0" fontAlgn="base"/>
                      <a:r>
                        <a:rPr lang="es-CO" sz="1600" b="1" dirty="0">
                          <a:effectLst/>
                        </a:rPr>
                        <a:t>Liquidación Bilateral o de Mutuo Acuerdo </a:t>
                      </a:r>
                      <a:endParaRPr lang="es-CO" sz="2800" b="1" dirty="0">
                        <a:effectLst/>
                      </a:endParaRPr>
                    </a:p>
                  </a:txBody>
                  <a:tcPr/>
                </a:tc>
                <a:tc>
                  <a:txBody>
                    <a:bodyPr/>
                    <a:lstStyle/>
                    <a:p>
                      <a:pPr algn="just" rtl="0" fontAlgn="base"/>
                      <a:endParaRPr lang="es-CO" sz="1200" dirty="0">
                        <a:effectLst/>
                      </a:endParaRPr>
                    </a:p>
                    <a:p>
                      <a:pPr algn="just" rtl="0" fontAlgn="base"/>
                      <a:endParaRPr lang="es-CO" sz="1200" dirty="0">
                        <a:effectLst/>
                      </a:endParaRPr>
                    </a:p>
                    <a:p>
                      <a:pPr algn="just" rtl="0" fontAlgn="base"/>
                      <a:endParaRPr lang="es-CO" sz="1200" dirty="0">
                        <a:effectLst/>
                      </a:endParaRPr>
                    </a:p>
                    <a:p>
                      <a:pPr algn="just" rtl="0" fontAlgn="base"/>
                      <a:endParaRPr lang="es-CO" sz="1200" dirty="0">
                        <a:effectLst/>
                      </a:endParaRPr>
                    </a:p>
                    <a:p>
                      <a:pPr algn="just" rtl="0" fontAlgn="base"/>
                      <a:r>
                        <a:rPr lang="es-CO" sz="1200" dirty="0">
                          <a:effectLst/>
                        </a:rPr>
                        <a:t>Dentro de los cuatro (4) meses siguientes a la fecha de terminación del plazo de ejecución contractual o lo pactado en el contrato. </a:t>
                      </a:r>
                      <a:endParaRPr lang="es-CO" sz="2000" dirty="0">
                        <a:effectLst/>
                      </a:endParaRPr>
                    </a:p>
                  </a:txBody>
                  <a:tcPr/>
                </a:tc>
                <a:tc>
                  <a:txBody>
                    <a:bodyPr/>
                    <a:lstStyle/>
                    <a:p>
                      <a:pPr algn="just" rtl="0" fontAlgn="base"/>
                      <a:r>
                        <a:rPr lang="es-CO" sz="1200" dirty="0">
                          <a:effectLst/>
                        </a:rPr>
                        <a:t>Consiste en suscribir un acta por las partes del contrato (ordenador del gasto de la IED y contratista), en la que se establecen las condiciones de la contratación y la forma en que se cumplieron las obligaciones pactadas. Se establece el estado financiero y de pagos del valor del contrato. </a:t>
                      </a:r>
                      <a:endParaRPr lang="es-CO" sz="2000" dirty="0">
                        <a:effectLst/>
                      </a:endParaRPr>
                    </a:p>
                    <a:p>
                      <a:pPr algn="just" rtl="0" fontAlgn="base"/>
                      <a:r>
                        <a:rPr lang="es-CO" sz="1200" dirty="0">
                          <a:effectLst/>
                        </a:rPr>
                        <a:t>Además, deberá ser avalada por quién ejerció la labor de supervisión.  </a:t>
                      </a:r>
                      <a:endParaRPr lang="es-CO" sz="2000" b="1" i="1" dirty="0">
                        <a:effectLst/>
                      </a:endParaRPr>
                    </a:p>
                  </a:txBody>
                  <a:tcPr/>
                </a:tc>
                <a:extLst>
                  <a:ext uri="{0D108BD9-81ED-4DB2-BD59-A6C34878D82A}">
                    <a16:rowId xmlns:a16="http://schemas.microsoft.com/office/drawing/2014/main" val="1723996836"/>
                  </a:ext>
                </a:extLst>
              </a:tr>
              <a:tr h="2143965">
                <a:tc>
                  <a:txBody>
                    <a:bodyPr/>
                    <a:lstStyle/>
                    <a:p>
                      <a:pPr algn="ctr" rtl="0" fontAlgn="base"/>
                      <a:endParaRPr lang="es-CO" sz="1600" b="1" dirty="0">
                        <a:effectLst/>
                      </a:endParaRPr>
                    </a:p>
                    <a:p>
                      <a:pPr algn="ctr" rtl="0" fontAlgn="base"/>
                      <a:endParaRPr lang="es-CO" sz="1600" b="1" dirty="0">
                        <a:effectLst/>
                      </a:endParaRPr>
                    </a:p>
                    <a:p>
                      <a:pPr algn="ctr" rtl="0" fontAlgn="base"/>
                      <a:endParaRPr lang="es-CO" sz="1600" b="1" dirty="0">
                        <a:effectLst/>
                      </a:endParaRPr>
                    </a:p>
                    <a:p>
                      <a:pPr algn="ctr" rtl="0" fontAlgn="base"/>
                      <a:endParaRPr lang="es-CO" sz="1600" b="1" dirty="0">
                        <a:effectLst/>
                      </a:endParaRPr>
                    </a:p>
                    <a:p>
                      <a:pPr algn="ctr" rtl="0" fontAlgn="base"/>
                      <a:r>
                        <a:rPr lang="es-CO" sz="1600" b="1" dirty="0">
                          <a:effectLst/>
                        </a:rPr>
                        <a:t>Liquidación Unilateral</a:t>
                      </a:r>
                      <a:r>
                        <a:rPr lang="es-CO" sz="1200" dirty="0">
                          <a:effectLst/>
                        </a:rPr>
                        <a:t> </a:t>
                      </a:r>
                      <a:endParaRPr lang="es-CO" sz="2000" dirty="0">
                        <a:effectLst/>
                      </a:endParaRPr>
                    </a:p>
                  </a:txBody>
                  <a:tcPr/>
                </a:tc>
                <a:tc>
                  <a:txBody>
                    <a:bodyPr/>
                    <a:lstStyle/>
                    <a:p>
                      <a:pPr algn="just" rtl="0" fontAlgn="base"/>
                      <a:endParaRPr lang="es-CO" sz="1200" dirty="0">
                        <a:effectLst/>
                      </a:endParaRPr>
                    </a:p>
                    <a:p>
                      <a:pPr algn="just" rtl="0" fontAlgn="base"/>
                      <a:endParaRPr lang="es-CO" sz="1200" dirty="0">
                        <a:effectLst/>
                      </a:endParaRPr>
                    </a:p>
                    <a:p>
                      <a:pPr algn="just" rtl="0" fontAlgn="base"/>
                      <a:endParaRPr lang="es-CO" sz="1200" dirty="0">
                        <a:effectLst/>
                      </a:endParaRPr>
                    </a:p>
                    <a:p>
                      <a:pPr algn="just" rtl="0" fontAlgn="base"/>
                      <a:r>
                        <a:rPr lang="es-CO" sz="1200" dirty="0">
                          <a:effectLst/>
                        </a:rPr>
                        <a:t>Se cuenta con dos (2) meses para realizarla, una vez vencido el plazo para la liquidación de mutuo acuerdo (4 meses), o antes si el contratista manifiesta la voluntad de no firmar el acta de liquidación.</a:t>
                      </a:r>
                      <a:endParaRPr lang="es-CO" sz="2000" dirty="0">
                        <a:effectLst/>
                      </a:endParaRPr>
                    </a:p>
                  </a:txBody>
                  <a:tcPr/>
                </a:tc>
                <a:tc>
                  <a:txBody>
                    <a:bodyPr/>
                    <a:lstStyle/>
                    <a:p>
                      <a:pPr algn="just" rtl="0" fontAlgn="base"/>
                      <a:r>
                        <a:rPr lang="es-CO" sz="1200" dirty="0">
                          <a:effectLst/>
                        </a:rPr>
                        <a:t>Mediante un acto administrativo (resolución) expedido por el ordenador del gasto se plasman las mismas condiciones descritas en la liquidación de mutuo acuerdo. </a:t>
                      </a:r>
                      <a:endParaRPr lang="es-CO" sz="2000" dirty="0">
                        <a:effectLst/>
                      </a:endParaRPr>
                    </a:p>
                    <a:p>
                      <a:pPr algn="just" rtl="0" fontAlgn="base"/>
                      <a:r>
                        <a:rPr lang="es-CO" sz="1200" dirty="0">
                          <a:effectLst/>
                        </a:rPr>
                        <a:t>Además, deberá mencionarse lo actuado frente al contratista para lograr la liquidación de mutuo acuerdo y la causa por la cual no se pudo hacer la liquidación consensuada. </a:t>
                      </a:r>
                      <a:endParaRPr lang="es-CO" sz="2000" dirty="0">
                        <a:effectLst/>
                      </a:endParaRPr>
                    </a:p>
                  </a:txBody>
                  <a:tcPr/>
                </a:tc>
                <a:extLst>
                  <a:ext uri="{0D108BD9-81ED-4DB2-BD59-A6C34878D82A}">
                    <a16:rowId xmlns:a16="http://schemas.microsoft.com/office/drawing/2014/main" val="5135628"/>
                  </a:ext>
                </a:extLst>
              </a:tr>
              <a:tr h="251184">
                <a:tc gridSpan="3">
                  <a:txBody>
                    <a:bodyPr/>
                    <a:lstStyle/>
                    <a:p>
                      <a:pPr algn="ctr" rtl="0" fontAlgn="base"/>
                      <a:r>
                        <a:rPr lang="es-CO" sz="1200" b="1" dirty="0">
                          <a:effectLst/>
                        </a:rPr>
                        <a:t>PLAZO TOTAL PARA LIQUIDAR 6 MESES</a:t>
                      </a:r>
                      <a:r>
                        <a:rPr lang="es-CO" sz="1100" dirty="0">
                          <a:effectLst/>
                        </a:rPr>
                        <a:t> </a:t>
                      </a:r>
                      <a:endParaRPr lang="es-CO" sz="1800" dirty="0">
                        <a:effectLst/>
                      </a:endParaRPr>
                    </a:p>
                  </a:txBody>
                  <a:tcPr/>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1402460799"/>
                  </a:ext>
                </a:extLst>
              </a:tr>
            </a:tbl>
          </a:graphicData>
        </a:graphic>
      </p:graphicFrame>
      <p:sp>
        <p:nvSpPr>
          <p:cNvPr id="5" name="CuadroTexto 4">
            <a:extLst>
              <a:ext uri="{FF2B5EF4-FFF2-40B4-BE49-F238E27FC236}">
                <a16:creationId xmlns:a16="http://schemas.microsoft.com/office/drawing/2014/main" id="{6FF0933C-97FD-4AA0-85F7-45AED86181A1}"/>
              </a:ext>
            </a:extLst>
          </p:cNvPr>
          <p:cNvSpPr txBox="1"/>
          <p:nvPr/>
        </p:nvSpPr>
        <p:spPr>
          <a:xfrm>
            <a:off x="8815563" y="2201398"/>
            <a:ext cx="303244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1400" dirty="0">
                <a:ea typeface="+mn-lt"/>
                <a:cs typeface="+mn-lt"/>
              </a:rPr>
              <a:t>Si vencido el plazo establecido para la liquidación, esta no se ha realizado, la misma podrá ser efectuada en cualquier tiempo dentro de los </a:t>
            </a:r>
            <a:r>
              <a:rPr lang="es" sz="1400" b="1" dirty="0">
                <a:ea typeface="+mn-lt"/>
                <a:cs typeface="+mn-lt"/>
              </a:rPr>
              <a:t>dos (2) años</a:t>
            </a:r>
            <a:r>
              <a:rPr lang="es" sz="1400" dirty="0">
                <a:ea typeface="+mn-lt"/>
                <a:cs typeface="+mn-lt"/>
              </a:rPr>
              <a:t> siguientes al vencimiento del término a que se refieren la liquidación de mutuo acuerdo y unilateral. Si superare este término la IED ya no contara con la competencia para liquidarlo.</a:t>
            </a:r>
            <a:endParaRPr lang="es-ES" sz="1400" dirty="0">
              <a:ea typeface="+mn-lt"/>
              <a:cs typeface="+mn-lt"/>
            </a:endParaRPr>
          </a:p>
          <a:p>
            <a:endParaRPr lang="es" sz="1000" dirty="0">
              <a:ea typeface="+mn-lt"/>
              <a:cs typeface="+mn-lt"/>
            </a:endParaRPr>
          </a:p>
          <a:p>
            <a:r>
              <a:rPr lang="es" sz="1400" b="1" dirty="0">
                <a:ea typeface="+mn-lt"/>
                <a:cs typeface="+mn-lt"/>
              </a:rPr>
              <a:t>NOTA:</a:t>
            </a:r>
            <a:r>
              <a:rPr lang="es" sz="1400" dirty="0">
                <a:ea typeface="+mn-lt"/>
                <a:cs typeface="+mn-lt"/>
              </a:rPr>
              <a:t> Los contratistas tendrán derecho a efectuar salvedades en la liquidación.</a:t>
            </a:r>
            <a:endParaRPr lang="es-ES" sz="1400" dirty="0">
              <a:cs typeface="Calibri"/>
            </a:endParaRPr>
          </a:p>
        </p:txBody>
      </p:sp>
      <p:pic>
        <p:nvPicPr>
          <p:cNvPr id="12" name="Imagen 11">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 y="5146866"/>
            <a:ext cx="12192000" cy="1711134"/>
          </a:xfrm>
          <a:prstGeom prst="rect">
            <a:avLst/>
          </a:prstGeom>
        </p:spPr>
      </p:pic>
      <p:sp>
        <p:nvSpPr>
          <p:cNvPr id="14" name="CuadroTexto 13">
            <a:extLst>
              <a:ext uri="{FF2B5EF4-FFF2-40B4-BE49-F238E27FC236}">
                <a16:creationId xmlns:a16="http://schemas.microsoft.com/office/drawing/2014/main" id="{0825877E-8261-8141-BD0F-F6AE693DADC3}"/>
              </a:ext>
            </a:extLst>
          </p:cNvPr>
          <p:cNvSpPr txBox="1"/>
          <p:nvPr/>
        </p:nvSpPr>
        <p:spPr>
          <a:xfrm>
            <a:off x="1168400" y="901307"/>
            <a:ext cx="6299200" cy="630942"/>
          </a:xfrm>
          <a:prstGeom prst="rect">
            <a:avLst/>
          </a:prstGeom>
          <a:noFill/>
        </p:spPr>
        <p:txBody>
          <a:bodyPr wrap="square" rtlCol="0">
            <a:spAutoFit/>
          </a:bodyPr>
          <a:lstStyle/>
          <a:p>
            <a:r>
              <a:rPr lang="es-CO" sz="3500" b="1" dirty="0">
                <a:solidFill>
                  <a:srgbClr val="FF0000"/>
                </a:solidFill>
                <a:latin typeface="Abadi MT Condensed Extra Bold" panose="020B0306030101010103" pitchFamily="34" charset="77"/>
              </a:rPr>
              <a:t>Plazo Para Liquidar el Contrato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226832" y="1556211"/>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Grupo 16">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8" name="Imagen 17">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blip>
            <a:stretch>
              <a:fillRect/>
            </a:stretch>
          </p:blipFill>
          <p:spPr>
            <a:xfrm>
              <a:off x="1611644" y="2649907"/>
              <a:ext cx="1386593" cy="647077"/>
            </a:xfrm>
            <a:prstGeom prst="rect">
              <a:avLst/>
            </a:prstGeom>
          </p:spPr>
        </p:pic>
        <p:sp>
          <p:nvSpPr>
            <p:cNvPr id="19" name="Rectángulo 18">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sp>
        <p:nvSpPr>
          <p:cNvPr id="15" name="Rectángulo 14">
            <a:extLst>
              <a:ext uri="{FF2B5EF4-FFF2-40B4-BE49-F238E27FC236}">
                <a16:creationId xmlns:a16="http://schemas.microsoft.com/office/drawing/2014/main" id="{BA0A6B5F-F3FB-4A3C-B1E4-A08AD27BB776}"/>
              </a:ext>
            </a:extLst>
          </p:cNvPr>
          <p:cNvSpPr/>
          <p:nvPr/>
        </p:nvSpPr>
        <p:spPr>
          <a:xfrm>
            <a:off x="610736" y="120032"/>
            <a:ext cx="830584" cy="584775"/>
          </a:xfrm>
          <a:prstGeom prst="rect">
            <a:avLst/>
          </a:prstGeom>
          <a:ln w="57150">
            <a:no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5.3</a:t>
            </a:r>
            <a:endParaRPr kumimoji="0" lang="es-CO"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25878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ángulo 2"/>
          <p:cNvSpPr/>
          <p:nvPr/>
        </p:nvSpPr>
        <p:spPr>
          <a:xfrm>
            <a:off x="1153064" y="4390845"/>
            <a:ext cx="9885872" cy="830997"/>
          </a:xfrm>
          <a:prstGeom prst="rect">
            <a:avLst/>
          </a:prstGeom>
        </p:spPr>
        <p:txBody>
          <a:bodyPr wrap="square">
            <a:spAutoFit/>
          </a:bodyPr>
          <a:lstStyle/>
          <a:p>
            <a:pPr algn="ctr"/>
            <a:r>
              <a:rPr lang="es-ES" sz="1600" dirty="0">
                <a:solidFill>
                  <a:schemeClr val="bg1"/>
                </a:solidFill>
              </a:rPr>
              <a:t>Contáctenos para mayor información: </a:t>
            </a:r>
          </a:p>
          <a:p>
            <a:pPr algn="ctr"/>
            <a:r>
              <a:rPr lang="es-ES" sz="1600" dirty="0">
                <a:solidFill>
                  <a:schemeClr val="bg1"/>
                </a:solidFill>
              </a:rPr>
              <a:t>Correo electrónico: contratacioncolegios@educacionbogota.gov.co</a:t>
            </a:r>
          </a:p>
          <a:p>
            <a:pPr algn="ctr"/>
            <a:r>
              <a:rPr lang="es-ES" sz="1600" dirty="0">
                <a:solidFill>
                  <a:schemeClr val="bg1"/>
                </a:solidFill>
              </a:rPr>
              <a:t>PÁGINA WEB: </a:t>
            </a:r>
            <a:r>
              <a:rPr lang="es-ES" sz="1600" dirty="0">
                <a:solidFill>
                  <a:schemeClr val="bg1"/>
                </a:solidFill>
                <a:hlinkClick r:id="rId4"/>
              </a:rPr>
              <a:t>https://www.educacionbogota.edu.co/intrased/servicios-intrased/directorio-fse</a:t>
            </a:r>
            <a:r>
              <a:rPr lang="es-ES" sz="1600" dirty="0">
                <a:solidFill>
                  <a:schemeClr val="bg1"/>
                </a:solidFill>
              </a:rPr>
              <a:t> </a:t>
            </a:r>
          </a:p>
        </p:txBody>
      </p:sp>
    </p:spTree>
    <p:extLst>
      <p:ext uri="{BB962C8B-B14F-4D97-AF65-F5344CB8AC3E}">
        <p14:creationId xmlns:p14="http://schemas.microsoft.com/office/powerpoint/2010/main" val="39836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68400" y="885984"/>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¿Qué son los FSE?</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195650" y="1912551"/>
            <a:ext cx="4914900" cy="4599464"/>
          </a:xfrm>
          <a:prstGeom prst="rect">
            <a:avLst/>
          </a:prstGeom>
          <a:noFill/>
        </p:spPr>
        <p:txBody>
          <a:bodyPr wrap="square" rtlCol="0">
            <a:spAutoFit/>
          </a:bodyPr>
          <a:lstStyle/>
          <a:p>
            <a:pPr>
              <a:lnSpc>
                <a:spcPct val="115000"/>
              </a:lnSpc>
              <a:spcAft>
                <a:spcPts val="1000"/>
              </a:spcAft>
            </a:pPr>
            <a:r>
              <a:rPr lang="es-CO" sz="1800" b="1" dirty="0">
                <a:effectLst/>
                <a:ea typeface="Calibri" panose="020F0502020204030204" pitchFamily="34" charset="0"/>
                <a:cs typeface="Times New Roman" panose="02020603050405020304" pitchFamily="18" charset="0"/>
              </a:rPr>
              <a:t>Son cuentas contables </a:t>
            </a:r>
            <a:r>
              <a:rPr lang="es-CO" dirty="0">
                <a:ea typeface="Calibri" panose="020F0502020204030204" pitchFamily="34" charset="0"/>
                <a:cs typeface="Times New Roman" panose="02020603050405020304" pitchFamily="18" charset="0"/>
              </a:rPr>
              <a:t>creadas previos cumplimiento de requisitos legales para con las IED</a:t>
            </a:r>
            <a:r>
              <a:rPr lang="es-CO" sz="1800" dirty="0">
                <a:effectLst/>
                <a:ea typeface="Calibri" panose="020F0502020204030204" pitchFamily="34" charset="0"/>
                <a:cs typeface="Times New Roman" panose="02020603050405020304" pitchFamily="18" charset="0"/>
              </a:rPr>
              <a:t>, como un mecanismo de </a:t>
            </a:r>
            <a:r>
              <a:rPr lang="es-CO" sz="1800" b="1" dirty="0">
                <a:effectLst/>
                <a:ea typeface="Calibri" panose="020F0502020204030204" pitchFamily="34" charset="0"/>
                <a:cs typeface="Times New Roman" panose="02020603050405020304" pitchFamily="18" charset="0"/>
              </a:rPr>
              <a:t>gestión presupuestal y ejecución de recursos</a:t>
            </a:r>
            <a:r>
              <a:rPr lang="es-CO" sz="1800" dirty="0">
                <a:effectLst/>
                <a:ea typeface="Calibri" panose="020F0502020204030204" pitchFamily="34" charset="0"/>
                <a:cs typeface="Times New Roman" panose="02020603050405020304" pitchFamily="18" charset="0"/>
              </a:rPr>
              <a:t> </a:t>
            </a:r>
            <a:r>
              <a:rPr lang="es-CO" sz="1800" b="1" dirty="0">
                <a:effectLst/>
                <a:ea typeface="Calibri" panose="020F0502020204030204" pitchFamily="34" charset="0"/>
                <a:cs typeface="Times New Roman" panose="02020603050405020304" pitchFamily="18" charset="0"/>
              </a:rPr>
              <a:t>para atender sus gastos de funcionamiento e inversión distintos a los de personal</a:t>
            </a:r>
            <a:r>
              <a:rPr lang="es-CO" sz="1800" dirty="0">
                <a:effectLst/>
                <a:ea typeface="Calibri" panose="020F0502020204030204" pitchFamily="34" charset="0"/>
                <a:cs typeface="Times New Roman" panose="02020603050405020304" pitchFamily="18" charset="0"/>
              </a:rPr>
              <a:t>. </a:t>
            </a:r>
          </a:p>
          <a:p>
            <a:pPr>
              <a:lnSpc>
                <a:spcPct val="115000"/>
              </a:lnSpc>
              <a:spcAft>
                <a:spcPts val="1000"/>
              </a:spcAft>
            </a:pPr>
            <a:r>
              <a:rPr lang="es-CO" dirty="0">
                <a:ea typeface="Calibri" panose="020F0502020204030204" pitchFamily="34" charset="0"/>
                <a:cs typeface="Times New Roman" panose="02020603050405020304" pitchFamily="18" charset="0"/>
              </a:rPr>
              <a:t>P</a:t>
            </a:r>
            <a:r>
              <a:rPr lang="es-CO" sz="1800" dirty="0">
                <a:effectLst/>
                <a:ea typeface="Calibri" panose="020F0502020204030204" pitchFamily="34" charset="0"/>
                <a:cs typeface="Times New Roman" panose="02020603050405020304" pitchFamily="18" charset="0"/>
              </a:rPr>
              <a:t>erciben ingresos de los diferentes niveles de Gobierno y de otras fuentes privadas, destinados exclusivamente a atender el servicio fundamental de educación.</a:t>
            </a:r>
          </a:p>
          <a:p>
            <a:pPr>
              <a:lnSpc>
                <a:spcPct val="115000"/>
              </a:lnSpc>
              <a:spcAft>
                <a:spcPts val="1000"/>
              </a:spcAft>
            </a:pPr>
            <a:r>
              <a:rPr lang="es-CO" dirty="0">
                <a:ea typeface="Calibri" panose="020F0502020204030204" pitchFamily="34" charset="0"/>
                <a:cs typeface="Times New Roman" panose="02020603050405020304" pitchFamily="18" charset="0"/>
              </a:rPr>
              <a:t>(Artículo 11 de la Ley 715 de 2001 y artículo </a:t>
            </a:r>
            <a:r>
              <a:rPr lang="es-CO" sz="1800" dirty="0">
                <a:effectLst/>
                <a:ea typeface="Calibri" panose="020F0502020204030204" pitchFamily="34" charset="0"/>
                <a:cs typeface="Times New Roman" panose="02020603050405020304" pitchFamily="18" charset="0"/>
              </a:rPr>
              <a:t>2.3.1.6.3.2. de Decreto 1075 de 2015)</a:t>
            </a:r>
          </a:p>
          <a:p>
            <a:pPr>
              <a:lnSpc>
                <a:spcPct val="115000"/>
              </a:lnSpc>
              <a:spcAft>
                <a:spcPts val="1000"/>
              </a:spcAft>
            </a:pPr>
            <a:endParaRPr lang="es-CO" sz="1800" dirty="0">
              <a:effectLst/>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Arial Nova Cond" panose="020B0506020202020204" pitchFamily="34" charset="0"/>
                </a:rPr>
                <a:t>1</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pic>
        <p:nvPicPr>
          <p:cNvPr id="2050" name="Picture 2">
            <a:extLst>
              <a:ext uri="{FF2B5EF4-FFF2-40B4-BE49-F238E27FC236}">
                <a16:creationId xmlns:a16="http://schemas.microsoft.com/office/drawing/2014/main" id="{DFBEA49B-C4D7-4D4E-B9A9-388172774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106350"/>
            <a:ext cx="5203447" cy="347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55409" y="904647"/>
            <a:ext cx="669163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Administración de los Recursos FSE</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155409" y="2475320"/>
            <a:ext cx="4914900" cy="2559932"/>
          </a:xfrm>
          <a:prstGeom prst="rect">
            <a:avLst/>
          </a:prstGeom>
          <a:noFill/>
        </p:spPr>
        <p:txBody>
          <a:bodyPr wrap="square" rtlCol="0">
            <a:spAutoFit/>
          </a:bodyPr>
          <a:lstStyle/>
          <a:p>
            <a:pPr>
              <a:lnSpc>
                <a:spcPct val="115000"/>
              </a:lnSpc>
              <a:spcAft>
                <a:spcPts val="1000"/>
              </a:spcAft>
            </a:pPr>
            <a:r>
              <a:rPr lang="es-MX" dirty="0">
                <a:ea typeface="Calibri" panose="020F0502020204030204" pitchFamily="34" charset="0"/>
                <a:cs typeface="Times New Roman" panose="02020603050405020304" pitchFamily="18" charset="0"/>
              </a:rPr>
              <a:t>L</a:t>
            </a:r>
            <a:r>
              <a:rPr lang="es-MX" sz="1800" dirty="0">
                <a:effectLst/>
                <a:ea typeface="Calibri" panose="020F0502020204030204" pitchFamily="34" charset="0"/>
                <a:cs typeface="Times New Roman" panose="02020603050405020304" pitchFamily="18" charset="0"/>
              </a:rPr>
              <a:t>a función de la Ordenación del Gasto esta a cargo de los Rectores o Directores de las IED, y cuenta con la facultad de administrar autónomamente los Fondos de Servicios Educativos- FSE.</a:t>
            </a:r>
          </a:p>
          <a:p>
            <a:pPr algn="just">
              <a:lnSpc>
                <a:spcPct val="115000"/>
              </a:lnSpc>
              <a:spcAft>
                <a:spcPts val="1000"/>
              </a:spcAft>
            </a:pPr>
            <a:r>
              <a:rPr lang="es-MX" dirty="0">
                <a:ea typeface="Calibri" panose="020F0502020204030204" pitchFamily="34" charset="0"/>
                <a:cs typeface="Times New Roman" panose="02020603050405020304" pitchFamily="18" charset="0"/>
              </a:rPr>
              <a:t>(Numeral 10.16, artículo 10 de  la Ley </a:t>
            </a:r>
            <a:r>
              <a:rPr lang="es-MX" sz="1800" dirty="0">
                <a:effectLst/>
                <a:ea typeface="Calibri" panose="020F0502020204030204" pitchFamily="34" charset="0"/>
                <a:cs typeface="Times New Roman" panose="02020603050405020304" pitchFamily="18" charset="0"/>
              </a:rPr>
              <a:t>715 de 2001 </a:t>
            </a:r>
            <a:r>
              <a:rPr lang="es-MX" dirty="0">
                <a:ea typeface="Calibri" panose="020F0502020204030204" pitchFamily="34" charset="0"/>
                <a:cs typeface="Times New Roman" panose="02020603050405020304" pitchFamily="18" charset="0"/>
              </a:rPr>
              <a:t>y el artículo 2.3.1.6.3.4 del Decreto </a:t>
            </a:r>
            <a:r>
              <a:rPr lang="es-MX" sz="1800" dirty="0">
                <a:effectLst/>
                <a:ea typeface="Calibri" panose="020F0502020204030204" pitchFamily="34" charset="0"/>
                <a:cs typeface="Times New Roman" panose="02020603050405020304" pitchFamily="18" charset="0"/>
              </a:rPr>
              <a:t>1075 de 2015)</a:t>
            </a:r>
            <a:endParaRPr lang="es-MX" dirty="0">
              <a:ea typeface="Calibri" panose="020F0502020204030204" pitchFamily="34" charset="0"/>
              <a:cs typeface="Times New Roman" panose="02020603050405020304" pitchFamily="18" charset="0"/>
            </a:endParaRPr>
          </a:p>
          <a:p>
            <a:pPr>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54731" y="-579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chemeClr val="bg1"/>
                  </a:solidFill>
                  <a:effectLst/>
                  <a:uLnTx/>
                  <a:uFillTx/>
                  <a:latin typeface="Arial Nova Cond" panose="020B0506020202020204" pitchFamily="34" charset="0"/>
                </a:rPr>
                <a:t>1</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pic>
        <p:nvPicPr>
          <p:cNvPr id="3074" name="Picture 2">
            <a:extLst>
              <a:ext uri="{FF2B5EF4-FFF2-40B4-BE49-F238E27FC236}">
                <a16:creationId xmlns:a16="http://schemas.microsoft.com/office/drawing/2014/main" id="{89336A0D-8124-43D1-B0B4-598609452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2" y="2041754"/>
            <a:ext cx="5235724" cy="348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14550" y="5192663"/>
            <a:ext cx="12192000" cy="1665337"/>
          </a:xfrm>
          <a:prstGeom prst="rect">
            <a:avLst/>
          </a:prstGeom>
        </p:spPr>
      </p:pic>
      <p:grpSp>
        <p:nvGrpSpPr>
          <p:cNvPr id="12" name="Grupo 11">
            <a:extLst>
              <a:ext uri="{FF2B5EF4-FFF2-40B4-BE49-F238E27FC236}">
                <a16:creationId xmlns:a16="http://schemas.microsoft.com/office/drawing/2014/main" id="{328C80DA-6812-407A-BE45-8A85ABFF0F00}"/>
              </a:ext>
            </a:extLst>
          </p:cNvPr>
          <p:cNvGrpSpPr/>
          <p:nvPr/>
        </p:nvGrpSpPr>
        <p:grpSpPr>
          <a:xfrm>
            <a:off x="77544" y="0"/>
            <a:ext cx="1386589" cy="769441"/>
            <a:chOff x="1611644" y="2555492"/>
            <a:chExt cx="1386593" cy="835907"/>
          </a:xfrm>
        </p:grpSpPr>
        <p:pic>
          <p:nvPicPr>
            <p:cNvPr id="15" name="Imagen 14">
              <a:extLst>
                <a:ext uri="{FF2B5EF4-FFF2-40B4-BE49-F238E27FC236}">
                  <a16:creationId xmlns:a16="http://schemas.microsoft.com/office/drawing/2014/main" id="{9D0B39D3-DB78-4BF4-9597-3A2F031A4AC0}"/>
                </a:ext>
              </a:extLst>
            </p:cNvPr>
            <p:cNvPicPr>
              <a:picLocks noChangeAspect="1"/>
            </p:cNvPicPr>
            <p:nvPr/>
          </p:nvPicPr>
          <p:blipFill>
            <a:blip r:embed="rId3">
              <a:duotone>
                <a:srgbClr val="FFC000">
                  <a:shade val="45000"/>
                  <a:satMod val="135000"/>
                </a:srgbClr>
                <a:prstClr val="white"/>
              </a:duotone>
              <a:extLst>
                <a:ext uri="{BEBA8EAE-BF5A-486C-A8C5-ECC9F3942E4B}">
                  <a14:imgProps xmlns:a14="http://schemas.microsoft.com/office/drawing/2010/main">
                    <a14:imgLayer r:embed="rId4">
                      <a14:imgEffect>
                        <a14:sharpenSoften amount="16000"/>
                      </a14:imgEffect>
                      <a14:imgEffect>
                        <a14:brightnessContrast bright="20000" contrast="20000"/>
                      </a14:imgEffect>
                    </a14:imgLayer>
                  </a14:imgProps>
                </a:ext>
              </a:extLst>
            </a:blip>
            <a:stretch>
              <a:fillRect/>
            </a:stretch>
          </p:blipFill>
          <p:spPr>
            <a:xfrm>
              <a:off x="1611644" y="2649907"/>
              <a:ext cx="1386593" cy="647077"/>
            </a:xfrm>
            <a:prstGeom prst="rect">
              <a:avLst/>
            </a:prstGeom>
          </p:spPr>
        </p:pic>
        <p:sp>
          <p:nvSpPr>
            <p:cNvPr id="18" name="Rectángulo 17">
              <a:extLst>
                <a:ext uri="{FF2B5EF4-FFF2-40B4-BE49-F238E27FC236}">
                  <a16:creationId xmlns:a16="http://schemas.microsoft.com/office/drawing/2014/main" id="{BF5345D9-19C2-4D93-8E06-7868811BC859}"/>
                </a:ext>
              </a:extLst>
            </p:cNvPr>
            <p:cNvSpPr/>
            <p:nvPr/>
          </p:nvSpPr>
          <p:spPr>
            <a:xfrm>
              <a:off x="2304940" y="2555492"/>
              <a:ext cx="595745" cy="835907"/>
            </a:xfrm>
            <a:prstGeom prst="rect">
              <a:avLst/>
            </a:prstGeom>
            <a:ln w="57150">
              <a:noFill/>
            </a:ln>
          </p:spPr>
          <p:txBody>
            <a:bodyPr wrap="square"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bg1"/>
                  </a:solidFill>
                  <a:effectLst/>
                  <a:uLnTx/>
                  <a:uFillTx/>
                  <a:latin typeface="Arial Nova Cond" panose="020B0506020202020204" pitchFamily="34" charset="0"/>
                </a:rPr>
                <a:t>2</a:t>
              </a:r>
              <a:endParaRPr kumimoji="0" lang="es-CO" sz="4400" b="1" i="0" u="none" strike="noStrike" kern="1200" cap="none" spc="0" normalizeH="0" baseline="0" noProof="0" dirty="0">
                <a:ln>
                  <a:noFill/>
                </a:ln>
                <a:solidFill>
                  <a:schemeClr val="bg1"/>
                </a:solidFill>
                <a:effectLst/>
                <a:uLnTx/>
                <a:uFillTx/>
                <a:latin typeface="Arial Nova Cond" panose="020B0506020202020204" pitchFamily="34" charset="0"/>
              </a:endParaRPr>
            </a:p>
          </p:txBody>
        </p:sp>
      </p:grpSp>
      <p:graphicFrame>
        <p:nvGraphicFramePr>
          <p:cNvPr id="10" name="Diagrama 9">
            <a:extLst>
              <a:ext uri="{FF2B5EF4-FFF2-40B4-BE49-F238E27FC236}">
                <a16:creationId xmlns:a16="http://schemas.microsoft.com/office/drawing/2014/main" id="{13C8DBE9-4AA0-451E-B102-2770A53106E2}"/>
              </a:ext>
            </a:extLst>
          </p:cNvPr>
          <p:cNvGraphicFramePr/>
          <p:nvPr>
            <p:extLst>
              <p:ext uri="{D42A27DB-BD31-4B8C-83A1-F6EECF244321}">
                <p14:modId xmlns:p14="http://schemas.microsoft.com/office/powerpoint/2010/main" val="3544655959"/>
              </p:ext>
            </p:extLst>
          </p:nvPr>
        </p:nvGraphicFramePr>
        <p:xfrm>
          <a:off x="921410" y="1376134"/>
          <a:ext cx="10349180" cy="3816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870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44037"/>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0" y="5192663"/>
            <a:ext cx="12192000" cy="1665337"/>
          </a:xfrm>
          <a:prstGeom prst="rect">
            <a:avLst/>
          </a:prstGeom>
        </p:spPr>
      </p:pic>
      <p:sp>
        <p:nvSpPr>
          <p:cNvPr id="11" name="CuadroTexto 10">
            <a:extLst>
              <a:ext uri="{FF2B5EF4-FFF2-40B4-BE49-F238E27FC236}">
                <a16:creationId xmlns:a16="http://schemas.microsoft.com/office/drawing/2014/main" id="{69480C3E-5E8D-4D0E-BA42-C7D546224D32}"/>
              </a:ext>
            </a:extLst>
          </p:cNvPr>
          <p:cNvSpPr txBox="1"/>
          <p:nvPr/>
        </p:nvSpPr>
        <p:spPr>
          <a:xfrm>
            <a:off x="1082675" y="868733"/>
            <a:ext cx="1025207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¿Cuales son los Regímenes Contractuales?</a:t>
            </a:r>
          </a:p>
        </p:txBody>
      </p:sp>
      <p:sp>
        <p:nvSpPr>
          <p:cNvPr id="19" name="CuadroTexto 18">
            <a:extLst>
              <a:ext uri="{FF2B5EF4-FFF2-40B4-BE49-F238E27FC236}">
                <a16:creationId xmlns:a16="http://schemas.microsoft.com/office/drawing/2014/main" id="{09B25BBE-A7D7-4416-8905-E0D07220CF67}"/>
              </a:ext>
            </a:extLst>
          </p:cNvPr>
          <p:cNvSpPr txBox="1"/>
          <p:nvPr/>
        </p:nvSpPr>
        <p:spPr>
          <a:xfrm>
            <a:off x="1168400" y="1534305"/>
            <a:ext cx="9501507" cy="1623008"/>
          </a:xfrm>
          <a:prstGeom prst="rect">
            <a:avLst/>
          </a:prstGeom>
          <a:noFill/>
        </p:spPr>
        <p:txBody>
          <a:bodyPr wrap="square" rtlCol="0">
            <a:spAutoFit/>
          </a:bodyPr>
          <a:lstStyle/>
          <a:p>
            <a:pPr algn="just">
              <a:lnSpc>
                <a:spcPct val="115000"/>
              </a:lnSpc>
              <a:spcAft>
                <a:spcPts val="10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legislador le otorgó la capacidad a las IED de contratar a través de dos regímenes contractuales divididos </a:t>
            </a:r>
            <a:r>
              <a:rPr lang="es-MX" dirty="0">
                <a:latin typeface="Calibri" panose="020F0502020204030204" pitchFamily="34" charset="0"/>
                <a:cs typeface="Times New Roman" panose="02020603050405020304" pitchFamily="18" charset="0"/>
              </a:rPr>
              <a:t>por su cuantías, así: </a:t>
            </a:r>
          </a:p>
          <a:p>
            <a:pPr lvl="0" algn="just">
              <a:lnSpc>
                <a:spcPct val="115000"/>
              </a:lnSpc>
              <a:spcAft>
                <a:spcPts val="1000"/>
              </a:spcAft>
            </a:pPr>
            <a:r>
              <a:rPr lang="es-CO" b="1" dirty="0">
                <a:latin typeface="Calibri" panose="020F0502020204030204" pitchFamily="34" charset="0"/>
                <a:cs typeface="Times New Roman" panose="02020603050405020304" pitchFamily="18" charset="0"/>
              </a:rPr>
              <a:t>1. </a:t>
            </a:r>
            <a:r>
              <a:rPr lang="es-CO" dirty="0">
                <a:latin typeface="Calibri" panose="020F0502020204030204" pitchFamily="34" charset="0"/>
                <a:cs typeface="Times New Roman" panose="02020603050405020304" pitchFamily="18" charset="0"/>
              </a:rPr>
              <a:t>Para la celebración de contratos inferiores a los 20 SMMLV:</a:t>
            </a:r>
          </a:p>
          <a:p>
            <a:pPr algn="just">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422195DD-9E6F-4A94-BE55-74A95F6AA3D3}"/>
              </a:ext>
            </a:extLst>
          </p:cNvPr>
          <p:cNvSpPr txBox="1"/>
          <p:nvPr/>
        </p:nvSpPr>
        <p:spPr>
          <a:xfrm>
            <a:off x="0" y="6366885"/>
            <a:ext cx="9501507" cy="358816"/>
          </a:xfrm>
          <a:prstGeom prst="rect">
            <a:avLst/>
          </a:prstGeom>
          <a:noFill/>
        </p:spPr>
        <p:txBody>
          <a:bodyPr wrap="square" rtlCol="0">
            <a:spAutoFit/>
          </a:bodyPr>
          <a:lstStyle/>
          <a:p>
            <a:pPr algn="just">
              <a:lnSpc>
                <a:spcPct val="115000"/>
              </a:lnSpc>
              <a:spcAft>
                <a:spcPts val="1000"/>
              </a:spcAft>
            </a:pPr>
            <a:r>
              <a:rPr lang="es-CO" sz="1600" dirty="0">
                <a:ea typeface="Calibri" panose="020F0502020204030204" pitchFamily="34" charset="0"/>
              </a:rPr>
              <a:t>(Artículo 12 de la Ley </a:t>
            </a:r>
            <a:r>
              <a:rPr lang="es-CO" sz="1600" dirty="0">
                <a:effectLst/>
                <a:ea typeface="Calibri" panose="020F0502020204030204" pitchFamily="34" charset="0"/>
              </a:rPr>
              <a:t>715 de 2001 y </a:t>
            </a:r>
            <a:r>
              <a:rPr lang="es-ES_tradnl" sz="1600" dirty="0">
                <a:ea typeface="Calibri" panose="020F0502020204030204" pitchFamily="34" charset="0"/>
                <a:cs typeface="Times New Roman" panose="02020603050405020304" pitchFamily="18" charset="0"/>
              </a:rPr>
              <a:t>artículo 2.3.1.6.3.17. del</a:t>
            </a:r>
            <a:r>
              <a:rPr lang="es-ES_tradnl" sz="1600" dirty="0">
                <a:effectLst/>
                <a:ea typeface="Calibri" panose="020F0502020204030204" pitchFamily="34" charset="0"/>
                <a:cs typeface="Times New Roman" panose="02020603050405020304" pitchFamily="18" charset="0"/>
              </a:rPr>
              <a:t> Decreto 1075 de 2015</a:t>
            </a:r>
            <a:r>
              <a:rPr lang="es-ES_tradnl" sz="1600" dirty="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8266D7AD-32A1-41C2-9598-D61BBF7E3C26}"/>
              </a:ext>
            </a:extLst>
          </p:cNvPr>
          <p:cNvGraphicFramePr/>
          <p:nvPr/>
        </p:nvGraphicFramePr>
        <p:xfrm>
          <a:off x="1727924" y="2744970"/>
          <a:ext cx="7790293" cy="3489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307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graphicFrame>
        <p:nvGraphicFramePr>
          <p:cNvPr id="8" name="Tabla 7"/>
          <p:cNvGraphicFramePr>
            <a:graphicFrameLocks noGrp="1"/>
          </p:cNvGraphicFramePr>
          <p:nvPr/>
        </p:nvGraphicFramePr>
        <p:xfrm>
          <a:off x="1657351" y="1989869"/>
          <a:ext cx="2808488" cy="4439959"/>
        </p:xfrm>
        <a:graphic>
          <a:graphicData uri="http://schemas.openxmlformats.org/drawingml/2006/table">
            <a:tbl>
              <a:tblPr firstRow="1" bandRow="1">
                <a:tableStyleId>{7DF18680-E054-41AD-8BC1-D1AEF772440D}</a:tableStyleId>
              </a:tblPr>
              <a:tblGrid>
                <a:gridCol w="2808488">
                  <a:extLst>
                    <a:ext uri="{9D8B030D-6E8A-4147-A177-3AD203B41FA5}">
                      <a16:colId xmlns:a16="http://schemas.microsoft.com/office/drawing/2014/main" val="3734227057"/>
                    </a:ext>
                  </a:extLst>
                </a:gridCol>
              </a:tblGrid>
              <a:tr h="852936">
                <a:tc>
                  <a:txBody>
                    <a:bodyPr/>
                    <a:lstStyle/>
                    <a:p>
                      <a:pPr algn="ctr"/>
                      <a:endParaRPr lang="es-CO" sz="1000" dirty="0"/>
                    </a:p>
                    <a:p>
                      <a:pPr algn="ctr"/>
                      <a:r>
                        <a:rPr lang="es-CO" sz="1800" dirty="0">
                          <a:solidFill>
                            <a:schemeClr val="tx1"/>
                          </a:solidFill>
                        </a:rPr>
                        <a:t>Estatuto General</a:t>
                      </a:r>
                      <a:r>
                        <a:rPr lang="es-CO" sz="1800" baseline="0" dirty="0">
                          <a:solidFill>
                            <a:schemeClr val="tx1"/>
                          </a:solidFill>
                        </a:rPr>
                        <a:t> de la Contracción Pública - EGCP</a:t>
                      </a:r>
                      <a:endParaRPr lang="es-CO" sz="1800" dirty="0">
                        <a:solidFill>
                          <a:schemeClr val="tx1"/>
                        </a:solidFill>
                      </a:endParaRPr>
                    </a:p>
                  </a:txBody>
                  <a:tcPr>
                    <a:solidFill>
                      <a:srgbClr val="3FE19B"/>
                    </a:solidFill>
                  </a:tcPr>
                </a:tc>
                <a:extLst>
                  <a:ext uri="{0D108BD9-81ED-4DB2-BD59-A6C34878D82A}">
                    <a16:rowId xmlns:a16="http://schemas.microsoft.com/office/drawing/2014/main" val="36535863"/>
                  </a:ext>
                </a:extLst>
              </a:tr>
              <a:tr h="1269000">
                <a:tc>
                  <a:txBody>
                    <a:bodyPr/>
                    <a:lstStyle/>
                    <a:p>
                      <a:pPr algn="ctr"/>
                      <a:endParaRPr lang="es-CO" b="1" dirty="0"/>
                    </a:p>
                    <a:p>
                      <a:pPr algn="ctr"/>
                      <a:endParaRPr lang="es-CO" b="1" dirty="0"/>
                    </a:p>
                    <a:p>
                      <a:pPr algn="ctr"/>
                      <a:r>
                        <a:rPr lang="es-CO" b="1" dirty="0"/>
                        <a:t>Mínima</a:t>
                      </a:r>
                      <a:r>
                        <a:rPr lang="es-CO" b="1" baseline="0" dirty="0"/>
                        <a:t> Cuantía</a:t>
                      </a:r>
                      <a:endParaRPr lang="es-CO" b="1" dirty="0"/>
                    </a:p>
                  </a:txBody>
                  <a:tcPr>
                    <a:solidFill>
                      <a:srgbClr val="E0F8ED"/>
                    </a:solidFill>
                  </a:tcPr>
                </a:tc>
                <a:extLst>
                  <a:ext uri="{0D108BD9-81ED-4DB2-BD59-A6C34878D82A}">
                    <a16:rowId xmlns:a16="http://schemas.microsoft.com/office/drawing/2014/main" val="3124827014"/>
                  </a:ext>
                </a:extLst>
              </a:tr>
              <a:tr h="1188903">
                <a:tc>
                  <a:txBody>
                    <a:bodyPr/>
                    <a:lstStyle/>
                    <a:p>
                      <a:endParaRPr lang="es-CO" dirty="0"/>
                    </a:p>
                    <a:p>
                      <a:endParaRPr lang="es-CO" dirty="0"/>
                    </a:p>
                    <a:p>
                      <a:pPr algn="ctr"/>
                      <a:r>
                        <a:rPr lang="es-CO" b="1" dirty="0"/>
                        <a:t>Menor Cuantía</a:t>
                      </a:r>
                      <a:r>
                        <a:rPr lang="es-CO" b="1" baseline="0" dirty="0"/>
                        <a:t> </a:t>
                      </a:r>
                      <a:endParaRPr lang="es-CO" b="1" dirty="0"/>
                    </a:p>
                  </a:txBody>
                  <a:tcPr>
                    <a:solidFill>
                      <a:srgbClr val="F2FCF7"/>
                    </a:solidFill>
                  </a:tcPr>
                </a:tc>
                <a:extLst>
                  <a:ext uri="{0D108BD9-81ED-4DB2-BD59-A6C34878D82A}">
                    <a16:rowId xmlns:a16="http://schemas.microsoft.com/office/drawing/2014/main" val="1670842276"/>
                  </a:ext>
                </a:extLst>
              </a:tr>
              <a:tr h="1129120">
                <a:tc>
                  <a:txBody>
                    <a:bodyPr/>
                    <a:lstStyle/>
                    <a:p>
                      <a:endParaRPr lang="es-CO" dirty="0"/>
                    </a:p>
                    <a:p>
                      <a:endParaRPr lang="es-CO" dirty="0"/>
                    </a:p>
                    <a:p>
                      <a:pPr algn="ctr"/>
                      <a:r>
                        <a:rPr lang="es-CO" b="1" dirty="0"/>
                        <a:t>Licitación Pública </a:t>
                      </a:r>
                    </a:p>
                  </a:txBody>
                  <a:tcPr>
                    <a:solidFill>
                      <a:srgbClr val="D4F6E7"/>
                    </a:solidFill>
                  </a:tcPr>
                </a:tc>
                <a:extLst>
                  <a:ext uri="{0D108BD9-81ED-4DB2-BD59-A6C34878D82A}">
                    <a16:rowId xmlns:a16="http://schemas.microsoft.com/office/drawing/2014/main" val="2714888198"/>
                  </a:ext>
                </a:extLst>
              </a:tr>
            </a:tbl>
          </a:graphicData>
        </a:graphic>
      </p:graphicFrame>
      <p:graphicFrame>
        <p:nvGraphicFramePr>
          <p:cNvPr id="9" name="Tabla 8"/>
          <p:cNvGraphicFramePr>
            <a:graphicFrameLocks noGrp="1"/>
          </p:cNvGraphicFramePr>
          <p:nvPr/>
        </p:nvGraphicFramePr>
        <p:xfrm>
          <a:off x="4560655" y="1989311"/>
          <a:ext cx="4957562" cy="4465669"/>
        </p:xfrm>
        <a:graphic>
          <a:graphicData uri="http://schemas.openxmlformats.org/drawingml/2006/table">
            <a:tbl>
              <a:tblPr firstRow="1" bandRow="1">
                <a:tableStyleId>{7DF18680-E054-41AD-8BC1-D1AEF772440D}</a:tableStyleId>
              </a:tblPr>
              <a:tblGrid>
                <a:gridCol w="4957562">
                  <a:extLst>
                    <a:ext uri="{9D8B030D-6E8A-4147-A177-3AD203B41FA5}">
                      <a16:colId xmlns:a16="http://schemas.microsoft.com/office/drawing/2014/main" val="938736098"/>
                    </a:ext>
                  </a:extLst>
                </a:gridCol>
              </a:tblGrid>
              <a:tr h="823793">
                <a:tc>
                  <a:txBody>
                    <a:bodyPr/>
                    <a:lstStyle/>
                    <a:p>
                      <a:pPr algn="ctr"/>
                      <a:endParaRPr lang="es-CO" sz="1000" dirty="0"/>
                    </a:p>
                    <a:p>
                      <a:pPr algn="ctr"/>
                      <a:r>
                        <a:rPr lang="es-CO" sz="2000" dirty="0">
                          <a:solidFill>
                            <a:schemeClr val="tx1"/>
                          </a:solidFill>
                        </a:rPr>
                        <a:t>Cuantía</a:t>
                      </a:r>
                      <a:r>
                        <a:rPr lang="es-CO" sz="2000" baseline="0" dirty="0">
                          <a:solidFill>
                            <a:schemeClr val="tx1"/>
                          </a:solidFill>
                        </a:rPr>
                        <a:t> </a:t>
                      </a:r>
                      <a:endParaRPr lang="es-CO" sz="2000" dirty="0">
                        <a:solidFill>
                          <a:schemeClr val="tx1"/>
                        </a:solidFill>
                      </a:endParaRPr>
                    </a:p>
                  </a:txBody>
                  <a:tcPr>
                    <a:solidFill>
                      <a:srgbClr val="97BCE4"/>
                    </a:solidFill>
                  </a:tcPr>
                </a:tc>
                <a:extLst>
                  <a:ext uri="{0D108BD9-81ED-4DB2-BD59-A6C34878D82A}">
                    <a16:rowId xmlns:a16="http://schemas.microsoft.com/office/drawing/2014/main" val="3654455792"/>
                  </a:ext>
                </a:extLst>
              </a:tr>
              <a:tr h="1247764">
                <a:tc>
                  <a:txBody>
                    <a:bodyPr/>
                    <a:lstStyle/>
                    <a:p>
                      <a:pPr algn="ctr"/>
                      <a:r>
                        <a:rPr lang="es-CO" dirty="0"/>
                        <a:t>Cuyo</a:t>
                      </a:r>
                      <a:r>
                        <a:rPr lang="es-CO" baseline="0" dirty="0"/>
                        <a:t> valor no excede al 10 % de la menor cuantía.</a:t>
                      </a:r>
                    </a:p>
                    <a:p>
                      <a:pPr algn="ctr"/>
                      <a:r>
                        <a:rPr lang="es-CO" baseline="0" dirty="0"/>
                        <a:t>Para el 2023 de  $ 23.200.000,00 y el valor no excede los $ 32.480.000,00 </a:t>
                      </a:r>
                    </a:p>
                    <a:p>
                      <a:pPr algn="ctr"/>
                      <a:r>
                        <a:rPr lang="es-CO" baseline="0" dirty="0"/>
                        <a:t>m/cte.</a:t>
                      </a:r>
                      <a:endParaRPr lang="es-CO" dirty="0"/>
                    </a:p>
                  </a:txBody>
                  <a:tcPr/>
                </a:tc>
                <a:extLst>
                  <a:ext uri="{0D108BD9-81ED-4DB2-BD59-A6C34878D82A}">
                    <a16:rowId xmlns:a16="http://schemas.microsoft.com/office/drawing/2014/main" val="722760883"/>
                  </a:ext>
                </a:extLst>
              </a:tr>
              <a:tr h="1244557">
                <a:tc>
                  <a:txBody>
                    <a:bodyPr/>
                    <a:lstStyle/>
                    <a:p>
                      <a:pPr algn="ctr"/>
                      <a:r>
                        <a:rPr lang="es-CO" baseline="0" dirty="0"/>
                        <a:t>Hasta 280 SMMLV.</a:t>
                      </a:r>
                    </a:p>
                    <a:p>
                      <a:pPr marL="0" marR="0" indent="0" algn="ctr" defTabSz="914400" rtl="0" eaLnBrk="1" fontAlgn="auto" latinLnBrk="0" hangingPunct="1">
                        <a:lnSpc>
                          <a:spcPct val="100000"/>
                        </a:lnSpc>
                        <a:spcBef>
                          <a:spcPts val="0"/>
                        </a:spcBef>
                        <a:spcAft>
                          <a:spcPts val="0"/>
                        </a:spcAft>
                        <a:buClrTx/>
                        <a:buSzTx/>
                        <a:buFontTx/>
                        <a:buNone/>
                        <a:tabLst/>
                        <a:defRPr/>
                      </a:pPr>
                      <a:r>
                        <a:rPr lang="es-CO" baseline="0" dirty="0"/>
                        <a:t>Para el 2023 el valor no excede los                                $ 324.800.000,00  m/cte.</a:t>
                      </a:r>
                      <a:endParaRPr lang="es-CO" dirty="0"/>
                    </a:p>
                  </a:txBody>
                  <a:tcPr/>
                </a:tc>
                <a:extLst>
                  <a:ext uri="{0D108BD9-81ED-4DB2-BD59-A6C34878D82A}">
                    <a16:rowId xmlns:a16="http://schemas.microsoft.com/office/drawing/2014/main" val="3356079071"/>
                  </a:ext>
                </a:extLst>
              </a:tr>
              <a:tr h="11495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baseline="0" dirty="0"/>
                        <a:t>Superior a los 280 SMMLV.</a:t>
                      </a:r>
                    </a:p>
                    <a:p>
                      <a:pPr marL="0" marR="0" indent="0" algn="ctr" defTabSz="914400" rtl="0" eaLnBrk="1" fontAlgn="auto" latinLnBrk="0" hangingPunct="1">
                        <a:lnSpc>
                          <a:spcPct val="100000"/>
                        </a:lnSpc>
                        <a:spcBef>
                          <a:spcPts val="0"/>
                        </a:spcBef>
                        <a:spcAft>
                          <a:spcPts val="0"/>
                        </a:spcAft>
                        <a:buClrTx/>
                        <a:buSzTx/>
                        <a:buFontTx/>
                        <a:buNone/>
                        <a:tabLst/>
                        <a:defRPr/>
                      </a:pPr>
                      <a:r>
                        <a:rPr lang="es-CO" baseline="0" dirty="0"/>
                        <a:t>Para el 2023 el valor que supere los                             $ 324.800.001,00  m/cte.</a:t>
                      </a:r>
                      <a:endParaRPr lang="es-CO" dirty="0"/>
                    </a:p>
                  </a:txBody>
                  <a:tcPr/>
                </a:tc>
                <a:extLst>
                  <a:ext uri="{0D108BD9-81ED-4DB2-BD59-A6C34878D82A}">
                    <a16:rowId xmlns:a16="http://schemas.microsoft.com/office/drawing/2014/main" val="1185412031"/>
                  </a:ext>
                </a:extLst>
              </a:tr>
            </a:tbl>
          </a:graphicData>
        </a:graphic>
      </p:graphicFrame>
      <p:sp>
        <p:nvSpPr>
          <p:cNvPr id="25" name="CuadroTexto 24">
            <a:extLst>
              <a:ext uri="{FF2B5EF4-FFF2-40B4-BE49-F238E27FC236}">
                <a16:creationId xmlns:a16="http://schemas.microsoft.com/office/drawing/2014/main" id="{DB63A397-4C9F-FE4E-97CE-FC74897A4BCF}"/>
              </a:ext>
            </a:extLst>
          </p:cNvPr>
          <p:cNvSpPr txBox="1"/>
          <p:nvPr/>
        </p:nvSpPr>
        <p:spPr>
          <a:xfrm>
            <a:off x="1168400" y="1617057"/>
            <a:ext cx="8801100" cy="392159"/>
          </a:xfrm>
          <a:prstGeom prst="rect">
            <a:avLst/>
          </a:prstGeom>
          <a:noFill/>
        </p:spPr>
        <p:txBody>
          <a:bodyPr wrap="square" rtlCol="0">
            <a:spAutoFit/>
          </a:bodyPr>
          <a:lstStyle/>
          <a:p>
            <a:pPr algn="just">
              <a:lnSpc>
                <a:spcPct val="115000"/>
              </a:lnSpc>
              <a:spcAft>
                <a:spcPts val="1000"/>
              </a:spcAft>
            </a:pPr>
            <a:r>
              <a:rPr lang="es-MX" b="1" dirty="0">
                <a:ea typeface="Calibri" panose="020F0502020204030204" pitchFamily="34" charset="0"/>
                <a:cs typeface="Times New Roman" panose="02020603050405020304" pitchFamily="18" charset="0"/>
              </a:rPr>
              <a:t>2.</a:t>
            </a:r>
            <a:r>
              <a:rPr lang="es-MX" dirty="0">
                <a:ea typeface="Calibri" panose="020F0502020204030204" pitchFamily="34" charset="0"/>
                <a:cs typeface="Times New Roman" panose="02020603050405020304" pitchFamily="18" charset="0"/>
              </a:rPr>
              <a:t> Para la celebración de contratos cuando su cuantía es igual y superior a los 20 SMMLV.</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422195DD-9E6F-4A94-BE55-74A95F6AA3D3}"/>
              </a:ext>
            </a:extLst>
          </p:cNvPr>
          <p:cNvSpPr txBox="1"/>
          <p:nvPr/>
        </p:nvSpPr>
        <p:spPr>
          <a:xfrm>
            <a:off x="-51956" y="6400863"/>
            <a:ext cx="9501507" cy="803553"/>
          </a:xfrm>
          <a:prstGeom prst="rect">
            <a:avLst/>
          </a:prstGeom>
          <a:noFill/>
        </p:spPr>
        <p:txBody>
          <a:bodyPr wrap="square" rtlCol="0">
            <a:spAutoFit/>
          </a:bodyPr>
          <a:lstStyle/>
          <a:p>
            <a:pPr lvl="0" algn="just">
              <a:lnSpc>
                <a:spcPct val="115000"/>
              </a:lnSpc>
              <a:spcAft>
                <a:spcPts val="1000"/>
              </a:spcAft>
            </a:pPr>
            <a:r>
              <a:rPr lang="es-CO" sz="1600" dirty="0">
                <a:effectLst/>
                <a:ea typeface="Calibri" panose="020F0502020204030204" pitchFamily="34" charset="0"/>
              </a:rPr>
              <a:t>(E</a:t>
            </a:r>
            <a:r>
              <a:rPr lang="es-MX" sz="1600" dirty="0"/>
              <a:t>l SMMLV para el 2023 es de $ 1.160.000 m/cte.</a:t>
            </a:r>
            <a:r>
              <a:rPr lang="es-ES_tradnl" sz="1600" dirty="0">
                <a:effectLst/>
                <a:ea typeface="Calibri" panose="020F0502020204030204" pitchFamily="34" charset="0"/>
                <a:cs typeface="Times New Roman" panose="02020603050405020304" pitchFamily="18" charset="0"/>
              </a:rPr>
              <a:t>)</a:t>
            </a:r>
            <a:endParaRPr lang="es-CO" sz="1600" dirty="0">
              <a:effectLst/>
              <a:ea typeface="Calibri" panose="020F0502020204030204" pitchFamily="34" charset="0"/>
              <a:cs typeface="Times New Roman" panose="02020603050405020304" pitchFamily="18" charset="0"/>
            </a:endParaRPr>
          </a:p>
          <a:p>
            <a:pPr algn="just">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CDBBC3F1-E1D9-5076-A12E-6BE2EAAB6EC6}"/>
              </a:ext>
            </a:extLst>
          </p:cNvPr>
          <p:cNvSpPr txBox="1"/>
          <p:nvPr/>
        </p:nvSpPr>
        <p:spPr>
          <a:xfrm>
            <a:off x="1089287" y="907592"/>
            <a:ext cx="10252075"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¿Cuales son los Regímenes Contractuales?</a:t>
            </a:r>
          </a:p>
        </p:txBody>
      </p:sp>
    </p:spTree>
    <p:extLst>
      <p:ext uri="{BB962C8B-B14F-4D97-AF65-F5344CB8AC3E}">
        <p14:creationId xmlns:p14="http://schemas.microsoft.com/office/powerpoint/2010/main" val="99588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3300</Words>
  <Application>Microsoft Office PowerPoint</Application>
  <PresentationFormat>Panorámica</PresentationFormat>
  <Paragraphs>408</Paragraphs>
  <Slides>45</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Abadi MT Condensed Extra Bold</vt:lpstr>
      <vt:lpstr>Abadi MT Condensed Light</vt:lpstr>
      <vt:lpstr>Arial</vt:lpstr>
      <vt:lpstr>Arial Nova Cond</vt:lpstr>
      <vt:lpstr>Arial Rounded MT Bold</vt:lpstr>
      <vt:lpstr>Calibri</vt:lpstr>
      <vt:lpstr>Calibri Light</vt:lpstr>
      <vt:lpstr>Myrad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ELIANA PAOLA CLAVIJO HERRAN</cp:lastModifiedBy>
  <cp:revision>48</cp:revision>
  <dcterms:created xsi:type="dcterms:W3CDTF">2018-06-26T15:32:54Z</dcterms:created>
  <dcterms:modified xsi:type="dcterms:W3CDTF">2023-06-28T23:24:19Z</dcterms:modified>
</cp:coreProperties>
</file>