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1115" r:id="rId2"/>
    <p:sldId id="1113" r:id="rId3"/>
    <p:sldId id="1114" r:id="rId4"/>
    <p:sldId id="1085" r:id="rId5"/>
    <p:sldId id="1086" r:id="rId6"/>
    <p:sldId id="1087" r:id="rId7"/>
    <p:sldId id="1105" r:id="rId8"/>
    <p:sldId id="1088" r:id="rId9"/>
    <p:sldId id="1090" r:id="rId10"/>
    <p:sldId id="1091" r:id="rId11"/>
    <p:sldId id="1066" r:id="rId12"/>
    <p:sldId id="1108" r:id="rId13"/>
    <p:sldId id="1110" r:id="rId14"/>
    <p:sldId id="1109" r:id="rId15"/>
    <p:sldId id="1104" r:id="rId16"/>
    <p:sldId id="1112" r:id="rId17"/>
    <p:sldId id="1099" r:id="rId18"/>
    <p:sldId id="1116" r:id="rId19"/>
    <p:sldId id="1117" r:id="rId20"/>
    <p:sldId id="1118" r:id="rId21"/>
    <p:sldId id="1119" r:id="rId22"/>
    <p:sldId id="1120" r:id="rId23"/>
    <p:sldId id="1121" r:id="rId24"/>
    <p:sldId id="1122" r:id="rId25"/>
    <p:sldId id="1123" r:id="rId26"/>
    <p:sldId id="1124" r:id="rId27"/>
    <p:sldId id="1125" r:id="rId28"/>
    <p:sldId id="1126" r:id="rId29"/>
    <p:sldId id="1127" r:id="rId30"/>
    <p:sldId id="1128" r:id="rId31"/>
    <p:sldId id="1129" r:id="rId32"/>
    <p:sldId id="1130" r:id="rId33"/>
    <p:sldId id="1131" r:id="rId34"/>
    <p:sldId id="1132" r:id="rId35"/>
    <p:sldId id="1106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ie Sori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2A"/>
    <a:srgbClr val="283852"/>
    <a:srgbClr val="293952"/>
    <a:srgbClr val="FFC9AF"/>
    <a:srgbClr val="ADB4BE"/>
    <a:srgbClr val="FF66FF"/>
    <a:srgbClr val="D60093"/>
    <a:srgbClr val="A3A9B5"/>
    <a:srgbClr val="009AD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48" d="100"/>
          <a:sy n="48" d="100"/>
        </p:scale>
        <p:origin x="67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PAOLA CLAVIJO HERRAN" userId="df046837-7d05-46ec-b831-9538915a52c8" providerId="ADAL" clId="{A86B662D-3B0A-4080-960D-7CDD74319B19}"/>
    <pc:docChg chg="undo custSel addSld delSld modSld sldOrd">
      <pc:chgData name="ELIANA PAOLA CLAVIJO HERRAN" userId="df046837-7d05-46ec-b831-9538915a52c8" providerId="ADAL" clId="{A86B662D-3B0A-4080-960D-7CDD74319B19}" dt="2023-06-08T21:28:53.521" v="712" actId="2696"/>
      <pc:docMkLst>
        <pc:docMk/>
      </pc:docMkLst>
      <pc:sldChg chg="del">
        <pc:chgData name="ELIANA PAOLA CLAVIJO HERRAN" userId="df046837-7d05-46ec-b831-9538915a52c8" providerId="ADAL" clId="{A86B662D-3B0A-4080-960D-7CDD74319B19}" dt="2023-06-08T21:13:52.434" v="217" actId="47"/>
        <pc:sldMkLst>
          <pc:docMk/>
          <pc:sldMk cId="3368724816" sldId="257"/>
        </pc:sldMkLst>
      </pc:sldChg>
      <pc:sldChg chg="del">
        <pc:chgData name="ELIANA PAOLA CLAVIJO HERRAN" userId="df046837-7d05-46ec-b831-9538915a52c8" providerId="ADAL" clId="{A86B662D-3B0A-4080-960D-7CDD74319B19}" dt="2023-06-08T21:18:24.343" v="435" actId="47"/>
        <pc:sldMkLst>
          <pc:docMk/>
          <pc:sldMk cId="3152088253" sldId="260"/>
        </pc:sldMkLst>
      </pc:sldChg>
      <pc:sldChg chg="del">
        <pc:chgData name="ELIANA PAOLA CLAVIJO HERRAN" userId="df046837-7d05-46ec-b831-9538915a52c8" providerId="ADAL" clId="{A86B662D-3B0A-4080-960D-7CDD74319B19}" dt="2023-06-08T21:13:05.276" v="186" actId="47"/>
        <pc:sldMkLst>
          <pc:docMk/>
          <pc:sldMk cId="1757742501" sldId="261"/>
        </pc:sldMkLst>
      </pc:sldChg>
      <pc:sldChg chg="del">
        <pc:chgData name="ELIANA PAOLA CLAVIJO HERRAN" userId="df046837-7d05-46ec-b831-9538915a52c8" providerId="ADAL" clId="{A86B662D-3B0A-4080-960D-7CDD74319B19}" dt="2023-06-08T21:17:46.776" v="377" actId="47"/>
        <pc:sldMkLst>
          <pc:docMk/>
          <pc:sldMk cId="630765707" sldId="262"/>
        </pc:sldMkLst>
      </pc:sldChg>
      <pc:sldChg chg="del">
        <pc:chgData name="ELIANA PAOLA CLAVIJO HERRAN" userId="df046837-7d05-46ec-b831-9538915a52c8" providerId="ADAL" clId="{A86B662D-3B0A-4080-960D-7CDD74319B19}" dt="2023-06-08T21:12:20.063" v="147" actId="47"/>
        <pc:sldMkLst>
          <pc:docMk/>
          <pc:sldMk cId="1676395349" sldId="270"/>
        </pc:sldMkLst>
      </pc:sldChg>
      <pc:sldChg chg="del">
        <pc:chgData name="ELIANA PAOLA CLAVIJO HERRAN" userId="df046837-7d05-46ec-b831-9538915a52c8" providerId="ADAL" clId="{A86B662D-3B0A-4080-960D-7CDD74319B19}" dt="2023-06-08T21:24:27.023" v="710" actId="47"/>
        <pc:sldMkLst>
          <pc:docMk/>
          <pc:sldMk cId="4028504765" sldId="279"/>
        </pc:sldMkLst>
      </pc:sldChg>
      <pc:sldChg chg="del">
        <pc:chgData name="ELIANA PAOLA CLAVIJO HERRAN" userId="df046837-7d05-46ec-b831-9538915a52c8" providerId="ADAL" clId="{A86B662D-3B0A-4080-960D-7CDD74319B19}" dt="2023-06-08T21:14:31.116" v="259" actId="47"/>
        <pc:sldMkLst>
          <pc:docMk/>
          <pc:sldMk cId="2133887583" sldId="291"/>
        </pc:sldMkLst>
      </pc:sldChg>
      <pc:sldChg chg="del">
        <pc:chgData name="ELIANA PAOLA CLAVIJO HERRAN" userId="df046837-7d05-46ec-b831-9538915a52c8" providerId="ADAL" clId="{A86B662D-3B0A-4080-960D-7CDD74319B19}" dt="2023-06-08T21:15:29.142" v="313" actId="47"/>
        <pc:sldMkLst>
          <pc:docMk/>
          <pc:sldMk cId="555030430" sldId="292"/>
        </pc:sldMkLst>
      </pc:sldChg>
      <pc:sldChg chg="del">
        <pc:chgData name="ELIANA PAOLA CLAVIJO HERRAN" userId="df046837-7d05-46ec-b831-9538915a52c8" providerId="ADAL" clId="{A86B662D-3B0A-4080-960D-7CDD74319B19}" dt="2023-06-08T21:16:57.843" v="348" actId="47"/>
        <pc:sldMkLst>
          <pc:docMk/>
          <pc:sldMk cId="168467978" sldId="294"/>
        </pc:sldMkLst>
      </pc:sldChg>
      <pc:sldChg chg="addSp modSp del">
        <pc:chgData name="ELIANA PAOLA CLAVIJO HERRAN" userId="df046837-7d05-46ec-b831-9538915a52c8" providerId="ADAL" clId="{A86B662D-3B0A-4080-960D-7CDD74319B19}" dt="2023-06-08T21:16:28.279" v="341" actId="47"/>
        <pc:sldMkLst>
          <pc:docMk/>
          <pc:sldMk cId="2796034598" sldId="296"/>
        </pc:sldMkLst>
        <pc:picChg chg="add mod">
          <ac:chgData name="ELIANA PAOLA CLAVIJO HERRAN" userId="df046837-7d05-46ec-b831-9538915a52c8" providerId="ADAL" clId="{A86B662D-3B0A-4080-960D-7CDD74319B19}" dt="2023-06-08T21:16:16.210" v="336"/>
          <ac:picMkLst>
            <pc:docMk/>
            <pc:sldMk cId="2796034598" sldId="296"/>
            <ac:picMk id="2" creationId="{E0A65E14-E25A-2575-4597-9BCE34109883}"/>
          </ac:picMkLst>
        </pc:picChg>
      </pc:sldChg>
      <pc:sldChg chg="del">
        <pc:chgData name="ELIANA PAOLA CLAVIJO HERRAN" userId="df046837-7d05-46ec-b831-9538915a52c8" providerId="ADAL" clId="{A86B662D-3B0A-4080-960D-7CDD74319B19}" dt="2023-06-08T21:19:42.219" v="484" actId="47"/>
        <pc:sldMkLst>
          <pc:docMk/>
          <pc:sldMk cId="0" sldId="455"/>
        </pc:sldMkLst>
      </pc:sldChg>
      <pc:sldChg chg="del">
        <pc:chgData name="ELIANA PAOLA CLAVIJO HERRAN" userId="df046837-7d05-46ec-b831-9538915a52c8" providerId="ADAL" clId="{A86B662D-3B0A-4080-960D-7CDD74319B19}" dt="2023-06-08T21:18:59.205" v="456" actId="47"/>
        <pc:sldMkLst>
          <pc:docMk/>
          <pc:sldMk cId="733632246" sldId="457"/>
        </pc:sldMkLst>
      </pc:sldChg>
      <pc:sldChg chg="del">
        <pc:chgData name="ELIANA PAOLA CLAVIJO HERRAN" userId="df046837-7d05-46ec-b831-9538915a52c8" providerId="ADAL" clId="{A86B662D-3B0A-4080-960D-7CDD74319B19}" dt="2023-06-08T21:20:29.059" v="495" actId="47"/>
        <pc:sldMkLst>
          <pc:docMk/>
          <pc:sldMk cId="2794963488" sldId="460"/>
        </pc:sldMkLst>
      </pc:sldChg>
      <pc:sldChg chg="del">
        <pc:chgData name="ELIANA PAOLA CLAVIJO HERRAN" userId="df046837-7d05-46ec-b831-9538915a52c8" providerId="ADAL" clId="{A86B662D-3B0A-4080-960D-7CDD74319B19}" dt="2023-06-08T21:21:13.309" v="558" actId="47"/>
        <pc:sldMkLst>
          <pc:docMk/>
          <pc:sldMk cId="507685776" sldId="461"/>
        </pc:sldMkLst>
      </pc:sldChg>
      <pc:sldChg chg="del">
        <pc:chgData name="ELIANA PAOLA CLAVIJO HERRAN" userId="df046837-7d05-46ec-b831-9538915a52c8" providerId="ADAL" clId="{A86B662D-3B0A-4080-960D-7CDD74319B19}" dt="2023-06-08T21:22:35.685" v="623" actId="47"/>
        <pc:sldMkLst>
          <pc:docMk/>
          <pc:sldMk cId="3588203540" sldId="462"/>
        </pc:sldMkLst>
      </pc:sldChg>
      <pc:sldChg chg="del">
        <pc:chgData name="ELIANA PAOLA CLAVIJO HERRAN" userId="df046837-7d05-46ec-b831-9538915a52c8" providerId="ADAL" clId="{A86B662D-3B0A-4080-960D-7CDD74319B19}" dt="2023-06-08T21:23:27.978" v="654" actId="47"/>
        <pc:sldMkLst>
          <pc:docMk/>
          <pc:sldMk cId="3274120003" sldId="463"/>
        </pc:sldMkLst>
      </pc:sldChg>
      <pc:sldChg chg="addSp modSp del mod">
        <pc:chgData name="ELIANA PAOLA CLAVIJO HERRAN" userId="df046837-7d05-46ec-b831-9538915a52c8" providerId="ADAL" clId="{A86B662D-3B0A-4080-960D-7CDD74319B19}" dt="2023-06-08T21:09:52.777" v="93" actId="47"/>
        <pc:sldMkLst>
          <pc:docMk/>
          <pc:sldMk cId="1945618926" sldId="464"/>
        </pc:sldMkLst>
        <pc:spChg chg="mod">
          <ac:chgData name="ELIANA PAOLA CLAVIJO HERRAN" userId="df046837-7d05-46ec-b831-9538915a52c8" providerId="ADAL" clId="{A86B662D-3B0A-4080-960D-7CDD74319B19}" dt="2023-06-08T21:09:04.867" v="58" actId="1076"/>
          <ac:spMkLst>
            <pc:docMk/>
            <pc:sldMk cId="1945618926" sldId="464"/>
            <ac:spMk id="4" creationId="{E4A9E887-5DDD-4C29-A01B-D3C71DFDB9E6}"/>
          </ac:spMkLst>
        </pc:spChg>
        <pc:cxnChg chg="add mod">
          <ac:chgData name="ELIANA PAOLA CLAVIJO HERRAN" userId="df046837-7d05-46ec-b831-9538915a52c8" providerId="ADAL" clId="{A86B662D-3B0A-4080-960D-7CDD74319B19}" dt="2023-06-08T21:09:01.485" v="57" actId="1076"/>
          <ac:cxnSpMkLst>
            <pc:docMk/>
            <pc:sldMk cId="1945618926" sldId="464"/>
            <ac:cxnSpMk id="5" creationId="{C1ABCCBD-8D35-A180-09D5-D4BAFD1C44DB}"/>
          </ac:cxnSpMkLst>
        </pc:cxnChg>
      </pc:sldChg>
      <pc:sldChg chg="modSp mod">
        <pc:chgData name="ELIANA PAOLA CLAVIJO HERRAN" userId="df046837-7d05-46ec-b831-9538915a52c8" providerId="ADAL" clId="{A86B662D-3B0A-4080-960D-7CDD74319B19}" dt="2023-06-08T21:07:41.391" v="43" actId="20577"/>
        <pc:sldMkLst>
          <pc:docMk/>
          <pc:sldMk cId="0" sldId="1066"/>
        </pc:sldMkLst>
        <pc:spChg chg="mod">
          <ac:chgData name="ELIANA PAOLA CLAVIJO HERRAN" userId="df046837-7d05-46ec-b831-9538915a52c8" providerId="ADAL" clId="{A86B662D-3B0A-4080-960D-7CDD74319B19}" dt="2023-06-08T21:07:41.391" v="43" actId="20577"/>
          <ac:spMkLst>
            <pc:docMk/>
            <pc:sldMk cId="0" sldId="1066"/>
            <ac:spMk id="32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6:32.557" v="29" actId="20577"/>
        <pc:sldMkLst>
          <pc:docMk/>
          <pc:sldMk cId="0" sldId="1086"/>
        </pc:sldMkLst>
        <pc:spChg chg="mod">
          <ac:chgData name="ELIANA PAOLA CLAVIJO HERRAN" userId="df046837-7d05-46ec-b831-9538915a52c8" providerId="ADAL" clId="{A86B662D-3B0A-4080-960D-7CDD74319B19}" dt="2023-06-08T21:06:32.557" v="29" actId="20577"/>
          <ac:spMkLst>
            <pc:docMk/>
            <pc:sldMk cId="0" sldId="1086"/>
            <ac:spMk id="4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6:57.299" v="31" actId="20577"/>
        <pc:sldMkLst>
          <pc:docMk/>
          <pc:sldMk cId="0" sldId="1087"/>
        </pc:sldMkLst>
        <pc:spChg chg="mod">
          <ac:chgData name="ELIANA PAOLA CLAVIJO HERRAN" userId="df046837-7d05-46ec-b831-9538915a52c8" providerId="ADAL" clId="{A86B662D-3B0A-4080-960D-7CDD74319B19}" dt="2023-06-08T21:06:57.299" v="31" actId="20577"/>
          <ac:spMkLst>
            <pc:docMk/>
            <pc:sldMk cId="0" sldId="1087"/>
            <ac:spMk id="4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09.374" v="35" actId="20577"/>
        <pc:sldMkLst>
          <pc:docMk/>
          <pc:sldMk cId="0" sldId="1088"/>
        </pc:sldMkLst>
        <pc:spChg chg="mod">
          <ac:chgData name="ELIANA PAOLA CLAVIJO HERRAN" userId="df046837-7d05-46ec-b831-9538915a52c8" providerId="ADAL" clId="{A86B662D-3B0A-4080-960D-7CDD74319B19}" dt="2023-06-08T21:07:09.374" v="35" actId="20577"/>
          <ac:spMkLst>
            <pc:docMk/>
            <pc:sldMk cId="0" sldId="1088"/>
            <ac:spMk id="4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28.384" v="37" actId="20577"/>
        <pc:sldMkLst>
          <pc:docMk/>
          <pc:sldMk cId="0" sldId="1090"/>
        </pc:sldMkLst>
        <pc:spChg chg="mod">
          <ac:chgData name="ELIANA PAOLA CLAVIJO HERRAN" userId="df046837-7d05-46ec-b831-9538915a52c8" providerId="ADAL" clId="{A86B662D-3B0A-4080-960D-7CDD74319B19}" dt="2023-06-08T21:07:28.384" v="37" actId="20577"/>
          <ac:spMkLst>
            <pc:docMk/>
            <pc:sldMk cId="0" sldId="1090"/>
            <ac:spMk id="4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35.362" v="39" actId="20577"/>
        <pc:sldMkLst>
          <pc:docMk/>
          <pc:sldMk cId="0" sldId="1091"/>
        </pc:sldMkLst>
        <pc:spChg chg="mod">
          <ac:chgData name="ELIANA PAOLA CLAVIJO HERRAN" userId="df046837-7d05-46ec-b831-9538915a52c8" providerId="ADAL" clId="{A86B662D-3B0A-4080-960D-7CDD74319B19}" dt="2023-06-08T21:07:35.362" v="39" actId="20577"/>
          <ac:spMkLst>
            <pc:docMk/>
            <pc:sldMk cId="0" sldId="1091"/>
            <ac:spMk id="4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8:05.053" v="55" actId="20577"/>
        <pc:sldMkLst>
          <pc:docMk/>
          <pc:sldMk cId="0" sldId="1099"/>
        </pc:sldMkLst>
        <pc:spChg chg="mod">
          <ac:chgData name="ELIANA PAOLA CLAVIJO HERRAN" userId="df046837-7d05-46ec-b831-9538915a52c8" providerId="ADAL" clId="{A86B662D-3B0A-4080-960D-7CDD74319B19}" dt="2023-06-08T21:08:05.053" v="55" actId="20577"/>
          <ac:spMkLst>
            <pc:docMk/>
            <pc:sldMk cId="0" sldId="1099"/>
            <ac:spMk id="6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56.823" v="51" actId="20577"/>
        <pc:sldMkLst>
          <pc:docMk/>
          <pc:sldMk cId="4093782481" sldId="1104"/>
        </pc:sldMkLst>
        <pc:spChg chg="mod">
          <ac:chgData name="ELIANA PAOLA CLAVIJO HERRAN" userId="df046837-7d05-46ec-b831-9538915a52c8" providerId="ADAL" clId="{A86B662D-3B0A-4080-960D-7CDD74319B19}" dt="2023-06-08T21:07:56.823" v="51" actId="20577"/>
          <ac:spMkLst>
            <pc:docMk/>
            <pc:sldMk cId="4093782481" sldId="1104"/>
            <ac:spMk id="32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02.711" v="33" actId="20577"/>
        <pc:sldMkLst>
          <pc:docMk/>
          <pc:sldMk cId="2738828647" sldId="1105"/>
        </pc:sldMkLst>
        <pc:spChg chg="mod">
          <ac:chgData name="ELIANA PAOLA CLAVIJO HERRAN" userId="df046837-7d05-46ec-b831-9538915a52c8" providerId="ADAL" clId="{A86B662D-3B0A-4080-960D-7CDD74319B19}" dt="2023-06-08T21:07:02.711" v="33" actId="20577"/>
          <ac:spMkLst>
            <pc:docMk/>
            <pc:sldMk cId="2738828647" sldId="1105"/>
            <ac:spMk id="4" creationId="{00000000-0000-0000-0000-000000000000}"/>
          </ac:spMkLst>
        </pc:spChg>
      </pc:sldChg>
      <pc:sldChg chg="del">
        <pc:chgData name="ELIANA PAOLA CLAVIJO HERRAN" userId="df046837-7d05-46ec-b831-9538915a52c8" providerId="ADAL" clId="{A86B662D-3B0A-4080-960D-7CDD74319B19}" dt="2023-06-08T21:05:46.497" v="1" actId="47"/>
        <pc:sldMkLst>
          <pc:docMk/>
          <pc:sldMk cId="2494749657" sldId="1107"/>
        </pc:sldMkLst>
      </pc:sldChg>
      <pc:sldChg chg="modSp mod">
        <pc:chgData name="ELIANA PAOLA CLAVIJO HERRAN" userId="df046837-7d05-46ec-b831-9538915a52c8" providerId="ADAL" clId="{A86B662D-3B0A-4080-960D-7CDD74319B19}" dt="2023-06-08T21:07:45.332" v="45" actId="20577"/>
        <pc:sldMkLst>
          <pc:docMk/>
          <pc:sldMk cId="3599477369" sldId="1108"/>
        </pc:sldMkLst>
        <pc:spChg chg="mod">
          <ac:chgData name="ELIANA PAOLA CLAVIJO HERRAN" userId="df046837-7d05-46ec-b831-9538915a52c8" providerId="ADAL" clId="{A86B662D-3B0A-4080-960D-7CDD74319B19}" dt="2023-06-08T21:07:45.332" v="45" actId="20577"/>
          <ac:spMkLst>
            <pc:docMk/>
            <pc:sldMk cId="3599477369" sldId="1108"/>
            <ac:spMk id="32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52.956" v="49" actId="20577"/>
        <pc:sldMkLst>
          <pc:docMk/>
          <pc:sldMk cId="2589599845" sldId="1109"/>
        </pc:sldMkLst>
        <pc:spChg chg="mod">
          <ac:chgData name="ELIANA PAOLA CLAVIJO HERRAN" userId="df046837-7d05-46ec-b831-9538915a52c8" providerId="ADAL" clId="{A86B662D-3B0A-4080-960D-7CDD74319B19}" dt="2023-06-08T21:07:52.956" v="49" actId="20577"/>
          <ac:spMkLst>
            <pc:docMk/>
            <pc:sldMk cId="2589599845" sldId="1109"/>
            <ac:spMk id="32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7:48.679" v="47" actId="20577"/>
        <pc:sldMkLst>
          <pc:docMk/>
          <pc:sldMk cId="868878002" sldId="1110"/>
        </pc:sldMkLst>
        <pc:spChg chg="mod">
          <ac:chgData name="ELIANA PAOLA CLAVIJO HERRAN" userId="df046837-7d05-46ec-b831-9538915a52c8" providerId="ADAL" clId="{A86B662D-3B0A-4080-960D-7CDD74319B19}" dt="2023-06-08T21:07:48.679" v="47" actId="20577"/>
          <ac:spMkLst>
            <pc:docMk/>
            <pc:sldMk cId="868878002" sldId="1110"/>
            <ac:spMk id="32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8:00.460" v="53" actId="20577"/>
        <pc:sldMkLst>
          <pc:docMk/>
          <pc:sldMk cId="1969462078" sldId="1112"/>
        </pc:sldMkLst>
        <pc:spChg chg="mod">
          <ac:chgData name="ELIANA PAOLA CLAVIJO HERRAN" userId="df046837-7d05-46ec-b831-9538915a52c8" providerId="ADAL" clId="{A86B662D-3B0A-4080-960D-7CDD74319B19}" dt="2023-06-08T21:08:00.460" v="53" actId="20577"/>
          <ac:spMkLst>
            <pc:docMk/>
            <pc:sldMk cId="1969462078" sldId="1112"/>
            <ac:spMk id="32" creationId="{00000000-0000-0000-0000-000000000000}"/>
          </ac:spMkLst>
        </pc:spChg>
      </pc:sldChg>
      <pc:sldChg chg="modSp mod">
        <pc:chgData name="ELIANA PAOLA CLAVIJO HERRAN" userId="df046837-7d05-46ec-b831-9538915a52c8" providerId="ADAL" clId="{A86B662D-3B0A-4080-960D-7CDD74319B19}" dt="2023-06-08T21:06:23.609" v="27" actId="20577"/>
        <pc:sldMkLst>
          <pc:docMk/>
          <pc:sldMk cId="136308230" sldId="1114"/>
        </pc:sldMkLst>
        <pc:spChg chg="mod">
          <ac:chgData name="ELIANA PAOLA CLAVIJO HERRAN" userId="df046837-7d05-46ec-b831-9538915a52c8" providerId="ADAL" clId="{A86B662D-3B0A-4080-960D-7CDD74319B19}" dt="2023-06-08T21:06:23.609" v="27" actId="20577"/>
          <ac:spMkLst>
            <pc:docMk/>
            <pc:sldMk cId="136308230" sldId="1114"/>
            <ac:spMk id="32" creationId="{00000000-0000-0000-0000-000000000000}"/>
          </ac:spMkLst>
        </pc:spChg>
      </pc:sldChg>
      <pc:sldChg chg="modSp add mod">
        <pc:chgData name="ELIANA PAOLA CLAVIJO HERRAN" userId="df046837-7d05-46ec-b831-9538915a52c8" providerId="ADAL" clId="{A86B662D-3B0A-4080-960D-7CDD74319B19}" dt="2023-06-08T21:06:02.439" v="25" actId="1076"/>
        <pc:sldMkLst>
          <pc:docMk/>
          <pc:sldMk cId="3074088945" sldId="1115"/>
        </pc:sldMkLst>
        <pc:spChg chg="mod">
          <ac:chgData name="ELIANA PAOLA CLAVIJO HERRAN" userId="df046837-7d05-46ec-b831-9538915a52c8" providerId="ADAL" clId="{A86B662D-3B0A-4080-960D-7CDD74319B19}" dt="2023-06-08T21:06:02.439" v="25" actId="1076"/>
          <ac:spMkLst>
            <pc:docMk/>
            <pc:sldMk cId="3074088945" sldId="1115"/>
            <ac:spMk id="4" creationId="{4EF345DB-0946-4EFB-ED7B-F33E20E2D059}"/>
          </ac:spMkLst>
        </pc:spChg>
      </pc:sldChg>
      <pc:sldChg chg="addSp delSp modSp add mod">
        <pc:chgData name="ELIANA PAOLA CLAVIJO HERRAN" userId="df046837-7d05-46ec-b831-9538915a52c8" providerId="ADAL" clId="{A86B662D-3B0A-4080-960D-7CDD74319B19}" dt="2023-06-08T21:09:50.590" v="92" actId="1076"/>
        <pc:sldMkLst>
          <pc:docMk/>
          <pc:sldMk cId="442335274" sldId="1116"/>
        </pc:sldMkLst>
        <pc:spChg chg="add mod">
          <ac:chgData name="ELIANA PAOLA CLAVIJO HERRAN" userId="df046837-7d05-46ec-b831-9538915a52c8" providerId="ADAL" clId="{A86B662D-3B0A-4080-960D-7CDD74319B19}" dt="2023-06-08T21:09:50.590" v="92" actId="1076"/>
          <ac:spMkLst>
            <pc:docMk/>
            <pc:sldMk cId="442335274" sldId="1116"/>
            <ac:spMk id="3" creationId="{F70C1A97-E403-185D-1B31-FCBDF59A1B8A}"/>
          </ac:spMkLst>
        </pc:spChg>
        <pc:spChg chg="mod">
          <ac:chgData name="ELIANA PAOLA CLAVIJO HERRAN" userId="df046837-7d05-46ec-b831-9538915a52c8" providerId="ADAL" clId="{A86B662D-3B0A-4080-960D-7CDD74319B19}" dt="2023-06-08T21:09:26.305" v="64" actId="20577"/>
          <ac:spMkLst>
            <pc:docMk/>
            <pc:sldMk cId="442335274" sldId="1116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09:40.178" v="90" actId="313"/>
          <ac:spMkLst>
            <pc:docMk/>
            <pc:sldMk cId="442335274" sldId="1116"/>
            <ac:spMk id="7" creationId="{00000000-0000-0000-0000-000000000000}"/>
          </ac:spMkLst>
        </pc:spChg>
        <pc:spChg chg="del">
          <ac:chgData name="ELIANA PAOLA CLAVIJO HERRAN" userId="df046837-7d05-46ec-b831-9538915a52c8" providerId="ADAL" clId="{A86B662D-3B0A-4080-960D-7CDD74319B19}" dt="2023-06-08T21:09:21.967" v="62" actId="478"/>
          <ac:spMkLst>
            <pc:docMk/>
            <pc:sldMk cId="442335274" sldId="1116"/>
            <ac:spMk id="10" creationId="{93DD7E8A-BBC0-4F85-96F2-C28DB377E77B}"/>
          </ac:spMkLst>
        </pc:spChg>
        <pc:spChg chg="del">
          <ac:chgData name="ELIANA PAOLA CLAVIJO HERRAN" userId="df046837-7d05-46ec-b831-9538915a52c8" providerId="ADAL" clId="{A86B662D-3B0A-4080-960D-7CDD74319B19}" dt="2023-06-08T21:09:19.969" v="61" actId="478"/>
          <ac:spMkLst>
            <pc:docMk/>
            <pc:sldMk cId="442335274" sldId="1116"/>
            <ac:spMk id="15" creationId="{D98A0898-4D2F-44C4-98E4-57E4F7333D8B}"/>
          </ac:spMkLst>
        </pc:spChg>
        <pc:picChg chg="del">
          <ac:chgData name="ELIANA PAOLA CLAVIJO HERRAN" userId="df046837-7d05-46ec-b831-9538915a52c8" providerId="ADAL" clId="{A86B662D-3B0A-4080-960D-7CDD74319B19}" dt="2023-06-08T21:09:18.070" v="60" actId="478"/>
          <ac:picMkLst>
            <pc:docMk/>
            <pc:sldMk cId="442335274" sldId="1116"/>
            <ac:picMk id="8" creationId="{EB13692E-9C97-4A6F-826D-05A706811A48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2:10.925" v="146" actId="1076"/>
        <pc:sldMkLst>
          <pc:docMk/>
          <pc:sldMk cId="1189486849" sldId="1117"/>
        </pc:sldMkLst>
        <pc:spChg chg="del">
          <ac:chgData name="ELIANA PAOLA CLAVIJO HERRAN" userId="df046837-7d05-46ec-b831-9538915a52c8" providerId="ADAL" clId="{A86B662D-3B0A-4080-960D-7CDD74319B19}" dt="2023-06-08T21:11:58.668" v="141" actId="478"/>
          <ac:spMkLst>
            <pc:docMk/>
            <pc:sldMk cId="1189486849" sldId="1117"/>
            <ac:spMk id="3" creationId="{F70C1A97-E403-185D-1B31-FCBDF59A1B8A}"/>
          </ac:spMkLst>
        </pc:spChg>
        <pc:spChg chg="mod">
          <ac:chgData name="ELIANA PAOLA CLAVIJO HERRAN" userId="df046837-7d05-46ec-b831-9538915a52c8" providerId="ADAL" clId="{A86B662D-3B0A-4080-960D-7CDD74319B19}" dt="2023-06-08T21:11:37.123" v="96" actId="20577"/>
          <ac:spMkLst>
            <pc:docMk/>
            <pc:sldMk cId="1189486849" sldId="1117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1:50.347" v="140" actId="20577"/>
          <ac:spMkLst>
            <pc:docMk/>
            <pc:sldMk cId="1189486849" sldId="1117"/>
            <ac:spMk id="7" creationId="{00000000-0000-0000-0000-000000000000}"/>
          </ac:spMkLst>
        </pc:spChg>
        <pc:spChg chg="add del mod">
          <ac:chgData name="ELIANA PAOLA CLAVIJO HERRAN" userId="df046837-7d05-46ec-b831-9538915a52c8" providerId="ADAL" clId="{A86B662D-3B0A-4080-960D-7CDD74319B19}" dt="2023-06-08T21:12:02.635" v="143" actId="478"/>
          <ac:spMkLst>
            <pc:docMk/>
            <pc:sldMk cId="1189486849" sldId="1117"/>
            <ac:spMk id="9" creationId="{D1A26BED-C95E-379E-C3C0-12DAABD53A07}"/>
          </ac:spMkLst>
        </pc:spChg>
        <pc:picChg chg="add mod">
          <ac:chgData name="ELIANA PAOLA CLAVIJO HERRAN" userId="df046837-7d05-46ec-b831-9538915a52c8" providerId="ADAL" clId="{A86B662D-3B0A-4080-960D-7CDD74319B19}" dt="2023-06-08T21:12:09.887" v="145" actId="1076"/>
          <ac:picMkLst>
            <pc:docMk/>
            <pc:sldMk cId="1189486849" sldId="1117"/>
            <ac:picMk id="10" creationId="{51569511-1D5E-BC9E-8DB8-2765D24BF29D}"/>
          </ac:picMkLst>
        </pc:picChg>
        <pc:picChg chg="add mod">
          <ac:chgData name="ELIANA PAOLA CLAVIJO HERRAN" userId="df046837-7d05-46ec-b831-9538915a52c8" providerId="ADAL" clId="{A86B662D-3B0A-4080-960D-7CDD74319B19}" dt="2023-06-08T21:12:10.925" v="146" actId="1076"/>
          <ac:picMkLst>
            <pc:docMk/>
            <pc:sldMk cId="1189486849" sldId="1117"/>
            <ac:picMk id="11" creationId="{5E13A6DE-A02C-768B-7671-B2E6D5F4260A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3:36.423" v="211" actId="20577"/>
        <pc:sldMkLst>
          <pc:docMk/>
          <pc:sldMk cId="2991835557" sldId="1118"/>
        </pc:sldMkLst>
        <pc:spChg chg="mod">
          <ac:chgData name="ELIANA PAOLA CLAVIJO HERRAN" userId="df046837-7d05-46ec-b831-9538915a52c8" providerId="ADAL" clId="{A86B662D-3B0A-4080-960D-7CDD74319B19}" dt="2023-06-08T21:13:36.423" v="211" actId="20577"/>
          <ac:spMkLst>
            <pc:docMk/>
            <pc:sldMk cId="2991835557" sldId="1118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2:40.293" v="182" actId="313"/>
          <ac:spMkLst>
            <pc:docMk/>
            <pc:sldMk cId="2991835557" sldId="1118"/>
            <ac:spMk id="7" creationId="{00000000-0000-0000-0000-000000000000}"/>
          </ac:spMkLst>
        </pc:spChg>
        <pc:picChg chg="add mod">
          <ac:chgData name="ELIANA PAOLA CLAVIJO HERRAN" userId="df046837-7d05-46ec-b831-9538915a52c8" providerId="ADAL" clId="{A86B662D-3B0A-4080-960D-7CDD74319B19}" dt="2023-06-08T21:12:48.747" v="185"/>
          <ac:picMkLst>
            <pc:docMk/>
            <pc:sldMk cId="2991835557" sldId="1118"/>
            <ac:picMk id="3" creationId="{A5AD8D22-2E9A-605A-FC9B-2B111168BDB1}"/>
          </ac:picMkLst>
        </pc:picChg>
        <pc:picChg chg="del">
          <ac:chgData name="ELIANA PAOLA CLAVIJO HERRAN" userId="df046837-7d05-46ec-b831-9538915a52c8" providerId="ADAL" clId="{A86B662D-3B0A-4080-960D-7CDD74319B19}" dt="2023-06-08T21:12:41.929" v="183" actId="478"/>
          <ac:picMkLst>
            <pc:docMk/>
            <pc:sldMk cId="2991835557" sldId="1118"/>
            <ac:picMk id="10" creationId="{51569511-1D5E-BC9E-8DB8-2765D24BF29D}"/>
          </ac:picMkLst>
        </pc:picChg>
        <pc:picChg chg="del">
          <ac:chgData name="ELIANA PAOLA CLAVIJO HERRAN" userId="df046837-7d05-46ec-b831-9538915a52c8" providerId="ADAL" clId="{A86B662D-3B0A-4080-960D-7CDD74319B19}" dt="2023-06-08T21:12:43.790" v="184" actId="478"/>
          <ac:picMkLst>
            <pc:docMk/>
            <pc:sldMk cId="2991835557" sldId="1118"/>
            <ac:picMk id="11" creationId="{5E13A6DE-A02C-768B-7671-B2E6D5F4260A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3:41.123" v="215" actId="20577"/>
        <pc:sldMkLst>
          <pc:docMk/>
          <pc:sldMk cId="3670826388" sldId="1119"/>
        </pc:sldMkLst>
        <pc:spChg chg="mod">
          <ac:chgData name="ELIANA PAOLA CLAVIJO HERRAN" userId="df046837-7d05-46ec-b831-9538915a52c8" providerId="ADAL" clId="{A86B662D-3B0A-4080-960D-7CDD74319B19}" dt="2023-06-08T21:13:41.123" v="215" actId="20577"/>
          <ac:spMkLst>
            <pc:docMk/>
            <pc:sldMk cId="3670826388" sldId="1119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3:24.335" v="207" actId="313"/>
          <ac:spMkLst>
            <pc:docMk/>
            <pc:sldMk cId="3670826388" sldId="1119"/>
            <ac:spMk id="7" creationId="{00000000-0000-0000-0000-000000000000}"/>
          </ac:spMkLst>
        </pc:spChg>
        <pc:picChg chg="del">
          <ac:chgData name="ELIANA PAOLA CLAVIJO HERRAN" userId="df046837-7d05-46ec-b831-9538915a52c8" providerId="ADAL" clId="{A86B662D-3B0A-4080-960D-7CDD74319B19}" dt="2023-06-08T21:13:29.709" v="208" actId="478"/>
          <ac:picMkLst>
            <pc:docMk/>
            <pc:sldMk cId="3670826388" sldId="1119"/>
            <ac:picMk id="3" creationId="{A5AD8D22-2E9A-605A-FC9B-2B111168BDB1}"/>
          </ac:picMkLst>
        </pc:picChg>
        <pc:picChg chg="add mod">
          <ac:chgData name="ELIANA PAOLA CLAVIJO HERRAN" userId="df046837-7d05-46ec-b831-9538915a52c8" providerId="ADAL" clId="{A86B662D-3B0A-4080-960D-7CDD74319B19}" dt="2023-06-08T21:13:30.196" v="209"/>
          <ac:picMkLst>
            <pc:docMk/>
            <pc:sldMk cId="3670826388" sldId="1119"/>
            <ac:picMk id="8" creationId="{BC22DB11-444F-A6B4-C04D-1D95719ADC58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4:42.804" v="261" actId="20577"/>
        <pc:sldMkLst>
          <pc:docMk/>
          <pc:sldMk cId="972450691" sldId="1120"/>
        </pc:sldMkLst>
        <pc:spChg chg="mod">
          <ac:chgData name="ELIANA PAOLA CLAVIJO HERRAN" userId="df046837-7d05-46ec-b831-9538915a52c8" providerId="ADAL" clId="{A86B662D-3B0A-4080-960D-7CDD74319B19}" dt="2023-06-08T21:14:42.804" v="261" actId="20577"/>
          <ac:spMkLst>
            <pc:docMk/>
            <pc:sldMk cId="972450691" sldId="1120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4:17.397" v="255" actId="20577"/>
          <ac:spMkLst>
            <pc:docMk/>
            <pc:sldMk cId="972450691" sldId="1120"/>
            <ac:spMk id="7" creationId="{00000000-0000-0000-0000-000000000000}"/>
          </ac:spMkLst>
        </pc:spChg>
        <pc:picChg chg="add mod">
          <ac:chgData name="ELIANA PAOLA CLAVIJO HERRAN" userId="df046837-7d05-46ec-b831-9538915a52c8" providerId="ADAL" clId="{A86B662D-3B0A-4080-960D-7CDD74319B19}" dt="2023-06-08T21:14:23.859" v="257"/>
          <ac:picMkLst>
            <pc:docMk/>
            <pc:sldMk cId="972450691" sldId="1120"/>
            <ac:picMk id="3" creationId="{E687D5F0-13E0-54A3-7B4D-7F39EDC0250A}"/>
          </ac:picMkLst>
        </pc:picChg>
        <pc:picChg chg="del">
          <ac:chgData name="ELIANA PAOLA CLAVIJO HERRAN" userId="df046837-7d05-46ec-b831-9538915a52c8" providerId="ADAL" clId="{A86B662D-3B0A-4080-960D-7CDD74319B19}" dt="2023-06-08T21:14:23.435" v="256" actId="478"/>
          <ac:picMkLst>
            <pc:docMk/>
            <pc:sldMk cId="972450691" sldId="1120"/>
            <ac:picMk id="8" creationId="{BC22DB11-444F-A6B4-C04D-1D95719ADC58}"/>
          </ac:picMkLst>
        </pc:picChg>
        <pc:picChg chg="add mod">
          <ac:chgData name="ELIANA PAOLA CLAVIJO HERRAN" userId="df046837-7d05-46ec-b831-9538915a52c8" providerId="ADAL" clId="{A86B662D-3B0A-4080-960D-7CDD74319B19}" dt="2023-06-08T21:14:28.632" v="258"/>
          <ac:picMkLst>
            <pc:docMk/>
            <pc:sldMk cId="972450691" sldId="1120"/>
            <ac:picMk id="9" creationId="{C6EC901C-0295-55A2-7B45-CC051D5AC3DF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5:51.652" v="316" actId="20577"/>
        <pc:sldMkLst>
          <pc:docMk/>
          <pc:sldMk cId="487211883" sldId="1121"/>
        </pc:sldMkLst>
        <pc:spChg chg="mod">
          <ac:chgData name="ELIANA PAOLA CLAVIJO HERRAN" userId="df046837-7d05-46ec-b831-9538915a52c8" providerId="ADAL" clId="{A86B662D-3B0A-4080-960D-7CDD74319B19}" dt="2023-06-08T21:15:51.652" v="316" actId="20577"/>
          <ac:spMkLst>
            <pc:docMk/>
            <pc:sldMk cId="487211883" sldId="1121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5:14.684" v="309" actId="313"/>
          <ac:spMkLst>
            <pc:docMk/>
            <pc:sldMk cId="487211883" sldId="1121"/>
            <ac:spMk id="7" creationId="{00000000-0000-0000-0000-000000000000}"/>
          </ac:spMkLst>
        </pc:spChg>
        <pc:picChg chg="del">
          <ac:chgData name="ELIANA PAOLA CLAVIJO HERRAN" userId="df046837-7d05-46ec-b831-9538915a52c8" providerId="ADAL" clId="{A86B662D-3B0A-4080-960D-7CDD74319B19}" dt="2023-06-08T21:15:20.488" v="310" actId="478"/>
          <ac:picMkLst>
            <pc:docMk/>
            <pc:sldMk cId="487211883" sldId="1121"/>
            <ac:picMk id="3" creationId="{E687D5F0-13E0-54A3-7B4D-7F39EDC0250A}"/>
          </ac:picMkLst>
        </pc:picChg>
        <pc:picChg chg="add mod">
          <ac:chgData name="ELIANA PAOLA CLAVIJO HERRAN" userId="df046837-7d05-46ec-b831-9538915a52c8" providerId="ADAL" clId="{A86B662D-3B0A-4080-960D-7CDD74319B19}" dt="2023-06-08T21:15:25.136" v="312"/>
          <ac:picMkLst>
            <pc:docMk/>
            <pc:sldMk cId="487211883" sldId="1121"/>
            <ac:picMk id="8" creationId="{A8BB13F5-56D5-49B8-52D5-4877FF67FF94}"/>
          </ac:picMkLst>
        </pc:picChg>
        <pc:picChg chg="del">
          <ac:chgData name="ELIANA PAOLA CLAVIJO HERRAN" userId="df046837-7d05-46ec-b831-9538915a52c8" providerId="ADAL" clId="{A86B662D-3B0A-4080-960D-7CDD74319B19}" dt="2023-06-08T21:15:23.948" v="311" actId="478"/>
          <ac:picMkLst>
            <pc:docMk/>
            <pc:sldMk cId="487211883" sldId="1121"/>
            <ac:picMk id="9" creationId="{C6EC901C-0295-55A2-7B45-CC051D5AC3DF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6:25.481" v="340" actId="1076"/>
        <pc:sldMkLst>
          <pc:docMk/>
          <pc:sldMk cId="2263085792" sldId="1122"/>
        </pc:sldMkLst>
        <pc:spChg chg="mod">
          <ac:chgData name="ELIANA PAOLA CLAVIJO HERRAN" userId="df046837-7d05-46ec-b831-9538915a52c8" providerId="ADAL" clId="{A86B662D-3B0A-4080-960D-7CDD74319B19}" dt="2023-06-08T21:15:56.115" v="318" actId="20577"/>
          <ac:spMkLst>
            <pc:docMk/>
            <pc:sldMk cId="2263085792" sldId="1122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6:06.981" v="333" actId="20577"/>
          <ac:spMkLst>
            <pc:docMk/>
            <pc:sldMk cId="2263085792" sldId="1122"/>
            <ac:spMk id="7" creationId="{00000000-0000-0000-0000-000000000000}"/>
          </ac:spMkLst>
        </pc:spChg>
        <pc:picChg chg="add mod">
          <ac:chgData name="ELIANA PAOLA CLAVIJO HERRAN" userId="df046837-7d05-46ec-b831-9538915a52c8" providerId="ADAL" clId="{A86B662D-3B0A-4080-960D-7CDD74319B19}" dt="2023-06-08T21:16:22.373" v="339" actId="1076"/>
          <ac:picMkLst>
            <pc:docMk/>
            <pc:sldMk cId="2263085792" sldId="1122"/>
            <ac:picMk id="3" creationId="{025E28E9-7D8A-E631-5966-0E22D78ED4A0}"/>
          </ac:picMkLst>
        </pc:picChg>
        <pc:picChg chg="del">
          <ac:chgData name="ELIANA PAOLA CLAVIJO HERRAN" userId="df046837-7d05-46ec-b831-9538915a52c8" providerId="ADAL" clId="{A86B662D-3B0A-4080-960D-7CDD74319B19}" dt="2023-06-08T21:16:12.852" v="334" actId="478"/>
          <ac:picMkLst>
            <pc:docMk/>
            <pc:sldMk cId="2263085792" sldId="1122"/>
            <ac:picMk id="8" creationId="{A8BB13F5-56D5-49B8-52D5-4877FF67FF94}"/>
          </ac:picMkLst>
        </pc:picChg>
        <pc:picChg chg="add mod">
          <ac:chgData name="ELIANA PAOLA CLAVIJO HERRAN" userId="df046837-7d05-46ec-b831-9538915a52c8" providerId="ADAL" clId="{A86B662D-3B0A-4080-960D-7CDD74319B19}" dt="2023-06-08T21:16:25.481" v="340" actId="1076"/>
          <ac:picMkLst>
            <pc:docMk/>
            <pc:sldMk cId="2263085792" sldId="1122"/>
            <ac:picMk id="9" creationId="{6BC6F899-DAFF-0A15-DBA7-A32EAFA94035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6:54.302" v="347"/>
        <pc:sldMkLst>
          <pc:docMk/>
          <pc:sldMk cId="3279421255" sldId="1123"/>
        </pc:sldMkLst>
        <pc:spChg chg="mod">
          <ac:chgData name="ELIANA PAOLA CLAVIJO HERRAN" userId="df046837-7d05-46ec-b831-9538915a52c8" providerId="ADAL" clId="{A86B662D-3B0A-4080-960D-7CDD74319B19}" dt="2023-06-08T21:16:35.219" v="344" actId="20577"/>
          <ac:spMkLst>
            <pc:docMk/>
            <pc:sldMk cId="3279421255" sldId="1123"/>
            <ac:spMk id="6" creationId="{00000000-0000-0000-0000-000000000000}"/>
          </ac:spMkLst>
        </pc:spChg>
        <pc:picChg chg="del">
          <ac:chgData name="ELIANA PAOLA CLAVIJO HERRAN" userId="df046837-7d05-46ec-b831-9538915a52c8" providerId="ADAL" clId="{A86B662D-3B0A-4080-960D-7CDD74319B19}" dt="2023-06-08T21:16:50.383" v="345" actId="478"/>
          <ac:picMkLst>
            <pc:docMk/>
            <pc:sldMk cId="3279421255" sldId="1123"/>
            <ac:picMk id="3" creationId="{025E28E9-7D8A-E631-5966-0E22D78ED4A0}"/>
          </ac:picMkLst>
        </pc:picChg>
        <pc:picChg chg="add mod">
          <ac:chgData name="ELIANA PAOLA CLAVIJO HERRAN" userId="df046837-7d05-46ec-b831-9538915a52c8" providerId="ADAL" clId="{A86B662D-3B0A-4080-960D-7CDD74319B19}" dt="2023-06-08T21:16:54.302" v="347"/>
          <ac:picMkLst>
            <pc:docMk/>
            <pc:sldMk cId="3279421255" sldId="1123"/>
            <ac:picMk id="8" creationId="{16001F13-92F1-932F-0B47-00ABB530DC2A}"/>
          </ac:picMkLst>
        </pc:picChg>
        <pc:picChg chg="del">
          <ac:chgData name="ELIANA PAOLA CLAVIJO HERRAN" userId="df046837-7d05-46ec-b831-9538915a52c8" providerId="ADAL" clId="{A86B662D-3B0A-4080-960D-7CDD74319B19}" dt="2023-06-08T21:16:53.469" v="346" actId="478"/>
          <ac:picMkLst>
            <pc:docMk/>
            <pc:sldMk cId="3279421255" sldId="1123"/>
            <ac:picMk id="9" creationId="{6BC6F899-DAFF-0A15-DBA7-A32EAFA94035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7:37.269" v="375"/>
        <pc:sldMkLst>
          <pc:docMk/>
          <pc:sldMk cId="3135182916" sldId="1124"/>
        </pc:sldMkLst>
        <pc:spChg chg="mod">
          <ac:chgData name="ELIANA PAOLA CLAVIJO HERRAN" userId="df046837-7d05-46ec-b831-9538915a52c8" providerId="ADAL" clId="{A86B662D-3B0A-4080-960D-7CDD74319B19}" dt="2023-06-08T21:17:22.563" v="372" actId="20577"/>
          <ac:spMkLst>
            <pc:docMk/>
            <pc:sldMk cId="3135182916" sldId="1124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7:19.676" v="370" actId="20577"/>
          <ac:spMkLst>
            <pc:docMk/>
            <pc:sldMk cId="3135182916" sldId="1124"/>
            <ac:spMk id="7" creationId="{00000000-0000-0000-0000-000000000000}"/>
          </ac:spMkLst>
        </pc:spChg>
        <pc:picChg chg="add mod">
          <ac:chgData name="ELIANA PAOLA CLAVIJO HERRAN" userId="df046837-7d05-46ec-b831-9538915a52c8" providerId="ADAL" clId="{A86B662D-3B0A-4080-960D-7CDD74319B19}" dt="2023-06-08T21:17:32.829" v="374"/>
          <ac:picMkLst>
            <pc:docMk/>
            <pc:sldMk cId="3135182916" sldId="1124"/>
            <ac:picMk id="3" creationId="{EE4D046D-970B-0A42-505B-D5788DD6DC4E}"/>
          </ac:picMkLst>
        </pc:picChg>
        <pc:picChg chg="del">
          <ac:chgData name="ELIANA PAOLA CLAVIJO HERRAN" userId="df046837-7d05-46ec-b831-9538915a52c8" providerId="ADAL" clId="{A86B662D-3B0A-4080-960D-7CDD74319B19}" dt="2023-06-08T21:17:32.355" v="373" actId="478"/>
          <ac:picMkLst>
            <pc:docMk/>
            <pc:sldMk cId="3135182916" sldId="1124"/>
            <ac:picMk id="8" creationId="{16001F13-92F1-932F-0B47-00ABB530DC2A}"/>
          </ac:picMkLst>
        </pc:picChg>
        <pc:picChg chg="add mod">
          <ac:chgData name="ELIANA PAOLA CLAVIJO HERRAN" userId="df046837-7d05-46ec-b831-9538915a52c8" providerId="ADAL" clId="{A86B662D-3B0A-4080-960D-7CDD74319B19}" dt="2023-06-08T21:17:37.269" v="375"/>
          <ac:picMkLst>
            <pc:docMk/>
            <pc:sldMk cId="3135182916" sldId="1124"/>
            <ac:picMk id="9" creationId="{DDB7DE7E-3A0E-4B24-C76B-D8C8C2F68957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8:20.535" v="434"/>
        <pc:sldMkLst>
          <pc:docMk/>
          <pc:sldMk cId="414817516" sldId="1125"/>
        </pc:sldMkLst>
        <pc:spChg chg="mod">
          <ac:chgData name="ELIANA PAOLA CLAVIJO HERRAN" userId="df046837-7d05-46ec-b831-9538915a52c8" providerId="ADAL" clId="{A86B662D-3B0A-4080-960D-7CDD74319B19}" dt="2023-06-08T21:17:54.621" v="379" actId="20577"/>
          <ac:spMkLst>
            <pc:docMk/>
            <pc:sldMk cId="414817516" sldId="1125"/>
            <ac:spMk id="6" creationId="{00000000-0000-0000-0000-000000000000}"/>
          </ac:spMkLst>
        </pc:spChg>
        <pc:spChg chg="add del mod">
          <ac:chgData name="ELIANA PAOLA CLAVIJO HERRAN" userId="df046837-7d05-46ec-b831-9538915a52c8" providerId="ADAL" clId="{A86B662D-3B0A-4080-960D-7CDD74319B19}" dt="2023-06-08T21:18:10.674" v="429" actId="20577"/>
          <ac:spMkLst>
            <pc:docMk/>
            <pc:sldMk cId="414817516" sldId="1125"/>
            <ac:spMk id="7" creationId="{00000000-0000-0000-0000-000000000000}"/>
          </ac:spMkLst>
        </pc:spChg>
        <pc:picChg chg="del mod">
          <ac:chgData name="ELIANA PAOLA CLAVIJO HERRAN" userId="df046837-7d05-46ec-b831-9538915a52c8" providerId="ADAL" clId="{A86B662D-3B0A-4080-960D-7CDD74319B19}" dt="2023-06-08T21:18:16.333" v="431" actId="478"/>
          <ac:picMkLst>
            <pc:docMk/>
            <pc:sldMk cId="414817516" sldId="1125"/>
            <ac:picMk id="3" creationId="{EE4D046D-970B-0A42-505B-D5788DD6DC4E}"/>
          </ac:picMkLst>
        </pc:picChg>
        <pc:picChg chg="add mod">
          <ac:chgData name="ELIANA PAOLA CLAVIJO HERRAN" userId="df046837-7d05-46ec-b831-9538915a52c8" providerId="ADAL" clId="{A86B662D-3B0A-4080-960D-7CDD74319B19}" dt="2023-06-08T21:18:20.535" v="434"/>
          <ac:picMkLst>
            <pc:docMk/>
            <pc:sldMk cId="414817516" sldId="1125"/>
            <ac:picMk id="8" creationId="{2C5AE8D1-E5B2-463C-9C3E-8C1F0341C99A}"/>
          </ac:picMkLst>
        </pc:picChg>
        <pc:picChg chg="del mod">
          <ac:chgData name="ELIANA PAOLA CLAVIJO HERRAN" userId="df046837-7d05-46ec-b831-9538915a52c8" providerId="ADAL" clId="{A86B662D-3B0A-4080-960D-7CDD74319B19}" dt="2023-06-08T21:18:19.812" v="433" actId="478"/>
          <ac:picMkLst>
            <pc:docMk/>
            <pc:sldMk cId="414817516" sldId="1125"/>
            <ac:picMk id="9" creationId="{DDB7DE7E-3A0E-4B24-C76B-D8C8C2F68957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18:52.133" v="455"/>
        <pc:sldMkLst>
          <pc:docMk/>
          <pc:sldMk cId="3925453065" sldId="1126"/>
        </pc:sldMkLst>
        <pc:spChg chg="mod">
          <ac:chgData name="ELIANA PAOLA CLAVIJO HERRAN" userId="df046837-7d05-46ec-b831-9538915a52c8" providerId="ADAL" clId="{A86B662D-3B0A-4080-960D-7CDD74319B19}" dt="2023-06-08T21:18:43.923" v="452" actId="20577"/>
          <ac:spMkLst>
            <pc:docMk/>
            <pc:sldMk cId="3925453065" sldId="1126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8:46.272" v="453" actId="313"/>
          <ac:spMkLst>
            <pc:docMk/>
            <pc:sldMk cId="3925453065" sldId="1126"/>
            <ac:spMk id="7" creationId="{00000000-0000-0000-0000-000000000000}"/>
          </ac:spMkLst>
        </pc:spChg>
        <pc:picChg chg="add mod">
          <ac:chgData name="ELIANA PAOLA CLAVIJO HERRAN" userId="df046837-7d05-46ec-b831-9538915a52c8" providerId="ADAL" clId="{A86B662D-3B0A-4080-960D-7CDD74319B19}" dt="2023-06-08T21:18:52.133" v="455"/>
          <ac:picMkLst>
            <pc:docMk/>
            <pc:sldMk cId="3925453065" sldId="1126"/>
            <ac:picMk id="3" creationId="{DC7203FB-7C67-ADDB-DC76-6A14B8C68972}"/>
          </ac:picMkLst>
        </pc:picChg>
        <pc:picChg chg="del">
          <ac:chgData name="ELIANA PAOLA CLAVIJO HERRAN" userId="df046837-7d05-46ec-b831-9538915a52c8" providerId="ADAL" clId="{A86B662D-3B0A-4080-960D-7CDD74319B19}" dt="2023-06-08T21:18:51.621" v="454" actId="478"/>
          <ac:picMkLst>
            <pc:docMk/>
            <pc:sldMk cId="3925453065" sldId="1126"/>
            <ac:picMk id="8" creationId="{2C5AE8D1-E5B2-463C-9C3E-8C1F0341C99A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20:07.295" v="492" actId="478"/>
        <pc:sldMkLst>
          <pc:docMk/>
          <pc:sldMk cId="3498613748" sldId="1127"/>
        </pc:sldMkLst>
        <pc:spChg chg="mod">
          <ac:chgData name="ELIANA PAOLA CLAVIJO HERRAN" userId="df046837-7d05-46ec-b831-9538915a52c8" providerId="ADAL" clId="{A86B662D-3B0A-4080-960D-7CDD74319B19}" dt="2023-06-08T21:19:34.981" v="482" actId="20577"/>
          <ac:spMkLst>
            <pc:docMk/>
            <pc:sldMk cId="3498613748" sldId="1127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19:20.342" v="477" actId="20577"/>
          <ac:spMkLst>
            <pc:docMk/>
            <pc:sldMk cId="3498613748" sldId="1127"/>
            <ac:spMk id="7" creationId="{00000000-0000-0000-0000-000000000000}"/>
          </ac:spMkLst>
        </pc:spChg>
        <pc:picChg chg="del">
          <ac:chgData name="ELIANA PAOLA CLAVIJO HERRAN" userId="df046837-7d05-46ec-b831-9538915a52c8" providerId="ADAL" clId="{A86B662D-3B0A-4080-960D-7CDD74319B19}" dt="2023-06-08T21:19:29.849" v="480" actId="478"/>
          <ac:picMkLst>
            <pc:docMk/>
            <pc:sldMk cId="3498613748" sldId="1127"/>
            <ac:picMk id="3" creationId="{DC7203FB-7C67-ADDB-DC76-6A14B8C68972}"/>
          </ac:picMkLst>
        </pc:picChg>
        <pc:picChg chg="add del mod">
          <ac:chgData name="ELIANA PAOLA CLAVIJO HERRAN" userId="df046837-7d05-46ec-b831-9538915a52c8" providerId="ADAL" clId="{A86B662D-3B0A-4080-960D-7CDD74319B19}" dt="2023-06-08T21:19:27.892" v="479"/>
          <ac:picMkLst>
            <pc:docMk/>
            <pc:sldMk cId="3498613748" sldId="1127"/>
            <ac:picMk id="8" creationId="{5BA74FD5-1EDC-401B-02DD-105E2A3F7DC2}"/>
          </ac:picMkLst>
        </pc:picChg>
        <pc:picChg chg="add del mod">
          <ac:chgData name="ELIANA PAOLA CLAVIJO HERRAN" userId="df046837-7d05-46ec-b831-9538915a52c8" providerId="ADAL" clId="{A86B662D-3B0A-4080-960D-7CDD74319B19}" dt="2023-06-08T21:20:07.295" v="492" actId="478"/>
          <ac:picMkLst>
            <pc:docMk/>
            <pc:sldMk cId="3498613748" sldId="1127"/>
            <ac:picMk id="9" creationId="{8E3321A0-7245-B971-900C-277BC0341587}"/>
          </ac:picMkLst>
        </pc:picChg>
        <pc:picChg chg="add del mod">
          <ac:chgData name="ELIANA PAOLA CLAVIJO HERRAN" userId="df046837-7d05-46ec-b831-9538915a52c8" providerId="ADAL" clId="{A86B662D-3B0A-4080-960D-7CDD74319B19}" dt="2023-06-08T21:20:06.699" v="491"/>
          <ac:picMkLst>
            <pc:docMk/>
            <pc:sldMk cId="3498613748" sldId="1127"/>
            <ac:picMk id="10" creationId="{D25A8EA3-49F9-A275-8D62-938241FD5CBF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20:26.557" v="494"/>
        <pc:sldMkLst>
          <pc:docMk/>
          <pc:sldMk cId="715231189" sldId="1128"/>
        </pc:sldMkLst>
        <pc:spChg chg="mod">
          <ac:chgData name="ELIANA PAOLA CLAVIJO HERRAN" userId="df046837-7d05-46ec-b831-9538915a52c8" providerId="ADAL" clId="{A86B662D-3B0A-4080-960D-7CDD74319B19}" dt="2023-06-08T21:19:50.476" v="487" actId="20577"/>
          <ac:spMkLst>
            <pc:docMk/>
            <pc:sldMk cId="715231189" sldId="1128"/>
            <ac:spMk id="6" creationId="{00000000-0000-0000-0000-000000000000}"/>
          </ac:spMkLst>
        </pc:spChg>
        <pc:picChg chg="add mod">
          <ac:chgData name="ELIANA PAOLA CLAVIJO HERRAN" userId="df046837-7d05-46ec-b831-9538915a52c8" providerId="ADAL" clId="{A86B662D-3B0A-4080-960D-7CDD74319B19}" dt="2023-06-08T21:20:19.369" v="493"/>
          <ac:picMkLst>
            <pc:docMk/>
            <pc:sldMk cId="715231189" sldId="1128"/>
            <ac:picMk id="3" creationId="{1DF566A9-9EC3-C562-2DBB-1CDDAD291A7B}"/>
          </ac:picMkLst>
        </pc:picChg>
        <pc:picChg chg="add mod">
          <ac:chgData name="ELIANA PAOLA CLAVIJO HERRAN" userId="df046837-7d05-46ec-b831-9538915a52c8" providerId="ADAL" clId="{A86B662D-3B0A-4080-960D-7CDD74319B19}" dt="2023-06-08T21:20:26.557" v="494"/>
          <ac:picMkLst>
            <pc:docMk/>
            <pc:sldMk cId="715231189" sldId="1128"/>
            <ac:picMk id="8" creationId="{46D8727E-C128-C0A5-7C41-EEB89E5ED1DF}"/>
          </ac:picMkLst>
        </pc:picChg>
        <pc:picChg chg="del">
          <ac:chgData name="ELIANA PAOLA CLAVIJO HERRAN" userId="df046837-7d05-46ec-b831-9538915a52c8" providerId="ADAL" clId="{A86B662D-3B0A-4080-960D-7CDD74319B19}" dt="2023-06-08T21:19:52.267" v="488" actId="478"/>
          <ac:picMkLst>
            <pc:docMk/>
            <pc:sldMk cId="715231189" sldId="1128"/>
            <ac:picMk id="9" creationId="{8E3321A0-7245-B971-900C-277BC0341587}"/>
          </ac:picMkLst>
        </pc:picChg>
      </pc:sldChg>
      <pc:sldChg chg="addSp delSp modSp add mod ord">
        <pc:chgData name="ELIANA PAOLA CLAVIJO HERRAN" userId="df046837-7d05-46ec-b831-9538915a52c8" providerId="ADAL" clId="{A86B662D-3B0A-4080-960D-7CDD74319B19}" dt="2023-06-08T21:21:07.058" v="557"/>
        <pc:sldMkLst>
          <pc:docMk/>
          <pc:sldMk cId="3756668357" sldId="1129"/>
        </pc:sldMkLst>
        <pc:spChg chg="mod">
          <ac:chgData name="ELIANA PAOLA CLAVIJO HERRAN" userId="df046837-7d05-46ec-b831-9538915a52c8" providerId="ADAL" clId="{A86B662D-3B0A-4080-960D-7CDD74319B19}" dt="2023-06-08T21:20:41.202" v="502" actId="20577"/>
          <ac:spMkLst>
            <pc:docMk/>
            <pc:sldMk cId="3756668357" sldId="1129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20:51.084" v="554" actId="20577"/>
          <ac:spMkLst>
            <pc:docMk/>
            <pc:sldMk cId="3756668357" sldId="1129"/>
            <ac:spMk id="7" creationId="{00000000-0000-0000-0000-000000000000}"/>
          </ac:spMkLst>
        </pc:spChg>
        <pc:spChg chg="add mod">
          <ac:chgData name="ELIANA PAOLA CLAVIJO HERRAN" userId="df046837-7d05-46ec-b831-9538915a52c8" providerId="ADAL" clId="{A86B662D-3B0A-4080-960D-7CDD74319B19}" dt="2023-06-08T21:21:07.058" v="557"/>
          <ac:spMkLst>
            <pc:docMk/>
            <pc:sldMk cId="3756668357" sldId="1129"/>
            <ac:spMk id="8" creationId="{15CB6A95-BBA4-B740-7B8B-8BA9DC7B0127}"/>
          </ac:spMkLst>
        </pc:spChg>
        <pc:picChg chg="add mod">
          <ac:chgData name="ELIANA PAOLA CLAVIJO HERRAN" userId="df046837-7d05-46ec-b831-9538915a52c8" providerId="ADAL" clId="{A86B662D-3B0A-4080-960D-7CDD74319B19}" dt="2023-06-08T21:21:00.129" v="556"/>
          <ac:picMkLst>
            <pc:docMk/>
            <pc:sldMk cId="3756668357" sldId="1129"/>
            <ac:picMk id="3" creationId="{4E1CD043-5706-B45B-F4DC-4EE0E5D3C672}"/>
          </ac:picMkLst>
        </pc:picChg>
        <pc:picChg chg="del">
          <ac:chgData name="ELIANA PAOLA CLAVIJO HERRAN" userId="df046837-7d05-46ec-b831-9538915a52c8" providerId="ADAL" clId="{A86B662D-3B0A-4080-960D-7CDD74319B19}" dt="2023-06-08T21:20:59.376" v="555" actId="478"/>
          <ac:picMkLst>
            <pc:docMk/>
            <pc:sldMk cId="3756668357" sldId="1129"/>
            <ac:picMk id="9" creationId="{8E3321A0-7245-B971-900C-277BC0341587}"/>
          </ac:picMkLst>
        </pc:picChg>
      </pc:sldChg>
      <pc:sldChg chg="addSp delSp modSp add mod ord">
        <pc:chgData name="ELIANA PAOLA CLAVIJO HERRAN" userId="df046837-7d05-46ec-b831-9538915a52c8" providerId="ADAL" clId="{A86B662D-3B0A-4080-960D-7CDD74319B19}" dt="2023-06-08T21:22:19.334" v="621" actId="1076"/>
        <pc:sldMkLst>
          <pc:docMk/>
          <pc:sldMk cId="2144786469" sldId="1130"/>
        </pc:sldMkLst>
        <pc:spChg chg="mod">
          <ac:chgData name="ELIANA PAOLA CLAVIJO HERRAN" userId="df046837-7d05-46ec-b831-9538915a52c8" providerId="ADAL" clId="{A86B662D-3B0A-4080-960D-7CDD74319B19}" dt="2023-06-08T21:21:31.103" v="567" actId="20577"/>
          <ac:spMkLst>
            <pc:docMk/>
            <pc:sldMk cId="2144786469" sldId="1130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21:42.482" v="614" actId="20577"/>
          <ac:spMkLst>
            <pc:docMk/>
            <pc:sldMk cId="2144786469" sldId="1130"/>
            <ac:spMk id="7" creationId="{00000000-0000-0000-0000-000000000000}"/>
          </ac:spMkLst>
        </pc:spChg>
        <pc:spChg chg="add mod">
          <ac:chgData name="ELIANA PAOLA CLAVIJO HERRAN" userId="df046837-7d05-46ec-b831-9538915a52c8" providerId="ADAL" clId="{A86B662D-3B0A-4080-960D-7CDD74319B19}" dt="2023-06-08T21:22:19.334" v="621" actId="1076"/>
          <ac:spMkLst>
            <pc:docMk/>
            <pc:sldMk cId="2144786469" sldId="1130"/>
            <ac:spMk id="8" creationId="{3864F716-EEFE-E89D-1FB6-F1A13AC6977D}"/>
          </ac:spMkLst>
        </pc:spChg>
        <pc:picChg chg="add mod">
          <ac:chgData name="ELIANA PAOLA CLAVIJO HERRAN" userId="df046837-7d05-46ec-b831-9538915a52c8" providerId="ADAL" clId="{A86B662D-3B0A-4080-960D-7CDD74319B19}" dt="2023-06-08T21:21:49.897" v="616"/>
          <ac:picMkLst>
            <pc:docMk/>
            <pc:sldMk cId="2144786469" sldId="1130"/>
            <ac:picMk id="3" creationId="{5D5AACB1-14F6-FB48-36CB-FDF5A8178724}"/>
          </ac:picMkLst>
        </pc:picChg>
        <pc:picChg chg="del">
          <ac:chgData name="ELIANA PAOLA CLAVIJO HERRAN" userId="df046837-7d05-46ec-b831-9538915a52c8" providerId="ADAL" clId="{A86B662D-3B0A-4080-960D-7CDD74319B19}" dt="2023-06-08T21:21:43.961" v="615" actId="478"/>
          <ac:picMkLst>
            <pc:docMk/>
            <pc:sldMk cId="2144786469" sldId="1130"/>
            <ac:picMk id="9" creationId="{8E3321A0-7245-B971-900C-277BC0341587}"/>
          </ac:picMkLst>
        </pc:picChg>
      </pc:sldChg>
      <pc:sldChg chg="addSp delSp modSp add mod">
        <pc:chgData name="ELIANA PAOLA CLAVIJO HERRAN" userId="df046837-7d05-46ec-b831-9538915a52c8" providerId="ADAL" clId="{A86B662D-3B0A-4080-960D-7CDD74319B19}" dt="2023-06-08T21:23:19.829" v="653" actId="1076"/>
        <pc:sldMkLst>
          <pc:docMk/>
          <pc:sldMk cId="1617632784" sldId="1131"/>
        </pc:sldMkLst>
        <pc:spChg chg="mod">
          <ac:chgData name="ELIANA PAOLA CLAVIJO HERRAN" userId="df046837-7d05-46ec-b831-9538915a52c8" providerId="ADAL" clId="{A86B662D-3B0A-4080-960D-7CDD74319B19}" dt="2023-06-08T21:23:09.932" v="650" actId="20577"/>
          <ac:spMkLst>
            <pc:docMk/>
            <pc:sldMk cId="1617632784" sldId="1131"/>
            <ac:spMk id="6" creationId="{00000000-0000-0000-0000-000000000000}"/>
          </ac:spMkLst>
        </pc:spChg>
        <pc:spChg chg="mod">
          <ac:chgData name="ELIANA PAOLA CLAVIJO HERRAN" userId="df046837-7d05-46ec-b831-9538915a52c8" providerId="ADAL" clId="{A86B662D-3B0A-4080-960D-7CDD74319B19}" dt="2023-06-08T21:22:51.715" v="648" actId="20577"/>
          <ac:spMkLst>
            <pc:docMk/>
            <pc:sldMk cId="1617632784" sldId="1131"/>
            <ac:spMk id="7" creationId="{00000000-0000-0000-0000-000000000000}"/>
          </ac:spMkLst>
        </pc:spChg>
        <pc:spChg chg="del">
          <ac:chgData name="ELIANA PAOLA CLAVIJO HERRAN" userId="df046837-7d05-46ec-b831-9538915a52c8" providerId="ADAL" clId="{A86B662D-3B0A-4080-960D-7CDD74319B19}" dt="2023-06-08T21:23:13.472" v="651" actId="478"/>
          <ac:spMkLst>
            <pc:docMk/>
            <pc:sldMk cId="1617632784" sldId="1131"/>
            <ac:spMk id="8" creationId="{3864F716-EEFE-E89D-1FB6-F1A13AC6977D}"/>
          </ac:spMkLst>
        </pc:spChg>
        <pc:spChg chg="add mod">
          <ac:chgData name="ELIANA PAOLA CLAVIJO HERRAN" userId="df046837-7d05-46ec-b831-9538915a52c8" providerId="ADAL" clId="{A86B662D-3B0A-4080-960D-7CDD74319B19}" dt="2023-06-08T21:23:19.829" v="653" actId="1076"/>
          <ac:spMkLst>
            <pc:docMk/>
            <pc:sldMk cId="1617632784" sldId="1131"/>
            <ac:spMk id="10" creationId="{5B4F7753-E659-D4FF-2D02-8727A613D11A}"/>
          </ac:spMkLst>
        </pc:spChg>
      </pc:sldChg>
      <pc:sldChg chg="addSp delSp modSp add mod">
        <pc:chgData name="ELIANA PAOLA CLAVIJO HERRAN" userId="df046837-7d05-46ec-b831-9538915a52c8" providerId="ADAL" clId="{A86B662D-3B0A-4080-960D-7CDD74319B19}" dt="2023-06-08T21:24:23.264" v="709"/>
        <pc:sldMkLst>
          <pc:docMk/>
          <pc:sldMk cId="2643296207" sldId="1132"/>
        </pc:sldMkLst>
        <pc:spChg chg="mod">
          <ac:chgData name="ELIANA PAOLA CLAVIJO HERRAN" userId="df046837-7d05-46ec-b831-9538915a52c8" providerId="ADAL" clId="{A86B662D-3B0A-4080-960D-7CDD74319B19}" dt="2023-06-08T21:23:52.640" v="703" actId="20577"/>
          <ac:spMkLst>
            <pc:docMk/>
            <pc:sldMk cId="2643296207" sldId="1132"/>
            <ac:spMk id="7" creationId="{00000000-0000-0000-0000-000000000000}"/>
          </ac:spMkLst>
        </pc:spChg>
        <pc:spChg chg="del">
          <ac:chgData name="ELIANA PAOLA CLAVIJO HERRAN" userId="df046837-7d05-46ec-b831-9538915a52c8" providerId="ADAL" clId="{A86B662D-3B0A-4080-960D-7CDD74319B19}" dt="2023-06-08T21:24:00.802" v="705" actId="478"/>
          <ac:spMkLst>
            <pc:docMk/>
            <pc:sldMk cId="2643296207" sldId="1132"/>
            <ac:spMk id="10" creationId="{5B4F7753-E659-D4FF-2D02-8727A613D11A}"/>
          </ac:spMkLst>
        </pc:spChg>
        <pc:spChg chg="add mod">
          <ac:chgData name="ELIANA PAOLA CLAVIJO HERRAN" userId="df046837-7d05-46ec-b831-9538915a52c8" providerId="ADAL" clId="{A86B662D-3B0A-4080-960D-7CDD74319B19}" dt="2023-06-08T21:24:23.264" v="709"/>
          <ac:spMkLst>
            <pc:docMk/>
            <pc:sldMk cId="2643296207" sldId="1132"/>
            <ac:spMk id="12" creationId="{1E983B84-5D81-2DF3-AFE2-0D2B1E8B0BE5}"/>
          </ac:spMkLst>
        </pc:spChg>
        <pc:picChg chg="del">
          <ac:chgData name="ELIANA PAOLA CLAVIJO HERRAN" userId="df046837-7d05-46ec-b831-9538915a52c8" providerId="ADAL" clId="{A86B662D-3B0A-4080-960D-7CDD74319B19}" dt="2023-06-08T21:23:58.271" v="704" actId="478"/>
          <ac:picMkLst>
            <pc:docMk/>
            <pc:sldMk cId="2643296207" sldId="1132"/>
            <ac:picMk id="3" creationId="{5D5AACB1-14F6-FB48-36CB-FDF5A8178724}"/>
          </ac:picMkLst>
        </pc:picChg>
        <pc:picChg chg="add mod">
          <ac:chgData name="ELIANA PAOLA CLAVIJO HERRAN" userId="df046837-7d05-46ec-b831-9538915a52c8" providerId="ADAL" clId="{A86B662D-3B0A-4080-960D-7CDD74319B19}" dt="2023-06-08T21:24:01.193" v="706"/>
          <ac:picMkLst>
            <pc:docMk/>
            <pc:sldMk cId="2643296207" sldId="1132"/>
            <ac:picMk id="8" creationId="{9395F87F-5652-4787-6C85-83C158D27333}"/>
          </ac:picMkLst>
        </pc:picChg>
        <pc:cxnChg chg="add mod">
          <ac:chgData name="ELIANA PAOLA CLAVIJO HERRAN" userId="df046837-7d05-46ec-b831-9538915a52c8" providerId="ADAL" clId="{A86B662D-3B0A-4080-960D-7CDD74319B19}" dt="2023-06-08T21:24:10.077" v="707"/>
          <ac:cxnSpMkLst>
            <pc:docMk/>
            <pc:sldMk cId="2643296207" sldId="1132"/>
            <ac:cxnSpMk id="9" creationId="{0933D4A7-BA9A-22FD-FBEA-7251728B6FD7}"/>
          </ac:cxnSpMkLst>
        </pc:cxnChg>
        <pc:cxnChg chg="add mod">
          <ac:chgData name="ELIANA PAOLA CLAVIJO HERRAN" userId="df046837-7d05-46ec-b831-9538915a52c8" providerId="ADAL" clId="{A86B662D-3B0A-4080-960D-7CDD74319B19}" dt="2023-06-08T21:24:17.651" v="708"/>
          <ac:cxnSpMkLst>
            <pc:docMk/>
            <pc:sldMk cId="2643296207" sldId="1132"/>
            <ac:cxnSpMk id="11" creationId="{7325C409-8554-ACAE-EC14-A22A97A747E9}"/>
          </ac:cxnSpMkLst>
        </pc:cxnChg>
      </pc:sldChg>
      <pc:sldChg chg="add del">
        <pc:chgData name="ELIANA PAOLA CLAVIJO HERRAN" userId="df046837-7d05-46ec-b831-9538915a52c8" providerId="ADAL" clId="{A86B662D-3B0A-4080-960D-7CDD74319B19}" dt="2023-06-08T21:28:53.521" v="712" actId="2696"/>
        <pc:sldMkLst>
          <pc:docMk/>
          <pc:sldMk cId="3752388058" sldId="1133"/>
        </pc:sldMkLst>
      </pc:sldChg>
    </pc:docChg>
  </pc:docChgLst>
  <pc:docChgLst>
    <pc:chgData name="faiver hernan romero" userId="2d48897e9aa26526" providerId="LiveId" clId="{18F0E78B-192F-4565-A2D6-9443DFB983B2}"/>
    <pc:docChg chg="delSld modSld sldOrd">
      <pc:chgData name="faiver hernan romero" userId="2d48897e9aa26526" providerId="LiveId" clId="{18F0E78B-192F-4565-A2D6-9443DFB983B2}" dt="2023-02-28T13:02:25.781" v="113" actId="1076"/>
      <pc:docMkLst>
        <pc:docMk/>
      </pc:docMkLst>
      <pc:sldChg chg="modSp mod">
        <pc:chgData name="faiver hernan romero" userId="2d48897e9aa26526" providerId="LiveId" clId="{18F0E78B-192F-4565-A2D6-9443DFB983B2}" dt="2023-02-07T17:46:23.037" v="55" actId="20577"/>
        <pc:sldMkLst>
          <pc:docMk/>
          <pc:sldMk cId="1945618926" sldId="464"/>
        </pc:sldMkLst>
        <pc:spChg chg="mod">
          <ac:chgData name="faiver hernan romero" userId="2d48897e9aa26526" providerId="LiveId" clId="{18F0E78B-192F-4565-A2D6-9443DFB983B2}" dt="2023-02-07T17:46:23.037" v="55" actId="20577"/>
          <ac:spMkLst>
            <pc:docMk/>
            <pc:sldMk cId="1945618926" sldId="464"/>
            <ac:spMk id="2" creationId="{B216CB0C-5C9F-4217-A5CD-4370D2FB1F9D}"/>
          </ac:spMkLst>
        </pc:spChg>
      </pc:sldChg>
      <pc:sldChg chg="modSp mod">
        <pc:chgData name="faiver hernan romero" userId="2d48897e9aa26526" providerId="LiveId" clId="{18F0E78B-192F-4565-A2D6-9443DFB983B2}" dt="2023-02-07T17:48:49.495" v="81" actId="14100"/>
        <pc:sldMkLst>
          <pc:docMk/>
          <pc:sldMk cId="0" sldId="1066"/>
        </pc:sldMkLst>
        <pc:spChg chg="mod">
          <ac:chgData name="faiver hernan romero" userId="2d48897e9aa26526" providerId="LiveId" clId="{18F0E78B-192F-4565-A2D6-9443DFB983B2}" dt="2023-02-07T17:48:49.495" v="81" actId="14100"/>
          <ac:spMkLst>
            <pc:docMk/>
            <pc:sldMk cId="0" sldId="1066"/>
            <ac:spMk id="32" creationId="{00000000-0000-0000-0000-000000000000}"/>
          </ac:spMkLst>
        </pc:spChg>
      </pc:sldChg>
      <pc:sldChg chg="ord">
        <pc:chgData name="faiver hernan romero" userId="2d48897e9aa26526" providerId="LiveId" clId="{18F0E78B-192F-4565-A2D6-9443DFB983B2}" dt="2023-02-28T13:02:02.646" v="107"/>
        <pc:sldMkLst>
          <pc:docMk/>
          <pc:sldMk cId="0" sldId="1091"/>
        </pc:sldMkLst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092"/>
        </pc:sldMkLst>
        <pc:spChg chg="mod">
          <ac:chgData name="faiver hernan romero" userId="2d48897e9aa26526" providerId="LiveId" clId="{18F0E78B-192F-4565-A2D6-9443DFB983B2}" dt="2023-02-07T17:47:43.329" v="59" actId="20577"/>
          <ac:spMkLst>
            <pc:docMk/>
            <pc:sldMk cId="0" sldId="1092"/>
            <ac:spMk id="6" creationId="{00000000-0000-0000-0000-000000000000}"/>
          </ac:spMkLst>
        </pc:spChg>
      </pc:sldChg>
      <pc:sldChg chg="modSp del mod">
        <pc:chgData name="faiver hernan romero" userId="2d48897e9aa26526" providerId="LiveId" clId="{18F0E78B-192F-4565-A2D6-9443DFB983B2}" dt="2023-02-28T13:01:43.231" v="100" actId="2696"/>
        <pc:sldMkLst>
          <pc:docMk/>
          <pc:sldMk cId="0" sldId="1093"/>
        </pc:sldMkLst>
        <pc:spChg chg="mod">
          <ac:chgData name="faiver hernan romero" userId="2d48897e9aa26526" providerId="LiveId" clId="{18F0E78B-192F-4565-A2D6-9443DFB983B2}" dt="2023-02-07T17:47:39" v="57" actId="20577"/>
          <ac:spMkLst>
            <pc:docMk/>
            <pc:sldMk cId="0" sldId="1093"/>
            <ac:spMk id="4" creationId="{00000000-0000-0000-0000-000000000000}"/>
          </ac:spMkLst>
        </pc:spChg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094"/>
        </pc:sldMkLst>
        <pc:spChg chg="mod">
          <ac:chgData name="faiver hernan romero" userId="2d48897e9aa26526" providerId="LiveId" clId="{18F0E78B-192F-4565-A2D6-9443DFB983B2}" dt="2023-02-07T17:47:53.762" v="63" actId="20577"/>
          <ac:spMkLst>
            <pc:docMk/>
            <pc:sldMk cId="0" sldId="1094"/>
            <ac:spMk id="4" creationId="{00000000-0000-0000-0000-000000000000}"/>
          </ac:spMkLst>
        </pc:spChg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095"/>
        </pc:sldMkLst>
        <pc:spChg chg="mod">
          <ac:chgData name="faiver hernan romero" userId="2d48897e9aa26526" providerId="LiveId" clId="{18F0E78B-192F-4565-A2D6-9443DFB983B2}" dt="2023-02-07T17:47:47.853" v="61" actId="20577"/>
          <ac:spMkLst>
            <pc:docMk/>
            <pc:sldMk cId="0" sldId="1095"/>
            <ac:spMk id="4" creationId="{00000000-0000-0000-0000-000000000000}"/>
          </ac:spMkLst>
        </pc:spChg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096"/>
        </pc:sldMkLst>
        <pc:spChg chg="mod">
          <ac:chgData name="faiver hernan romero" userId="2d48897e9aa26526" providerId="LiveId" clId="{18F0E78B-192F-4565-A2D6-9443DFB983B2}" dt="2023-02-07T17:47:58.659" v="65" actId="20577"/>
          <ac:spMkLst>
            <pc:docMk/>
            <pc:sldMk cId="0" sldId="1096"/>
            <ac:spMk id="4" creationId="{00000000-0000-0000-0000-000000000000}"/>
          </ac:spMkLst>
        </pc:spChg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097"/>
        </pc:sldMkLst>
        <pc:spChg chg="mod">
          <ac:chgData name="faiver hernan romero" userId="2d48897e9aa26526" providerId="LiveId" clId="{18F0E78B-192F-4565-A2D6-9443DFB983B2}" dt="2023-02-07T17:48:23.259" v="75" actId="14100"/>
          <ac:spMkLst>
            <pc:docMk/>
            <pc:sldMk cId="0" sldId="1097"/>
            <ac:spMk id="4" creationId="{00000000-0000-0000-0000-000000000000}"/>
          </ac:spMkLst>
        </pc:spChg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098"/>
        </pc:sldMkLst>
        <pc:spChg chg="mod">
          <ac:chgData name="faiver hernan romero" userId="2d48897e9aa26526" providerId="LiveId" clId="{18F0E78B-192F-4565-A2D6-9443DFB983B2}" dt="2023-02-07T17:48:33.916" v="79" actId="14100"/>
          <ac:spMkLst>
            <pc:docMk/>
            <pc:sldMk cId="0" sldId="1098"/>
            <ac:spMk id="4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07T17:49:35.427" v="96" actId="14100"/>
        <pc:sldMkLst>
          <pc:docMk/>
          <pc:sldMk cId="0" sldId="1099"/>
        </pc:sldMkLst>
        <pc:spChg chg="mod">
          <ac:chgData name="faiver hernan romero" userId="2d48897e9aa26526" providerId="LiveId" clId="{18F0E78B-192F-4565-A2D6-9443DFB983B2}" dt="2023-02-07T17:49:35.427" v="96" actId="14100"/>
          <ac:spMkLst>
            <pc:docMk/>
            <pc:sldMk cId="0" sldId="1099"/>
            <ac:spMk id="6" creationId="{00000000-0000-0000-0000-000000000000}"/>
          </ac:spMkLst>
        </pc:spChg>
      </pc:sldChg>
      <pc:sldChg chg="del">
        <pc:chgData name="faiver hernan romero" userId="2d48897e9aa26526" providerId="LiveId" clId="{18F0E78B-192F-4565-A2D6-9443DFB983B2}" dt="2023-02-06T20:19:00.941" v="53" actId="47"/>
        <pc:sldMkLst>
          <pc:docMk/>
          <pc:sldMk cId="0" sldId="1100"/>
        </pc:sldMkLst>
      </pc:sldChg>
      <pc:sldChg chg="modSp del mod">
        <pc:chgData name="faiver hernan romero" userId="2d48897e9aa26526" providerId="LiveId" clId="{18F0E78B-192F-4565-A2D6-9443DFB983B2}" dt="2023-02-28T13:01:57.336" v="101" actId="2696"/>
        <pc:sldMkLst>
          <pc:docMk/>
          <pc:sldMk cId="0" sldId="1102"/>
        </pc:sldMkLst>
        <pc:spChg chg="mod">
          <ac:chgData name="faiver hernan romero" userId="2d48897e9aa26526" providerId="LiveId" clId="{18F0E78B-192F-4565-A2D6-9443DFB983B2}" dt="2023-02-07T17:48:14.635" v="71" actId="14100"/>
          <ac:spMkLst>
            <pc:docMk/>
            <pc:sldMk cId="0" sldId="1102"/>
            <ac:spMk id="15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07T17:49:19.297" v="90" actId="14100"/>
        <pc:sldMkLst>
          <pc:docMk/>
          <pc:sldMk cId="4093782481" sldId="1104"/>
        </pc:sldMkLst>
        <pc:spChg chg="mod">
          <ac:chgData name="faiver hernan romero" userId="2d48897e9aa26526" providerId="LiveId" clId="{18F0E78B-192F-4565-A2D6-9443DFB983B2}" dt="2023-02-07T17:49:19.297" v="90" actId="14100"/>
          <ac:spMkLst>
            <pc:docMk/>
            <pc:sldMk cId="4093782481" sldId="1104"/>
            <ac:spMk id="32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28T13:02:25.781" v="113" actId="1076"/>
        <pc:sldMkLst>
          <pc:docMk/>
          <pc:sldMk cId="2494749657" sldId="1107"/>
        </pc:sldMkLst>
        <pc:spChg chg="mod">
          <ac:chgData name="faiver hernan romero" userId="2d48897e9aa26526" providerId="LiveId" clId="{18F0E78B-192F-4565-A2D6-9443DFB983B2}" dt="2023-02-28T13:02:23.452" v="112" actId="20577"/>
          <ac:spMkLst>
            <pc:docMk/>
            <pc:sldMk cId="2494749657" sldId="1107"/>
            <ac:spMk id="10" creationId="{2AF94BAC-F67C-474F-8020-06CE751BEE23}"/>
          </ac:spMkLst>
        </pc:spChg>
        <pc:picChg chg="mod">
          <ac:chgData name="faiver hernan romero" userId="2d48897e9aa26526" providerId="LiveId" clId="{18F0E78B-192F-4565-A2D6-9443DFB983B2}" dt="2023-02-28T13:02:25.781" v="113" actId="1076"/>
          <ac:picMkLst>
            <pc:docMk/>
            <pc:sldMk cId="2494749657" sldId="1107"/>
            <ac:picMk id="2" creationId="{7C91866D-5A2F-4FBD-B9B1-83E12EFCDC8A}"/>
          </ac:picMkLst>
        </pc:picChg>
      </pc:sldChg>
      <pc:sldChg chg="modSp mod">
        <pc:chgData name="faiver hernan romero" userId="2d48897e9aa26526" providerId="LiveId" clId="{18F0E78B-192F-4565-A2D6-9443DFB983B2}" dt="2023-02-07T17:48:57.271" v="84" actId="14100"/>
        <pc:sldMkLst>
          <pc:docMk/>
          <pc:sldMk cId="3599477369" sldId="1108"/>
        </pc:sldMkLst>
        <pc:spChg chg="mod">
          <ac:chgData name="faiver hernan romero" userId="2d48897e9aa26526" providerId="LiveId" clId="{18F0E78B-192F-4565-A2D6-9443DFB983B2}" dt="2023-02-07T17:48:57.271" v="84" actId="14100"/>
          <ac:spMkLst>
            <pc:docMk/>
            <pc:sldMk cId="3599477369" sldId="1108"/>
            <ac:spMk id="32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07T17:49:11.624" v="88" actId="14100"/>
        <pc:sldMkLst>
          <pc:docMk/>
          <pc:sldMk cId="2589599845" sldId="1109"/>
        </pc:sldMkLst>
        <pc:spChg chg="mod">
          <ac:chgData name="faiver hernan romero" userId="2d48897e9aa26526" providerId="LiveId" clId="{18F0E78B-192F-4565-A2D6-9443DFB983B2}" dt="2023-02-07T17:49:11.624" v="88" actId="14100"/>
          <ac:spMkLst>
            <pc:docMk/>
            <pc:sldMk cId="2589599845" sldId="1109"/>
            <ac:spMk id="32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07T17:49:04.154" v="86" actId="14100"/>
        <pc:sldMkLst>
          <pc:docMk/>
          <pc:sldMk cId="868878002" sldId="1110"/>
        </pc:sldMkLst>
        <pc:spChg chg="mod">
          <ac:chgData name="faiver hernan romero" userId="2d48897e9aa26526" providerId="LiveId" clId="{18F0E78B-192F-4565-A2D6-9443DFB983B2}" dt="2023-02-07T17:49:04.154" v="86" actId="14100"/>
          <ac:spMkLst>
            <pc:docMk/>
            <pc:sldMk cId="868878002" sldId="1110"/>
            <ac:spMk id="32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07T17:49:27.451" v="92" actId="14100"/>
        <pc:sldMkLst>
          <pc:docMk/>
          <pc:sldMk cId="1969462078" sldId="1112"/>
        </pc:sldMkLst>
        <pc:spChg chg="mod">
          <ac:chgData name="faiver hernan romero" userId="2d48897e9aa26526" providerId="LiveId" clId="{18F0E78B-192F-4565-A2D6-9443DFB983B2}" dt="2023-02-07T17:49:27.451" v="92" actId="14100"/>
          <ac:spMkLst>
            <pc:docMk/>
            <pc:sldMk cId="1969462078" sldId="1112"/>
            <ac:spMk id="32" creationId="{00000000-0000-0000-0000-000000000000}"/>
          </ac:spMkLst>
        </pc:spChg>
      </pc:sldChg>
      <pc:sldChg chg="modSp mod">
        <pc:chgData name="faiver hernan romero" userId="2d48897e9aa26526" providerId="LiveId" clId="{18F0E78B-192F-4565-A2D6-9443DFB983B2}" dt="2023-02-21T15:08:24.691" v="99" actId="1038"/>
        <pc:sldMkLst>
          <pc:docMk/>
          <pc:sldMk cId="0" sldId="1113"/>
        </pc:sldMkLst>
        <pc:spChg chg="mod">
          <ac:chgData name="faiver hernan romero" userId="2d48897e9aa26526" providerId="LiveId" clId="{18F0E78B-192F-4565-A2D6-9443DFB983B2}" dt="2023-02-06T19:34:05.386" v="51" actId="20577"/>
          <ac:spMkLst>
            <pc:docMk/>
            <pc:sldMk cId="0" sldId="1113"/>
            <ac:spMk id="6" creationId="{00000000-0000-0000-0000-000000000000}"/>
          </ac:spMkLst>
        </pc:spChg>
        <pc:spChg chg="mod">
          <ac:chgData name="faiver hernan romero" userId="2d48897e9aa26526" providerId="LiveId" clId="{18F0E78B-192F-4565-A2D6-9443DFB983B2}" dt="2023-02-21T15:04:20.120" v="97" actId="1076"/>
          <ac:spMkLst>
            <pc:docMk/>
            <pc:sldMk cId="0" sldId="1113"/>
            <ac:spMk id="12" creationId="{00000000-0000-0000-0000-000000000000}"/>
          </ac:spMkLst>
        </pc:spChg>
        <pc:spChg chg="mod">
          <ac:chgData name="faiver hernan romero" userId="2d48897e9aa26526" providerId="LiveId" clId="{18F0E78B-192F-4565-A2D6-9443DFB983B2}" dt="2023-02-21T15:08:24.691" v="99" actId="1038"/>
          <ac:spMkLst>
            <pc:docMk/>
            <pc:sldMk cId="0" sldId="1113"/>
            <ac:spMk id="19" creationId="{3F192886-B18F-4346-8256-8CE619F8F00F}"/>
          </ac:spMkLst>
        </pc:spChg>
        <pc:cxnChg chg="mod">
          <ac:chgData name="faiver hernan romero" userId="2d48897e9aa26526" providerId="LiveId" clId="{18F0E78B-192F-4565-A2D6-9443DFB983B2}" dt="2023-02-21T15:04:20.120" v="97" actId="1076"/>
          <ac:cxnSpMkLst>
            <pc:docMk/>
            <pc:sldMk cId="0" sldId="1113"/>
            <ac:cxnSpMk id="26" creationId="{00000000-0000-0000-0000-000000000000}"/>
          </ac:cxnSpMkLst>
        </pc:cxnChg>
      </pc:sldChg>
      <pc:sldChg chg="del">
        <pc:chgData name="faiver hernan romero" userId="2d48897e9aa26526" providerId="LiveId" clId="{18F0E78B-192F-4565-A2D6-9443DFB983B2}" dt="2023-02-06T20:18:58.459" v="52" actId="47"/>
        <pc:sldMkLst>
          <pc:docMk/>
          <pc:sldMk cId="3074088945" sldId="111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790FE-0218-4DE0-BD59-FC6F6186A22A}" type="doc">
      <dgm:prSet loTypeId="urn:microsoft.com/office/officeart/2005/8/layout/hierarchy3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O"/>
        </a:p>
      </dgm:t>
    </dgm:pt>
    <dgm:pt modelId="{9CF1D57A-B57B-4E93-A51F-BE99B6D35D8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Registrar Entidad</a:t>
          </a:r>
          <a:endParaRPr lang="es-CO" dirty="0"/>
        </a:p>
      </dgm:t>
    </dgm:pt>
    <dgm:pt modelId="{325425DE-83CF-4209-A335-34AA7FFBB91F}" type="parTrans" cxnId="{70F19D05-0D78-466E-8F32-B2E25F2E83F1}">
      <dgm:prSet/>
      <dgm:spPr/>
      <dgm:t>
        <a:bodyPr/>
        <a:lstStyle/>
        <a:p>
          <a:endParaRPr lang="es-CO"/>
        </a:p>
      </dgm:t>
    </dgm:pt>
    <dgm:pt modelId="{6B3AD723-735B-40A6-8D1F-0245F2952979}" type="sibTrans" cxnId="{70F19D05-0D78-466E-8F32-B2E25F2E83F1}">
      <dgm:prSet/>
      <dgm:spPr/>
      <dgm:t>
        <a:bodyPr/>
        <a:lstStyle/>
        <a:p>
          <a:endParaRPr lang="es-CO"/>
        </a:p>
      </dgm:t>
    </dgm:pt>
    <dgm:pt modelId="{F19F9FE1-03CB-4FE0-AF39-208899A2494F}">
      <dgm:prSet phldrT="[Texto]"/>
      <dgm:spPr/>
      <dgm:t>
        <a:bodyPr/>
        <a:lstStyle/>
        <a:p>
          <a:r>
            <a:rPr lang="es-ES" dirty="0"/>
            <a:t>Designar a la(s) persona(s) encargada(s) de publicar la actividad contractual de la Entidad en el SECOP I</a:t>
          </a:r>
          <a:endParaRPr lang="es-CO" dirty="0"/>
        </a:p>
      </dgm:t>
    </dgm:pt>
    <dgm:pt modelId="{E6260147-8CE2-4EFC-BBF1-CA0D38FF832C}" type="parTrans" cxnId="{5E09BBE4-AF97-4372-AF16-BAE7415F32FD}">
      <dgm:prSet/>
      <dgm:spPr/>
      <dgm:t>
        <a:bodyPr/>
        <a:lstStyle/>
        <a:p>
          <a:endParaRPr lang="es-CO"/>
        </a:p>
      </dgm:t>
    </dgm:pt>
    <dgm:pt modelId="{9C1131CB-5DE8-44EE-A73C-F9B84AD4ECA0}" type="sibTrans" cxnId="{5E09BBE4-AF97-4372-AF16-BAE7415F32FD}">
      <dgm:prSet/>
      <dgm:spPr/>
      <dgm:t>
        <a:bodyPr/>
        <a:lstStyle/>
        <a:p>
          <a:endParaRPr lang="es-CO"/>
        </a:p>
      </dgm:t>
    </dgm:pt>
    <dgm:pt modelId="{5768E40D-63CB-4155-BFAD-9B15778D4684}">
      <dgm:prSet phldrT="[Texto]"/>
      <dgm:spPr/>
      <dgm:t>
        <a:bodyPr/>
        <a:lstStyle/>
        <a:p>
          <a:r>
            <a:rPr lang="es-ES" b="0" i="0" dirty="0"/>
            <a:t>Si la entidad </a:t>
          </a:r>
          <a:r>
            <a:rPr lang="es-ES" b="1" i="0" dirty="0"/>
            <a:t>no existe</a:t>
          </a:r>
          <a:r>
            <a:rPr lang="es-ES" b="0" i="0" dirty="0"/>
            <a:t> y necesita registrarla diligencie los formatos </a:t>
          </a:r>
          <a:endParaRPr lang="es-CO" dirty="0"/>
        </a:p>
      </dgm:t>
    </dgm:pt>
    <dgm:pt modelId="{E8EE01A0-DA91-40C8-A8F2-3A57E3692759}" type="parTrans" cxnId="{D9CCB8C4-B453-4E0C-93CD-8AFCE5AA158F}">
      <dgm:prSet/>
      <dgm:spPr/>
      <dgm:t>
        <a:bodyPr/>
        <a:lstStyle/>
        <a:p>
          <a:endParaRPr lang="es-CO"/>
        </a:p>
      </dgm:t>
    </dgm:pt>
    <dgm:pt modelId="{CA7A865B-FB14-4AED-A2B3-E724C034F377}" type="sibTrans" cxnId="{D9CCB8C4-B453-4E0C-93CD-8AFCE5AA158F}">
      <dgm:prSet/>
      <dgm:spPr/>
      <dgm:t>
        <a:bodyPr/>
        <a:lstStyle/>
        <a:p>
          <a:endParaRPr lang="es-CO"/>
        </a:p>
      </dgm:t>
    </dgm:pt>
    <dgm:pt modelId="{13A50808-A3DD-46B3-98B7-89AB5A180785}">
      <dgm:prSet phldrT="[Texto]"/>
      <dgm:spPr/>
      <dgm:t>
        <a:bodyPr/>
        <a:lstStyle/>
        <a:p>
          <a:r>
            <a:rPr lang="es-ES" b="0" i="0" dirty="0"/>
            <a:t>Si la entidad</a:t>
          </a:r>
          <a:r>
            <a:rPr lang="es-ES" b="1" i="0" dirty="0"/>
            <a:t> existe, </a:t>
          </a:r>
          <a:r>
            <a:rPr lang="es-ES" b="0" i="0" dirty="0"/>
            <a:t>solo debe actualizar la información de la entidad en el formato.</a:t>
          </a:r>
          <a:endParaRPr lang="es-CO" b="0" dirty="0"/>
        </a:p>
      </dgm:t>
    </dgm:pt>
    <dgm:pt modelId="{8AD41E93-8624-40EE-B370-06CB8BFEE275}" type="parTrans" cxnId="{3652E9CB-A3FC-4BA1-A4BB-3DEAB3A653A5}">
      <dgm:prSet/>
      <dgm:spPr/>
      <dgm:t>
        <a:bodyPr/>
        <a:lstStyle/>
        <a:p>
          <a:endParaRPr lang="es-CO"/>
        </a:p>
      </dgm:t>
    </dgm:pt>
    <dgm:pt modelId="{8D5FE373-C3EA-45A1-B6F3-6E682069CA27}" type="sibTrans" cxnId="{3652E9CB-A3FC-4BA1-A4BB-3DEAB3A653A5}">
      <dgm:prSet/>
      <dgm:spPr/>
      <dgm:t>
        <a:bodyPr/>
        <a:lstStyle/>
        <a:p>
          <a:endParaRPr lang="es-CO"/>
        </a:p>
      </dgm:t>
    </dgm:pt>
    <dgm:pt modelId="{13879A74-AD92-47E0-9308-B713C423F59D}" type="pres">
      <dgm:prSet presAssocID="{A6F790FE-0218-4DE0-BD59-FC6F6186A2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25D3EE-0160-44AE-BB7C-56D383837A28}" type="pres">
      <dgm:prSet presAssocID="{9CF1D57A-B57B-4E93-A51F-BE99B6D35D8E}" presName="root" presStyleCnt="0"/>
      <dgm:spPr/>
    </dgm:pt>
    <dgm:pt modelId="{0C421EBA-9A13-489F-B060-BC15C633BED7}" type="pres">
      <dgm:prSet presAssocID="{9CF1D57A-B57B-4E93-A51F-BE99B6D35D8E}" presName="rootComposite" presStyleCnt="0"/>
      <dgm:spPr/>
    </dgm:pt>
    <dgm:pt modelId="{3562CA4E-A885-42BE-97FC-13634CC8C4F7}" type="pres">
      <dgm:prSet presAssocID="{9CF1D57A-B57B-4E93-A51F-BE99B6D35D8E}" presName="rootText" presStyleLbl="node1" presStyleIdx="0" presStyleCnt="1" custScaleX="201508" custScaleY="41897"/>
      <dgm:spPr/>
    </dgm:pt>
    <dgm:pt modelId="{C67F2B37-6F3F-4394-BF57-02767A9E022E}" type="pres">
      <dgm:prSet presAssocID="{9CF1D57A-B57B-4E93-A51F-BE99B6D35D8E}" presName="rootConnector" presStyleLbl="node1" presStyleIdx="0" presStyleCnt="1"/>
      <dgm:spPr/>
    </dgm:pt>
    <dgm:pt modelId="{5072A9F6-16D0-4C60-A9E0-301EA34FDD75}" type="pres">
      <dgm:prSet presAssocID="{9CF1D57A-B57B-4E93-A51F-BE99B6D35D8E}" presName="childShape" presStyleCnt="0"/>
      <dgm:spPr/>
    </dgm:pt>
    <dgm:pt modelId="{5092A71D-965C-4636-B065-DDE630AF9420}" type="pres">
      <dgm:prSet presAssocID="{E6260147-8CE2-4EFC-BBF1-CA0D38FF832C}" presName="Name13" presStyleLbl="parChTrans1D2" presStyleIdx="0" presStyleCnt="3"/>
      <dgm:spPr/>
    </dgm:pt>
    <dgm:pt modelId="{B2FE26E8-C904-4EC5-B690-38716985CE94}" type="pres">
      <dgm:prSet presAssocID="{F19F9FE1-03CB-4FE0-AF39-208899A2494F}" presName="childText" presStyleLbl="bgAcc1" presStyleIdx="0" presStyleCnt="3" custScaleX="629341" custScaleY="50065" custLinFactNeighborX="2983" custLinFactNeighborY="-341">
        <dgm:presLayoutVars>
          <dgm:bulletEnabled val="1"/>
        </dgm:presLayoutVars>
      </dgm:prSet>
      <dgm:spPr/>
    </dgm:pt>
    <dgm:pt modelId="{D93FBDBB-74C2-480D-826F-BFAC6481E499}" type="pres">
      <dgm:prSet presAssocID="{E8EE01A0-DA91-40C8-A8F2-3A57E3692759}" presName="Name13" presStyleLbl="parChTrans1D2" presStyleIdx="1" presStyleCnt="3"/>
      <dgm:spPr/>
    </dgm:pt>
    <dgm:pt modelId="{1CBB72F4-509E-4EA7-BA80-0F8A2F730FFC}" type="pres">
      <dgm:prSet presAssocID="{5768E40D-63CB-4155-BFAD-9B15778D4684}" presName="childText" presStyleLbl="bgAcc1" presStyleIdx="1" presStyleCnt="3" custScaleX="183746">
        <dgm:presLayoutVars>
          <dgm:bulletEnabled val="1"/>
        </dgm:presLayoutVars>
      </dgm:prSet>
      <dgm:spPr/>
    </dgm:pt>
    <dgm:pt modelId="{4ECF401B-9F02-42EB-9EE5-C7AF2505208E}" type="pres">
      <dgm:prSet presAssocID="{8AD41E93-8624-40EE-B370-06CB8BFEE275}" presName="Name13" presStyleLbl="parChTrans1D2" presStyleIdx="2" presStyleCnt="3"/>
      <dgm:spPr/>
    </dgm:pt>
    <dgm:pt modelId="{C3C4897E-3993-49F3-B777-DE6FE1F6B425}" type="pres">
      <dgm:prSet presAssocID="{13A50808-A3DD-46B3-98B7-89AB5A180785}" presName="childText" presStyleLbl="bgAcc1" presStyleIdx="2" presStyleCnt="3" custScaleX="183746" custLinFactNeighborX="5354" custLinFactNeighborY="8278">
        <dgm:presLayoutVars>
          <dgm:bulletEnabled val="1"/>
        </dgm:presLayoutVars>
      </dgm:prSet>
      <dgm:spPr/>
    </dgm:pt>
  </dgm:ptLst>
  <dgm:cxnLst>
    <dgm:cxn modelId="{70F19D05-0D78-466E-8F32-B2E25F2E83F1}" srcId="{A6F790FE-0218-4DE0-BD59-FC6F6186A22A}" destId="{9CF1D57A-B57B-4E93-A51F-BE99B6D35D8E}" srcOrd="0" destOrd="0" parTransId="{325425DE-83CF-4209-A335-34AA7FFBB91F}" sibTransId="{6B3AD723-735B-40A6-8D1F-0245F2952979}"/>
    <dgm:cxn modelId="{ADD42409-E229-4507-B879-AF294C5B2A4E}" type="presOf" srcId="{5768E40D-63CB-4155-BFAD-9B15778D4684}" destId="{1CBB72F4-509E-4EA7-BA80-0F8A2F730FFC}" srcOrd="0" destOrd="0" presId="urn:microsoft.com/office/officeart/2005/8/layout/hierarchy3#1"/>
    <dgm:cxn modelId="{11060C20-F1E2-4889-BE51-3C45F69A0811}" type="presOf" srcId="{E6260147-8CE2-4EFC-BBF1-CA0D38FF832C}" destId="{5092A71D-965C-4636-B065-DDE630AF9420}" srcOrd="0" destOrd="0" presId="urn:microsoft.com/office/officeart/2005/8/layout/hierarchy3#1"/>
    <dgm:cxn modelId="{C35D7B28-E5E5-4DCD-8D89-849870FED692}" type="presOf" srcId="{F19F9FE1-03CB-4FE0-AF39-208899A2494F}" destId="{B2FE26E8-C904-4EC5-B690-38716985CE94}" srcOrd="0" destOrd="0" presId="urn:microsoft.com/office/officeart/2005/8/layout/hierarchy3#1"/>
    <dgm:cxn modelId="{D5B7303B-9B7C-41A4-A7A4-B387BFF6CC43}" type="presOf" srcId="{E8EE01A0-DA91-40C8-A8F2-3A57E3692759}" destId="{D93FBDBB-74C2-480D-826F-BFAC6481E499}" srcOrd="0" destOrd="0" presId="urn:microsoft.com/office/officeart/2005/8/layout/hierarchy3#1"/>
    <dgm:cxn modelId="{32F15269-71DC-4179-B63A-59F6FEE432EC}" type="presOf" srcId="{13A50808-A3DD-46B3-98B7-89AB5A180785}" destId="{C3C4897E-3993-49F3-B777-DE6FE1F6B425}" srcOrd="0" destOrd="0" presId="urn:microsoft.com/office/officeart/2005/8/layout/hierarchy3#1"/>
    <dgm:cxn modelId="{CDC54173-110A-4FDB-8F2E-B131FC79372F}" type="presOf" srcId="{8AD41E93-8624-40EE-B370-06CB8BFEE275}" destId="{4ECF401B-9F02-42EB-9EE5-C7AF2505208E}" srcOrd="0" destOrd="0" presId="urn:microsoft.com/office/officeart/2005/8/layout/hierarchy3#1"/>
    <dgm:cxn modelId="{9233D583-7268-4131-A9E5-79EABB26CAA8}" type="presOf" srcId="{9CF1D57A-B57B-4E93-A51F-BE99B6D35D8E}" destId="{3562CA4E-A885-42BE-97FC-13634CC8C4F7}" srcOrd="0" destOrd="0" presId="urn:microsoft.com/office/officeart/2005/8/layout/hierarchy3#1"/>
    <dgm:cxn modelId="{87C22295-DD33-47EB-8B90-D4DC1C52FDDD}" type="presOf" srcId="{A6F790FE-0218-4DE0-BD59-FC6F6186A22A}" destId="{13879A74-AD92-47E0-9308-B713C423F59D}" srcOrd="0" destOrd="0" presId="urn:microsoft.com/office/officeart/2005/8/layout/hierarchy3#1"/>
    <dgm:cxn modelId="{D61C9795-5183-435D-9F2C-3F20F08B145B}" type="presOf" srcId="{9CF1D57A-B57B-4E93-A51F-BE99B6D35D8E}" destId="{C67F2B37-6F3F-4394-BF57-02767A9E022E}" srcOrd="1" destOrd="0" presId="urn:microsoft.com/office/officeart/2005/8/layout/hierarchy3#1"/>
    <dgm:cxn modelId="{D9CCB8C4-B453-4E0C-93CD-8AFCE5AA158F}" srcId="{9CF1D57A-B57B-4E93-A51F-BE99B6D35D8E}" destId="{5768E40D-63CB-4155-BFAD-9B15778D4684}" srcOrd="1" destOrd="0" parTransId="{E8EE01A0-DA91-40C8-A8F2-3A57E3692759}" sibTransId="{CA7A865B-FB14-4AED-A2B3-E724C034F377}"/>
    <dgm:cxn modelId="{3652E9CB-A3FC-4BA1-A4BB-3DEAB3A653A5}" srcId="{9CF1D57A-B57B-4E93-A51F-BE99B6D35D8E}" destId="{13A50808-A3DD-46B3-98B7-89AB5A180785}" srcOrd="2" destOrd="0" parTransId="{8AD41E93-8624-40EE-B370-06CB8BFEE275}" sibTransId="{8D5FE373-C3EA-45A1-B6F3-6E682069CA27}"/>
    <dgm:cxn modelId="{5E09BBE4-AF97-4372-AF16-BAE7415F32FD}" srcId="{9CF1D57A-B57B-4E93-A51F-BE99B6D35D8E}" destId="{F19F9FE1-03CB-4FE0-AF39-208899A2494F}" srcOrd="0" destOrd="0" parTransId="{E6260147-8CE2-4EFC-BBF1-CA0D38FF832C}" sibTransId="{9C1131CB-5DE8-44EE-A73C-F9B84AD4ECA0}"/>
    <dgm:cxn modelId="{9D79DB94-856A-44E5-99FA-0D8F0E4C23BA}" type="presParOf" srcId="{13879A74-AD92-47E0-9308-B713C423F59D}" destId="{E125D3EE-0160-44AE-BB7C-56D383837A28}" srcOrd="0" destOrd="0" presId="urn:microsoft.com/office/officeart/2005/8/layout/hierarchy3#1"/>
    <dgm:cxn modelId="{E79D6A4A-B69D-42ED-B205-897641D41D88}" type="presParOf" srcId="{E125D3EE-0160-44AE-BB7C-56D383837A28}" destId="{0C421EBA-9A13-489F-B060-BC15C633BED7}" srcOrd="0" destOrd="0" presId="urn:microsoft.com/office/officeart/2005/8/layout/hierarchy3#1"/>
    <dgm:cxn modelId="{C16864B8-097B-4512-A60E-D84D31300597}" type="presParOf" srcId="{0C421EBA-9A13-489F-B060-BC15C633BED7}" destId="{3562CA4E-A885-42BE-97FC-13634CC8C4F7}" srcOrd="0" destOrd="0" presId="urn:microsoft.com/office/officeart/2005/8/layout/hierarchy3#1"/>
    <dgm:cxn modelId="{E13AF4A7-61A6-48BE-A936-048626A348FB}" type="presParOf" srcId="{0C421EBA-9A13-489F-B060-BC15C633BED7}" destId="{C67F2B37-6F3F-4394-BF57-02767A9E022E}" srcOrd="1" destOrd="0" presId="urn:microsoft.com/office/officeart/2005/8/layout/hierarchy3#1"/>
    <dgm:cxn modelId="{FA2C984E-184B-4566-AA4E-16AF1F02DD73}" type="presParOf" srcId="{E125D3EE-0160-44AE-BB7C-56D383837A28}" destId="{5072A9F6-16D0-4C60-A9E0-301EA34FDD75}" srcOrd="1" destOrd="0" presId="urn:microsoft.com/office/officeart/2005/8/layout/hierarchy3#1"/>
    <dgm:cxn modelId="{1DFE1811-DF59-4FFF-AF9F-B35640BC4AF3}" type="presParOf" srcId="{5072A9F6-16D0-4C60-A9E0-301EA34FDD75}" destId="{5092A71D-965C-4636-B065-DDE630AF9420}" srcOrd="0" destOrd="0" presId="urn:microsoft.com/office/officeart/2005/8/layout/hierarchy3#1"/>
    <dgm:cxn modelId="{93A785F5-81CB-4F2E-B0ED-C805D6894544}" type="presParOf" srcId="{5072A9F6-16D0-4C60-A9E0-301EA34FDD75}" destId="{B2FE26E8-C904-4EC5-B690-38716985CE94}" srcOrd="1" destOrd="0" presId="urn:microsoft.com/office/officeart/2005/8/layout/hierarchy3#1"/>
    <dgm:cxn modelId="{4503D019-CE7B-463E-BCA7-D01F68DB5164}" type="presParOf" srcId="{5072A9F6-16D0-4C60-A9E0-301EA34FDD75}" destId="{D93FBDBB-74C2-480D-826F-BFAC6481E499}" srcOrd="2" destOrd="0" presId="urn:microsoft.com/office/officeart/2005/8/layout/hierarchy3#1"/>
    <dgm:cxn modelId="{69664FDC-C538-4F38-87CB-9BDD4B6A4202}" type="presParOf" srcId="{5072A9F6-16D0-4C60-A9E0-301EA34FDD75}" destId="{1CBB72F4-509E-4EA7-BA80-0F8A2F730FFC}" srcOrd="3" destOrd="0" presId="urn:microsoft.com/office/officeart/2005/8/layout/hierarchy3#1"/>
    <dgm:cxn modelId="{81CA7C51-B4AE-405A-B896-999D99547180}" type="presParOf" srcId="{5072A9F6-16D0-4C60-A9E0-301EA34FDD75}" destId="{4ECF401B-9F02-42EB-9EE5-C7AF2505208E}" srcOrd="4" destOrd="0" presId="urn:microsoft.com/office/officeart/2005/8/layout/hierarchy3#1"/>
    <dgm:cxn modelId="{0FAA0329-7DDC-4231-9F51-FBA07077ACC4}" type="presParOf" srcId="{5072A9F6-16D0-4C60-A9E0-301EA34FDD75}" destId="{C3C4897E-3993-49F3-B777-DE6FE1F6B425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4802C-55DE-4397-96E2-D2E0C62B7572}" type="doc">
      <dgm:prSet loTypeId="urn:microsoft.com/office/officeart/2005/8/layout/hierarchy3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CO"/>
        </a:p>
      </dgm:t>
    </dgm:pt>
    <dgm:pt modelId="{0FC71955-5EAE-4812-9084-258DB630F74E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700" b="1" dirty="0"/>
            <a:t>Actualización de información del proceso.</a:t>
          </a:r>
          <a:endParaRPr lang="es-CO" sz="1700" b="1" dirty="0"/>
        </a:p>
      </dgm:t>
    </dgm:pt>
    <dgm:pt modelId="{C090D81B-5D2A-46B8-AFBA-5CDC31D89ACB}" type="parTrans" cxnId="{B0D72C6A-CB1A-49DE-A47C-4695B1415DAD}">
      <dgm:prSet/>
      <dgm:spPr/>
      <dgm:t>
        <a:bodyPr/>
        <a:lstStyle/>
        <a:p>
          <a:endParaRPr lang="es-CO" sz="1500"/>
        </a:p>
      </dgm:t>
    </dgm:pt>
    <dgm:pt modelId="{C3292EF8-A911-4CA1-8917-DEF7AA0594E7}" type="sibTrans" cxnId="{B0D72C6A-CB1A-49DE-A47C-4695B1415DAD}">
      <dgm:prSet/>
      <dgm:spPr/>
      <dgm:t>
        <a:bodyPr/>
        <a:lstStyle/>
        <a:p>
          <a:endParaRPr lang="es-CO" sz="1500"/>
        </a:p>
      </dgm:t>
    </dgm:pt>
    <dgm:pt modelId="{ED4CCAD4-8BF8-42A4-9E14-015610509A0E}">
      <dgm:prSet phldrT="[Texto]" custT="1"/>
      <dgm:spPr/>
      <dgm:t>
        <a:bodyPr/>
        <a:lstStyle/>
        <a:p>
          <a:r>
            <a:rPr lang="es-ES" sz="1500" dirty="0"/>
            <a:t>Del estado borrador a convocado.</a:t>
          </a:r>
          <a:endParaRPr lang="es-CO" sz="1500" dirty="0"/>
        </a:p>
      </dgm:t>
    </dgm:pt>
    <dgm:pt modelId="{54EE1A64-1DFF-44B8-9040-F59013FC6B6C}" type="parTrans" cxnId="{ABD5AB63-3A37-4BEF-B16A-1B26FD153483}">
      <dgm:prSet/>
      <dgm:spPr/>
      <dgm:t>
        <a:bodyPr/>
        <a:lstStyle/>
        <a:p>
          <a:endParaRPr lang="es-CO" sz="1500"/>
        </a:p>
      </dgm:t>
    </dgm:pt>
    <dgm:pt modelId="{E10C6E95-2384-4656-88E2-26D09461C15F}" type="sibTrans" cxnId="{ABD5AB63-3A37-4BEF-B16A-1B26FD153483}">
      <dgm:prSet/>
      <dgm:spPr/>
      <dgm:t>
        <a:bodyPr/>
        <a:lstStyle/>
        <a:p>
          <a:endParaRPr lang="es-CO" sz="1500"/>
        </a:p>
      </dgm:t>
    </dgm:pt>
    <dgm:pt modelId="{A2FCD7EE-7543-47D9-9F9A-02A2ED3DFC4C}">
      <dgm:prSet phldrT="[Texto]" custT="1"/>
      <dgm:spPr/>
      <dgm:t>
        <a:bodyPr/>
        <a:lstStyle/>
        <a:p>
          <a:r>
            <a:rPr lang="es-ES" sz="1500" dirty="0"/>
            <a:t>Del estado convocado a adjudicado.</a:t>
          </a:r>
          <a:endParaRPr lang="es-CO" sz="1500" dirty="0"/>
        </a:p>
      </dgm:t>
    </dgm:pt>
    <dgm:pt modelId="{1B4165D2-E4E9-45CE-8FD7-18E0A4C1B9BC}" type="parTrans" cxnId="{FA4894FC-BE71-489B-B854-38E9EC52F1FC}">
      <dgm:prSet/>
      <dgm:spPr/>
      <dgm:t>
        <a:bodyPr/>
        <a:lstStyle/>
        <a:p>
          <a:endParaRPr lang="es-CO" sz="1500"/>
        </a:p>
      </dgm:t>
    </dgm:pt>
    <dgm:pt modelId="{E478C6E5-658A-45A3-A9B2-351DBA060899}" type="sibTrans" cxnId="{FA4894FC-BE71-489B-B854-38E9EC52F1FC}">
      <dgm:prSet/>
      <dgm:spPr/>
      <dgm:t>
        <a:bodyPr/>
        <a:lstStyle/>
        <a:p>
          <a:endParaRPr lang="es-CO" sz="1500"/>
        </a:p>
      </dgm:t>
    </dgm:pt>
    <dgm:pt modelId="{1AE09AA9-690E-4F62-922C-AC9AE9C53593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700" b="1" dirty="0"/>
            <a:t>Terminación de contratos</a:t>
          </a:r>
          <a:endParaRPr lang="es-CO" sz="1700" b="1" dirty="0"/>
        </a:p>
      </dgm:t>
    </dgm:pt>
    <dgm:pt modelId="{7E6CBAC5-9806-4BA9-80DE-379F248EABC6}" type="parTrans" cxnId="{9CEFA3BF-B06F-4C75-8162-868932BB3F37}">
      <dgm:prSet/>
      <dgm:spPr/>
      <dgm:t>
        <a:bodyPr/>
        <a:lstStyle/>
        <a:p>
          <a:endParaRPr lang="es-CO" sz="1500"/>
        </a:p>
      </dgm:t>
    </dgm:pt>
    <dgm:pt modelId="{A8C40EC9-D106-4594-8589-FEFF4848C33E}" type="sibTrans" cxnId="{9CEFA3BF-B06F-4C75-8162-868932BB3F37}">
      <dgm:prSet/>
      <dgm:spPr/>
      <dgm:t>
        <a:bodyPr/>
        <a:lstStyle/>
        <a:p>
          <a:endParaRPr lang="es-CO" sz="1500"/>
        </a:p>
      </dgm:t>
    </dgm:pt>
    <dgm:pt modelId="{C0A17A65-732E-409B-A2F8-8F45C9FAFC8C}">
      <dgm:prSet phldrT="[Texto]" custT="1"/>
      <dgm:spPr/>
      <dgm:t>
        <a:bodyPr/>
        <a:lstStyle/>
        <a:p>
          <a:r>
            <a:rPr lang="es-ES" sz="1500" dirty="0"/>
            <a:t>Del estado Borrador a borrador descartado.</a:t>
          </a:r>
          <a:endParaRPr lang="es-CO" sz="1500" dirty="0"/>
        </a:p>
      </dgm:t>
    </dgm:pt>
    <dgm:pt modelId="{6E1BFFAE-4A1D-47F6-A3A6-1D71F38649AB}" type="parTrans" cxnId="{38DEACB8-A29D-451D-98B1-952B84F652A6}">
      <dgm:prSet/>
      <dgm:spPr/>
      <dgm:t>
        <a:bodyPr/>
        <a:lstStyle/>
        <a:p>
          <a:endParaRPr lang="es-CO" sz="1500"/>
        </a:p>
      </dgm:t>
    </dgm:pt>
    <dgm:pt modelId="{748B866D-D8BD-49B3-BBE4-DF811831270B}" type="sibTrans" cxnId="{38DEACB8-A29D-451D-98B1-952B84F652A6}">
      <dgm:prSet/>
      <dgm:spPr/>
      <dgm:t>
        <a:bodyPr/>
        <a:lstStyle/>
        <a:p>
          <a:endParaRPr lang="es-CO" sz="1500"/>
        </a:p>
      </dgm:t>
    </dgm:pt>
    <dgm:pt modelId="{AEE86A05-3D49-4F54-ACAC-4C2A19E6EBDE}">
      <dgm:prSet phldrT="[Texto]" custT="1"/>
      <dgm:spPr/>
      <dgm:t>
        <a:bodyPr/>
        <a:lstStyle/>
        <a:p>
          <a:r>
            <a:rPr lang="es-ES" sz="1500" dirty="0"/>
            <a:t>Del estado convocado a terminado anormalmente después de convocado.</a:t>
          </a:r>
          <a:endParaRPr lang="es-CO" sz="1500" dirty="0"/>
        </a:p>
      </dgm:t>
    </dgm:pt>
    <dgm:pt modelId="{51CF33E6-B8A9-46E1-B68B-B4F40D003515}" type="parTrans" cxnId="{6E3293BC-9B41-4046-880C-8466DA1B2CCA}">
      <dgm:prSet/>
      <dgm:spPr/>
      <dgm:t>
        <a:bodyPr/>
        <a:lstStyle/>
        <a:p>
          <a:endParaRPr lang="es-CO" sz="1500"/>
        </a:p>
      </dgm:t>
    </dgm:pt>
    <dgm:pt modelId="{0BC64DD3-B578-41AA-83B4-4EB670DEECFF}" type="sibTrans" cxnId="{6E3293BC-9B41-4046-880C-8466DA1B2CCA}">
      <dgm:prSet/>
      <dgm:spPr/>
      <dgm:t>
        <a:bodyPr/>
        <a:lstStyle/>
        <a:p>
          <a:endParaRPr lang="es-CO" sz="1500"/>
        </a:p>
      </dgm:t>
    </dgm:pt>
    <dgm:pt modelId="{F6A49B61-31DB-4DA7-83BE-1D8F567D722A}">
      <dgm:prSet phldrT="[Texto]" custT="1"/>
      <dgm:spPr/>
      <dgm:t>
        <a:bodyPr/>
        <a:lstStyle/>
        <a:p>
          <a:r>
            <a:rPr lang="es-ES" sz="1500" dirty="0"/>
            <a:t>Del estado adjudicado a celebrado.</a:t>
          </a:r>
          <a:endParaRPr lang="es-CO" sz="1500" dirty="0"/>
        </a:p>
      </dgm:t>
    </dgm:pt>
    <dgm:pt modelId="{9E7D82C2-717B-4588-94E5-95ADBFDC0864}" type="parTrans" cxnId="{6B9BE761-D163-467F-9514-B22B9B1CF580}">
      <dgm:prSet/>
      <dgm:spPr/>
      <dgm:t>
        <a:bodyPr/>
        <a:lstStyle/>
        <a:p>
          <a:endParaRPr lang="es-CO" sz="1500"/>
        </a:p>
      </dgm:t>
    </dgm:pt>
    <dgm:pt modelId="{4ED4C36C-01B9-49F7-9CDE-8052C0225817}" type="sibTrans" cxnId="{6B9BE761-D163-467F-9514-B22B9B1CF580}">
      <dgm:prSet/>
      <dgm:spPr/>
      <dgm:t>
        <a:bodyPr/>
        <a:lstStyle/>
        <a:p>
          <a:endParaRPr lang="es-CO" sz="1500"/>
        </a:p>
      </dgm:t>
    </dgm:pt>
    <dgm:pt modelId="{C198CF32-6727-46F5-BAE7-133952208B35}">
      <dgm:prSet phldrT="[Texto]" custT="1"/>
      <dgm:spPr/>
      <dgm:t>
        <a:bodyPr/>
        <a:lstStyle/>
        <a:p>
          <a:r>
            <a:rPr lang="es-ES" sz="1500" dirty="0"/>
            <a:t>Adicionar contratos.</a:t>
          </a:r>
          <a:endParaRPr lang="es-CO" sz="1500" dirty="0"/>
        </a:p>
      </dgm:t>
    </dgm:pt>
    <dgm:pt modelId="{ADAF11E6-A788-4D05-961A-015AF1AB78D6}" type="parTrans" cxnId="{5D9201D5-140F-44C6-94B7-F9165C299462}">
      <dgm:prSet/>
      <dgm:spPr/>
      <dgm:t>
        <a:bodyPr/>
        <a:lstStyle/>
        <a:p>
          <a:endParaRPr lang="es-CO" sz="1500"/>
        </a:p>
      </dgm:t>
    </dgm:pt>
    <dgm:pt modelId="{67E4E8DF-6283-4124-A3E7-7BAEEE1D3B94}" type="sibTrans" cxnId="{5D9201D5-140F-44C6-94B7-F9165C299462}">
      <dgm:prSet/>
      <dgm:spPr/>
      <dgm:t>
        <a:bodyPr/>
        <a:lstStyle/>
        <a:p>
          <a:endParaRPr lang="es-CO" sz="1500"/>
        </a:p>
      </dgm:t>
    </dgm:pt>
    <dgm:pt modelId="{35092D31-98E2-44E2-8D45-45304CC48D37}">
      <dgm:prSet phldrT="[Texto]" custT="1"/>
      <dgm:spPr/>
      <dgm:t>
        <a:bodyPr/>
        <a:lstStyle/>
        <a:p>
          <a:r>
            <a:rPr lang="es-ES" sz="1500" dirty="0"/>
            <a:t>Del estado celebrado a liquidado/terminado sin liquidar.</a:t>
          </a:r>
          <a:endParaRPr lang="es-CO" sz="1500" dirty="0"/>
        </a:p>
      </dgm:t>
    </dgm:pt>
    <dgm:pt modelId="{AD7B1746-DA40-4C93-BAF4-99AAA3CB6369}" type="parTrans" cxnId="{AF48A141-B968-4CCE-8483-1BE92981989B}">
      <dgm:prSet/>
      <dgm:spPr/>
      <dgm:t>
        <a:bodyPr/>
        <a:lstStyle/>
        <a:p>
          <a:endParaRPr lang="es-CO" sz="1500"/>
        </a:p>
      </dgm:t>
    </dgm:pt>
    <dgm:pt modelId="{A9071950-DCF6-431A-907C-732E51F9F438}" type="sibTrans" cxnId="{AF48A141-B968-4CCE-8483-1BE92981989B}">
      <dgm:prSet/>
      <dgm:spPr/>
      <dgm:t>
        <a:bodyPr/>
        <a:lstStyle/>
        <a:p>
          <a:endParaRPr lang="es-CO" sz="1500"/>
        </a:p>
      </dgm:t>
    </dgm:pt>
    <dgm:pt modelId="{892F0670-431F-437C-A5BC-CAF6DFD344EA}" type="pres">
      <dgm:prSet presAssocID="{9F64802C-55DE-4397-96E2-D2E0C62B75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A73BB9-DB68-49B8-AFFE-6C9D861097C0}" type="pres">
      <dgm:prSet presAssocID="{0FC71955-5EAE-4812-9084-258DB630F74E}" presName="root" presStyleCnt="0"/>
      <dgm:spPr/>
    </dgm:pt>
    <dgm:pt modelId="{8CC2ECD3-F1CA-416D-891E-68900A47F038}" type="pres">
      <dgm:prSet presAssocID="{0FC71955-5EAE-4812-9084-258DB630F74E}" presName="rootComposite" presStyleCnt="0"/>
      <dgm:spPr/>
    </dgm:pt>
    <dgm:pt modelId="{6273C8DC-4123-4FFD-8C76-0829D4CC482E}" type="pres">
      <dgm:prSet presAssocID="{0FC71955-5EAE-4812-9084-258DB630F74E}" presName="rootText" presStyleLbl="node1" presStyleIdx="0" presStyleCnt="2" custScaleX="442577" custScaleY="150359"/>
      <dgm:spPr/>
    </dgm:pt>
    <dgm:pt modelId="{B611C711-F516-442D-8C5A-4E33E46AAF44}" type="pres">
      <dgm:prSet presAssocID="{0FC71955-5EAE-4812-9084-258DB630F74E}" presName="rootConnector" presStyleLbl="node1" presStyleIdx="0" presStyleCnt="2"/>
      <dgm:spPr/>
    </dgm:pt>
    <dgm:pt modelId="{704A32F6-D84B-4336-A2C3-B46382EEB40B}" type="pres">
      <dgm:prSet presAssocID="{0FC71955-5EAE-4812-9084-258DB630F74E}" presName="childShape" presStyleCnt="0"/>
      <dgm:spPr/>
    </dgm:pt>
    <dgm:pt modelId="{F6DC1F11-45C2-45AF-94B8-2FEC44CFC565}" type="pres">
      <dgm:prSet presAssocID="{54EE1A64-1DFF-44B8-9040-F59013FC6B6C}" presName="Name13" presStyleLbl="parChTrans1D2" presStyleIdx="0" presStyleCnt="7"/>
      <dgm:spPr/>
    </dgm:pt>
    <dgm:pt modelId="{FEC005F6-4CC7-4351-A6F2-E0875C98532C}" type="pres">
      <dgm:prSet presAssocID="{ED4CCAD4-8BF8-42A4-9E14-015610509A0E}" presName="childText" presStyleLbl="bgAcc1" presStyleIdx="0" presStyleCnt="7" custScaleX="494474">
        <dgm:presLayoutVars>
          <dgm:bulletEnabled val="1"/>
        </dgm:presLayoutVars>
      </dgm:prSet>
      <dgm:spPr/>
    </dgm:pt>
    <dgm:pt modelId="{8C802288-5EFF-4870-BD90-C75988705FC3}" type="pres">
      <dgm:prSet presAssocID="{1B4165D2-E4E9-45CE-8FD7-18E0A4C1B9BC}" presName="Name13" presStyleLbl="parChTrans1D2" presStyleIdx="1" presStyleCnt="7"/>
      <dgm:spPr/>
    </dgm:pt>
    <dgm:pt modelId="{3B2B31CC-D543-48FE-9E75-2163A1B42FB5}" type="pres">
      <dgm:prSet presAssocID="{A2FCD7EE-7543-47D9-9F9A-02A2ED3DFC4C}" presName="childText" presStyleLbl="bgAcc1" presStyleIdx="1" presStyleCnt="7" custScaleX="494102">
        <dgm:presLayoutVars>
          <dgm:bulletEnabled val="1"/>
        </dgm:presLayoutVars>
      </dgm:prSet>
      <dgm:spPr/>
    </dgm:pt>
    <dgm:pt modelId="{0BA4656C-923B-4A3A-805D-BCA84890E0D4}" type="pres">
      <dgm:prSet presAssocID="{9E7D82C2-717B-4588-94E5-95ADBFDC0864}" presName="Name13" presStyleLbl="parChTrans1D2" presStyleIdx="2" presStyleCnt="7"/>
      <dgm:spPr/>
    </dgm:pt>
    <dgm:pt modelId="{5B46691E-08D6-4B2C-A88B-E79D6E0CB7E0}" type="pres">
      <dgm:prSet presAssocID="{F6A49B61-31DB-4DA7-83BE-1D8F567D722A}" presName="childText" presStyleLbl="bgAcc1" presStyleIdx="2" presStyleCnt="7" custScaleX="491953">
        <dgm:presLayoutVars>
          <dgm:bulletEnabled val="1"/>
        </dgm:presLayoutVars>
      </dgm:prSet>
      <dgm:spPr/>
    </dgm:pt>
    <dgm:pt modelId="{66C94187-7A12-480E-A6E0-0BF2CB154BDD}" type="pres">
      <dgm:prSet presAssocID="{ADAF11E6-A788-4D05-961A-015AF1AB78D6}" presName="Name13" presStyleLbl="parChTrans1D2" presStyleIdx="3" presStyleCnt="7"/>
      <dgm:spPr/>
    </dgm:pt>
    <dgm:pt modelId="{F96F0459-81A7-4220-8C5A-FBDBEB22D5FE}" type="pres">
      <dgm:prSet presAssocID="{C198CF32-6727-46F5-BAE7-133952208B35}" presName="childText" presStyleLbl="bgAcc1" presStyleIdx="3" presStyleCnt="7" custScaleX="495859">
        <dgm:presLayoutVars>
          <dgm:bulletEnabled val="1"/>
        </dgm:presLayoutVars>
      </dgm:prSet>
      <dgm:spPr/>
    </dgm:pt>
    <dgm:pt modelId="{7681C827-1AD8-432F-AA9C-20CB1D6160BC}" type="pres">
      <dgm:prSet presAssocID="{1AE09AA9-690E-4F62-922C-AC9AE9C53593}" presName="root" presStyleCnt="0"/>
      <dgm:spPr/>
    </dgm:pt>
    <dgm:pt modelId="{4FC1C907-2872-49EF-918A-3A93D2705368}" type="pres">
      <dgm:prSet presAssocID="{1AE09AA9-690E-4F62-922C-AC9AE9C53593}" presName="rootComposite" presStyleCnt="0"/>
      <dgm:spPr/>
    </dgm:pt>
    <dgm:pt modelId="{E764915F-8C6D-4283-BA0E-99E3BE9ADB25}" type="pres">
      <dgm:prSet presAssocID="{1AE09AA9-690E-4F62-922C-AC9AE9C53593}" presName="rootText" presStyleLbl="node1" presStyleIdx="1" presStyleCnt="2" custScaleX="540902" custScaleY="115727"/>
      <dgm:spPr/>
    </dgm:pt>
    <dgm:pt modelId="{88BDEBA0-13BE-49B9-B04E-8B962FBB6889}" type="pres">
      <dgm:prSet presAssocID="{1AE09AA9-690E-4F62-922C-AC9AE9C53593}" presName="rootConnector" presStyleLbl="node1" presStyleIdx="1" presStyleCnt="2"/>
      <dgm:spPr/>
    </dgm:pt>
    <dgm:pt modelId="{86C58BF9-A17C-4213-B45C-5DE9BDBD693B}" type="pres">
      <dgm:prSet presAssocID="{1AE09AA9-690E-4F62-922C-AC9AE9C53593}" presName="childShape" presStyleCnt="0"/>
      <dgm:spPr/>
    </dgm:pt>
    <dgm:pt modelId="{60C3A9B1-407D-4B35-955A-F2CB22339C13}" type="pres">
      <dgm:prSet presAssocID="{6E1BFFAE-4A1D-47F6-A3A6-1D71F38649AB}" presName="Name13" presStyleLbl="parChTrans1D2" presStyleIdx="4" presStyleCnt="7"/>
      <dgm:spPr/>
    </dgm:pt>
    <dgm:pt modelId="{B9D69A7B-B045-4E86-8BD2-24989ADD0091}" type="pres">
      <dgm:prSet presAssocID="{C0A17A65-732E-409B-A2F8-8F45C9FAFC8C}" presName="childText" presStyleLbl="bgAcc1" presStyleIdx="4" presStyleCnt="7" custScaleX="732725">
        <dgm:presLayoutVars>
          <dgm:bulletEnabled val="1"/>
        </dgm:presLayoutVars>
      </dgm:prSet>
      <dgm:spPr/>
    </dgm:pt>
    <dgm:pt modelId="{C20C8D12-635F-45CD-A1E0-D6EBCB8C574D}" type="pres">
      <dgm:prSet presAssocID="{51CF33E6-B8A9-46E1-B68B-B4F40D003515}" presName="Name13" presStyleLbl="parChTrans1D2" presStyleIdx="5" presStyleCnt="7"/>
      <dgm:spPr/>
    </dgm:pt>
    <dgm:pt modelId="{E635F6C0-70A6-4FDF-B19A-3F9B739621F9}" type="pres">
      <dgm:prSet presAssocID="{AEE86A05-3D49-4F54-ACAC-4C2A19E6EBDE}" presName="childText" presStyleLbl="bgAcc1" presStyleIdx="5" presStyleCnt="7" custScaleX="745585" custScaleY="168154">
        <dgm:presLayoutVars>
          <dgm:bulletEnabled val="1"/>
        </dgm:presLayoutVars>
      </dgm:prSet>
      <dgm:spPr/>
    </dgm:pt>
    <dgm:pt modelId="{7C94A767-BB4E-4228-B5BC-BF7526626255}" type="pres">
      <dgm:prSet presAssocID="{AD7B1746-DA40-4C93-BAF4-99AAA3CB6369}" presName="Name13" presStyleLbl="parChTrans1D2" presStyleIdx="6" presStyleCnt="7"/>
      <dgm:spPr/>
    </dgm:pt>
    <dgm:pt modelId="{227D3777-D726-4D02-9B16-9BF669E344F5}" type="pres">
      <dgm:prSet presAssocID="{35092D31-98E2-44E2-8D45-45304CC48D37}" presName="childText" presStyleLbl="bgAcc1" presStyleIdx="6" presStyleCnt="7" custScaleX="745585">
        <dgm:presLayoutVars>
          <dgm:bulletEnabled val="1"/>
        </dgm:presLayoutVars>
      </dgm:prSet>
      <dgm:spPr/>
    </dgm:pt>
  </dgm:ptLst>
  <dgm:cxnLst>
    <dgm:cxn modelId="{AB85F902-38B6-4AC4-A1CA-E3632646B9FA}" type="presOf" srcId="{0FC71955-5EAE-4812-9084-258DB630F74E}" destId="{B611C711-F516-442D-8C5A-4E33E46AAF44}" srcOrd="1" destOrd="0" presId="urn:microsoft.com/office/officeart/2005/8/layout/hierarchy3#2"/>
    <dgm:cxn modelId="{328D9105-D21F-4033-9F60-4BF1925A5E5F}" type="presOf" srcId="{C198CF32-6727-46F5-BAE7-133952208B35}" destId="{F96F0459-81A7-4220-8C5A-FBDBEB22D5FE}" srcOrd="0" destOrd="0" presId="urn:microsoft.com/office/officeart/2005/8/layout/hierarchy3#2"/>
    <dgm:cxn modelId="{43BAF917-48F2-4592-916D-73E2B1A1C7B2}" type="presOf" srcId="{6E1BFFAE-4A1D-47F6-A3A6-1D71F38649AB}" destId="{60C3A9B1-407D-4B35-955A-F2CB22339C13}" srcOrd="0" destOrd="0" presId="urn:microsoft.com/office/officeart/2005/8/layout/hierarchy3#2"/>
    <dgm:cxn modelId="{39D7441C-44F7-4378-9592-ED9706169300}" type="presOf" srcId="{1AE09AA9-690E-4F62-922C-AC9AE9C53593}" destId="{88BDEBA0-13BE-49B9-B04E-8B962FBB6889}" srcOrd="1" destOrd="0" presId="urn:microsoft.com/office/officeart/2005/8/layout/hierarchy3#2"/>
    <dgm:cxn modelId="{9732433C-ABF2-443D-B365-1080575446D2}" type="presOf" srcId="{F6A49B61-31DB-4DA7-83BE-1D8F567D722A}" destId="{5B46691E-08D6-4B2C-A88B-E79D6E0CB7E0}" srcOrd="0" destOrd="0" presId="urn:microsoft.com/office/officeart/2005/8/layout/hierarchy3#2"/>
    <dgm:cxn modelId="{AF48A141-B968-4CCE-8483-1BE92981989B}" srcId="{1AE09AA9-690E-4F62-922C-AC9AE9C53593}" destId="{35092D31-98E2-44E2-8D45-45304CC48D37}" srcOrd="2" destOrd="0" parTransId="{AD7B1746-DA40-4C93-BAF4-99AAA3CB6369}" sibTransId="{A9071950-DCF6-431A-907C-732E51F9F438}"/>
    <dgm:cxn modelId="{6B9BE761-D163-467F-9514-B22B9B1CF580}" srcId="{0FC71955-5EAE-4812-9084-258DB630F74E}" destId="{F6A49B61-31DB-4DA7-83BE-1D8F567D722A}" srcOrd="2" destOrd="0" parTransId="{9E7D82C2-717B-4588-94E5-95ADBFDC0864}" sibTransId="{4ED4C36C-01B9-49F7-9CDE-8052C0225817}"/>
    <dgm:cxn modelId="{ABD5AB63-3A37-4BEF-B16A-1B26FD153483}" srcId="{0FC71955-5EAE-4812-9084-258DB630F74E}" destId="{ED4CCAD4-8BF8-42A4-9E14-015610509A0E}" srcOrd="0" destOrd="0" parTransId="{54EE1A64-1DFF-44B8-9040-F59013FC6B6C}" sibTransId="{E10C6E95-2384-4656-88E2-26D09461C15F}"/>
    <dgm:cxn modelId="{97479644-C672-4741-A91A-452B49F68B12}" type="presOf" srcId="{ED4CCAD4-8BF8-42A4-9E14-015610509A0E}" destId="{FEC005F6-4CC7-4351-A6F2-E0875C98532C}" srcOrd="0" destOrd="0" presId="urn:microsoft.com/office/officeart/2005/8/layout/hierarchy3#2"/>
    <dgm:cxn modelId="{7091A168-2333-4C20-9867-C3954DA24661}" type="presOf" srcId="{9F64802C-55DE-4397-96E2-D2E0C62B7572}" destId="{892F0670-431F-437C-A5BC-CAF6DFD344EA}" srcOrd="0" destOrd="0" presId="urn:microsoft.com/office/officeart/2005/8/layout/hierarchy3#2"/>
    <dgm:cxn modelId="{B0D72C6A-CB1A-49DE-A47C-4695B1415DAD}" srcId="{9F64802C-55DE-4397-96E2-D2E0C62B7572}" destId="{0FC71955-5EAE-4812-9084-258DB630F74E}" srcOrd="0" destOrd="0" parTransId="{C090D81B-5D2A-46B8-AFBA-5CDC31D89ACB}" sibTransId="{C3292EF8-A911-4CA1-8917-DEF7AA0594E7}"/>
    <dgm:cxn modelId="{FB2E926E-E578-4A82-9C71-93FCAEDDD967}" type="presOf" srcId="{ADAF11E6-A788-4D05-961A-015AF1AB78D6}" destId="{66C94187-7A12-480E-A6E0-0BF2CB154BDD}" srcOrd="0" destOrd="0" presId="urn:microsoft.com/office/officeart/2005/8/layout/hierarchy3#2"/>
    <dgm:cxn modelId="{F2ADBF79-CFDB-402F-8336-1FAE26967682}" type="presOf" srcId="{A2FCD7EE-7543-47D9-9F9A-02A2ED3DFC4C}" destId="{3B2B31CC-D543-48FE-9E75-2163A1B42FB5}" srcOrd="0" destOrd="0" presId="urn:microsoft.com/office/officeart/2005/8/layout/hierarchy3#2"/>
    <dgm:cxn modelId="{9BC9EC59-A05E-469F-89A4-C1AD9ECFF6E1}" type="presOf" srcId="{35092D31-98E2-44E2-8D45-45304CC48D37}" destId="{227D3777-D726-4D02-9B16-9BF669E344F5}" srcOrd="0" destOrd="0" presId="urn:microsoft.com/office/officeart/2005/8/layout/hierarchy3#2"/>
    <dgm:cxn modelId="{F443E27D-C7B9-4792-AD7D-D98AB00FEDC3}" type="presOf" srcId="{AD7B1746-DA40-4C93-BAF4-99AAA3CB6369}" destId="{7C94A767-BB4E-4228-B5BC-BF7526626255}" srcOrd="0" destOrd="0" presId="urn:microsoft.com/office/officeart/2005/8/layout/hierarchy3#2"/>
    <dgm:cxn modelId="{7A752C8D-A000-4DB6-B389-8D2AC072D29B}" type="presOf" srcId="{1B4165D2-E4E9-45CE-8FD7-18E0A4C1B9BC}" destId="{8C802288-5EFF-4870-BD90-C75988705FC3}" srcOrd="0" destOrd="0" presId="urn:microsoft.com/office/officeart/2005/8/layout/hierarchy3#2"/>
    <dgm:cxn modelId="{1B6212AA-D12A-49D8-9541-5629F58DF766}" type="presOf" srcId="{0FC71955-5EAE-4812-9084-258DB630F74E}" destId="{6273C8DC-4123-4FFD-8C76-0829D4CC482E}" srcOrd="0" destOrd="0" presId="urn:microsoft.com/office/officeart/2005/8/layout/hierarchy3#2"/>
    <dgm:cxn modelId="{E16563B1-04E9-41A5-A347-7417F4195842}" type="presOf" srcId="{9E7D82C2-717B-4588-94E5-95ADBFDC0864}" destId="{0BA4656C-923B-4A3A-805D-BCA84890E0D4}" srcOrd="0" destOrd="0" presId="urn:microsoft.com/office/officeart/2005/8/layout/hierarchy3#2"/>
    <dgm:cxn modelId="{38DEACB8-A29D-451D-98B1-952B84F652A6}" srcId="{1AE09AA9-690E-4F62-922C-AC9AE9C53593}" destId="{C0A17A65-732E-409B-A2F8-8F45C9FAFC8C}" srcOrd="0" destOrd="0" parTransId="{6E1BFFAE-4A1D-47F6-A3A6-1D71F38649AB}" sibTransId="{748B866D-D8BD-49B3-BBE4-DF811831270B}"/>
    <dgm:cxn modelId="{6285B0BA-5A29-4F5D-9701-940148C5F5BF}" type="presOf" srcId="{1AE09AA9-690E-4F62-922C-AC9AE9C53593}" destId="{E764915F-8C6D-4283-BA0E-99E3BE9ADB25}" srcOrd="0" destOrd="0" presId="urn:microsoft.com/office/officeart/2005/8/layout/hierarchy3#2"/>
    <dgm:cxn modelId="{087BD6BB-83ED-454A-888F-398896243DC2}" type="presOf" srcId="{51CF33E6-B8A9-46E1-B68B-B4F40D003515}" destId="{C20C8D12-635F-45CD-A1E0-D6EBCB8C574D}" srcOrd="0" destOrd="0" presId="urn:microsoft.com/office/officeart/2005/8/layout/hierarchy3#2"/>
    <dgm:cxn modelId="{928EE9BB-A7A8-4034-B001-82143DF8C215}" type="presOf" srcId="{AEE86A05-3D49-4F54-ACAC-4C2A19E6EBDE}" destId="{E635F6C0-70A6-4FDF-B19A-3F9B739621F9}" srcOrd="0" destOrd="0" presId="urn:microsoft.com/office/officeart/2005/8/layout/hierarchy3#2"/>
    <dgm:cxn modelId="{6E3293BC-9B41-4046-880C-8466DA1B2CCA}" srcId="{1AE09AA9-690E-4F62-922C-AC9AE9C53593}" destId="{AEE86A05-3D49-4F54-ACAC-4C2A19E6EBDE}" srcOrd="1" destOrd="0" parTransId="{51CF33E6-B8A9-46E1-B68B-B4F40D003515}" sibTransId="{0BC64DD3-B578-41AA-83B4-4EB670DEECFF}"/>
    <dgm:cxn modelId="{9CEFA3BF-B06F-4C75-8162-868932BB3F37}" srcId="{9F64802C-55DE-4397-96E2-D2E0C62B7572}" destId="{1AE09AA9-690E-4F62-922C-AC9AE9C53593}" srcOrd="1" destOrd="0" parTransId="{7E6CBAC5-9806-4BA9-80DE-379F248EABC6}" sibTransId="{A8C40EC9-D106-4594-8589-FEFF4848C33E}"/>
    <dgm:cxn modelId="{5D9201D5-140F-44C6-94B7-F9165C299462}" srcId="{0FC71955-5EAE-4812-9084-258DB630F74E}" destId="{C198CF32-6727-46F5-BAE7-133952208B35}" srcOrd="3" destOrd="0" parTransId="{ADAF11E6-A788-4D05-961A-015AF1AB78D6}" sibTransId="{67E4E8DF-6283-4124-A3E7-7BAEEE1D3B94}"/>
    <dgm:cxn modelId="{BA669AD9-34F4-4CCD-AF33-BEDF08891510}" type="presOf" srcId="{54EE1A64-1DFF-44B8-9040-F59013FC6B6C}" destId="{F6DC1F11-45C2-45AF-94B8-2FEC44CFC565}" srcOrd="0" destOrd="0" presId="urn:microsoft.com/office/officeart/2005/8/layout/hierarchy3#2"/>
    <dgm:cxn modelId="{F19171F6-FA18-4B68-83C3-D9440873880B}" type="presOf" srcId="{C0A17A65-732E-409B-A2F8-8F45C9FAFC8C}" destId="{B9D69A7B-B045-4E86-8BD2-24989ADD0091}" srcOrd="0" destOrd="0" presId="urn:microsoft.com/office/officeart/2005/8/layout/hierarchy3#2"/>
    <dgm:cxn modelId="{FA4894FC-BE71-489B-B854-38E9EC52F1FC}" srcId="{0FC71955-5EAE-4812-9084-258DB630F74E}" destId="{A2FCD7EE-7543-47D9-9F9A-02A2ED3DFC4C}" srcOrd="1" destOrd="0" parTransId="{1B4165D2-E4E9-45CE-8FD7-18E0A4C1B9BC}" sibTransId="{E478C6E5-658A-45A3-A9B2-351DBA060899}"/>
    <dgm:cxn modelId="{A9AC7A78-1E88-401F-A729-8D148EB17259}" type="presParOf" srcId="{892F0670-431F-437C-A5BC-CAF6DFD344EA}" destId="{71A73BB9-DB68-49B8-AFFE-6C9D861097C0}" srcOrd="0" destOrd="0" presId="urn:microsoft.com/office/officeart/2005/8/layout/hierarchy3#2"/>
    <dgm:cxn modelId="{D295B2A5-7F97-4E71-BD17-AD5FD6C7B4DE}" type="presParOf" srcId="{71A73BB9-DB68-49B8-AFFE-6C9D861097C0}" destId="{8CC2ECD3-F1CA-416D-891E-68900A47F038}" srcOrd="0" destOrd="0" presId="urn:microsoft.com/office/officeart/2005/8/layout/hierarchy3#2"/>
    <dgm:cxn modelId="{AB835CF3-28E3-4CCD-98B4-047AA04E596B}" type="presParOf" srcId="{8CC2ECD3-F1CA-416D-891E-68900A47F038}" destId="{6273C8DC-4123-4FFD-8C76-0829D4CC482E}" srcOrd="0" destOrd="0" presId="urn:microsoft.com/office/officeart/2005/8/layout/hierarchy3#2"/>
    <dgm:cxn modelId="{6352662B-6BDB-49B4-A550-9245B17DE43A}" type="presParOf" srcId="{8CC2ECD3-F1CA-416D-891E-68900A47F038}" destId="{B611C711-F516-442D-8C5A-4E33E46AAF44}" srcOrd="1" destOrd="0" presId="urn:microsoft.com/office/officeart/2005/8/layout/hierarchy3#2"/>
    <dgm:cxn modelId="{B928CAFE-B1B8-49BF-A3B3-35121C0697AF}" type="presParOf" srcId="{71A73BB9-DB68-49B8-AFFE-6C9D861097C0}" destId="{704A32F6-D84B-4336-A2C3-B46382EEB40B}" srcOrd="1" destOrd="0" presId="urn:microsoft.com/office/officeart/2005/8/layout/hierarchy3#2"/>
    <dgm:cxn modelId="{B75CB63B-16D7-4B52-AA36-416EA962E2A8}" type="presParOf" srcId="{704A32F6-D84B-4336-A2C3-B46382EEB40B}" destId="{F6DC1F11-45C2-45AF-94B8-2FEC44CFC565}" srcOrd="0" destOrd="0" presId="urn:microsoft.com/office/officeart/2005/8/layout/hierarchy3#2"/>
    <dgm:cxn modelId="{24CB02A0-BCEA-434A-8C6D-61399060D486}" type="presParOf" srcId="{704A32F6-D84B-4336-A2C3-B46382EEB40B}" destId="{FEC005F6-4CC7-4351-A6F2-E0875C98532C}" srcOrd="1" destOrd="0" presId="urn:microsoft.com/office/officeart/2005/8/layout/hierarchy3#2"/>
    <dgm:cxn modelId="{E3226F47-1032-4D5C-9DB2-F0BEFB689D6F}" type="presParOf" srcId="{704A32F6-D84B-4336-A2C3-B46382EEB40B}" destId="{8C802288-5EFF-4870-BD90-C75988705FC3}" srcOrd="2" destOrd="0" presId="urn:microsoft.com/office/officeart/2005/8/layout/hierarchy3#2"/>
    <dgm:cxn modelId="{FDC279D9-CBF7-4C55-A6AD-0F24D58A90B2}" type="presParOf" srcId="{704A32F6-D84B-4336-A2C3-B46382EEB40B}" destId="{3B2B31CC-D543-48FE-9E75-2163A1B42FB5}" srcOrd="3" destOrd="0" presId="urn:microsoft.com/office/officeart/2005/8/layout/hierarchy3#2"/>
    <dgm:cxn modelId="{4C515136-B936-424D-9F74-0FF7ADEBECE2}" type="presParOf" srcId="{704A32F6-D84B-4336-A2C3-B46382EEB40B}" destId="{0BA4656C-923B-4A3A-805D-BCA84890E0D4}" srcOrd="4" destOrd="0" presId="urn:microsoft.com/office/officeart/2005/8/layout/hierarchy3#2"/>
    <dgm:cxn modelId="{80969AFF-AC4F-4A20-982A-26AC0D1C0E28}" type="presParOf" srcId="{704A32F6-D84B-4336-A2C3-B46382EEB40B}" destId="{5B46691E-08D6-4B2C-A88B-E79D6E0CB7E0}" srcOrd="5" destOrd="0" presId="urn:microsoft.com/office/officeart/2005/8/layout/hierarchy3#2"/>
    <dgm:cxn modelId="{1CCF1B18-606E-4315-B679-C6BDB6C96DC9}" type="presParOf" srcId="{704A32F6-D84B-4336-A2C3-B46382EEB40B}" destId="{66C94187-7A12-480E-A6E0-0BF2CB154BDD}" srcOrd="6" destOrd="0" presId="urn:microsoft.com/office/officeart/2005/8/layout/hierarchy3#2"/>
    <dgm:cxn modelId="{2CB45930-3829-4E63-B9F7-95D6E7B98E06}" type="presParOf" srcId="{704A32F6-D84B-4336-A2C3-B46382EEB40B}" destId="{F96F0459-81A7-4220-8C5A-FBDBEB22D5FE}" srcOrd="7" destOrd="0" presId="urn:microsoft.com/office/officeart/2005/8/layout/hierarchy3#2"/>
    <dgm:cxn modelId="{9F585719-10CB-4018-AE21-8C7D22A9B84B}" type="presParOf" srcId="{892F0670-431F-437C-A5BC-CAF6DFD344EA}" destId="{7681C827-1AD8-432F-AA9C-20CB1D6160BC}" srcOrd="1" destOrd="0" presId="urn:microsoft.com/office/officeart/2005/8/layout/hierarchy3#2"/>
    <dgm:cxn modelId="{5B4D0E2C-2278-41FF-9CBC-11AD4FD10743}" type="presParOf" srcId="{7681C827-1AD8-432F-AA9C-20CB1D6160BC}" destId="{4FC1C907-2872-49EF-918A-3A93D2705368}" srcOrd="0" destOrd="0" presId="urn:microsoft.com/office/officeart/2005/8/layout/hierarchy3#2"/>
    <dgm:cxn modelId="{EAB47B49-69BE-4737-B49B-47629C09BA27}" type="presParOf" srcId="{4FC1C907-2872-49EF-918A-3A93D2705368}" destId="{E764915F-8C6D-4283-BA0E-99E3BE9ADB25}" srcOrd="0" destOrd="0" presId="urn:microsoft.com/office/officeart/2005/8/layout/hierarchy3#2"/>
    <dgm:cxn modelId="{EE67CEB8-A823-4B31-A421-792E3C950273}" type="presParOf" srcId="{4FC1C907-2872-49EF-918A-3A93D2705368}" destId="{88BDEBA0-13BE-49B9-B04E-8B962FBB6889}" srcOrd="1" destOrd="0" presId="urn:microsoft.com/office/officeart/2005/8/layout/hierarchy3#2"/>
    <dgm:cxn modelId="{A237C861-80C1-48BB-8D1E-D9C436AFFD44}" type="presParOf" srcId="{7681C827-1AD8-432F-AA9C-20CB1D6160BC}" destId="{86C58BF9-A17C-4213-B45C-5DE9BDBD693B}" srcOrd="1" destOrd="0" presId="urn:microsoft.com/office/officeart/2005/8/layout/hierarchy3#2"/>
    <dgm:cxn modelId="{483B22DC-F22B-4D50-9EF9-C0BA768CAA20}" type="presParOf" srcId="{86C58BF9-A17C-4213-B45C-5DE9BDBD693B}" destId="{60C3A9B1-407D-4B35-955A-F2CB22339C13}" srcOrd="0" destOrd="0" presId="urn:microsoft.com/office/officeart/2005/8/layout/hierarchy3#2"/>
    <dgm:cxn modelId="{55FEC754-3F7F-43E5-9ECE-58491E613147}" type="presParOf" srcId="{86C58BF9-A17C-4213-B45C-5DE9BDBD693B}" destId="{B9D69A7B-B045-4E86-8BD2-24989ADD0091}" srcOrd="1" destOrd="0" presId="urn:microsoft.com/office/officeart/2005/8/layout/hierarchy3#2"/>
    <dgm:cxn modelId="{BF6B8F68-0077-417D-BE0D-E0D409850F5F}" type="presParOf" srcId="{86C58BF9-A17C-4213-B45C-5DE9BDBD693B}" destId="{C20C8D12-635F-45CD-A1E0-D6EBCB8C574D}" srcOrd="2" destOrd="0" presId="urn:microsoft.com/office/officeart/2005/8/layout/hierarchy3#2"/>
    <dgm:cxn modelId="{511E752E-EC82-48D7-958E-62B18892A085}" type="presParOf" srcId="{86C58BF9-A17C-4213-B45C-5DE9BDBD693B}" destId="{E635F6C0-70A6-4FDF-B19A-3F9B739621F9}" srcOrd="3" destOrd="0" presId="urn:microsoft.com/office/officeart/2005/8/layout/hierarchy3#2"/>
    <dgm:cxn modelId="{A5FFF93D-0AC9-4A6B-92B5-DD850C489730}" type="presParOf" srcId="{86C58BF9-A17C-4213-B45C-5DE9BDBD693B}" destId="{7C94A767-BB4E-4228-B5BC-BF7526626255}" srcOrd="4" destOrd="0" presId="urn:microsoft.com/office/officeart/2005/8/layout/hierarchy3#2"/>
    <dgm:cxn modelId="{FF1E4CFF-A3D8-49BB-BBC7-115BB311973D}" type="presParOf" srcId="{86C58BF9-A17C-4213-B45C-5DE9BDBD693B}" destId="{227D3777-D726-4D02-9B16-9BF669E344F5}" srcOrd="5" destOrd="0" presId="urn:microsoft.com/office/officeart/2005/8/layout/hierarchy3#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2CA4E-A885-42BE-97FC-13634CC8C4F7}">
      <dsp:nvSpPr>
        <dsp:cNvPr id="0" name=""/>
        <dsp:cNvSpPr/>
      </dsp:nvSpPr>
      <dsp:spPr>
        <a:xfrm>
          <a:off x="903322" y="21"/>
          <a:ext cx="3356726" cy="3489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Registrar Entidad</a:t>
          </a:r>
          <a:endParaRPr lang="es-CO" sz="1900" kern="1200" dirty="0"/>
        </a:p>
      </dsp:txBody>
      <dsp:txXfrm>
        <a:off x="913543" y="10242"/>
        <a:ext cx="3336284" cy="328518"/>
      </dsp:txXfrm>
    </dsp:sp>
    <dsp:sp modelId="{5092A71D-965C-4636-B065-DDE630AF9420}">
      <dsp:nvSpPr>
        <dsp:cNvPr id="0" name=""/>
        <dsp:cNvSpPr/>
      </dsp:nvSpPr>
      <dsp:spPr>
        <a:xfrm>
          <a:off x="1238995" y="348982"/>
          <a:ext cx="375425" cy="41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81"/>
              </a:lnTo>
              <a:lnTo>
                <a:pt x="375425" y="413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26E8-C904-4EC5-B690-38716985CE94}">
      <dsp:nvSpPr>
        <dsp:cNvPr id="0" name=""/>
        <dsp:cNvSpPr/>
      </dsp:nvSpPr>
      <dsp:spPr>
        <a:xfrm>
          <a:off x="1614420" y="554367"/>
          <a:ext cx="8386865" cy="41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Designar a la(s) persona(s) encargada(s) de publicar la actividad contractual de la Entidad en el SECOP I</a:t>
          </a:r>
          <a:endParaRPr lang="es-CO" sz="1500" kern="1200" dirty="0"/>
        </a:p>
      </dsp:txBody>
      <dsp:txXfrm>
        <a:off x="1626633" y="566580"/>
        <a:ext cx="8362439" cy="392566"/>
      </dsp:txXfrm>
    </dsp:sp>
    <dsp:sp modelId="{D93FBDBB-74C2-480D-826F-BFAC6481E499}">
      <dsp:nvSpPr>
        <dsp:cNvPr id="0" name=""/>
        <dsp:cNvSpPr/>
      </dsp:nvSpPr>
      <dsp:spPr>
        <a:xfrm>
          <a:off x="1238995" y="348982"/>
          <a:ext cx="335672" cy="124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893"/>
              </a:lnTo>
              <a:lnTo>
                <a:pt x="335672" y="1249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72F4-509E-4EA7-BA80-0F8A2F730FFC}">
      <dsp:nvSpPr>
        <dsp:cNvPr id="0" name=""/>
        <dsp:cNvSpPr/>
      </dsp:nvSpPr>
      <dsp:spPr>
        <a:xfrm>
          <a:off x="1574667" y="1182425"/>
          <a:ext cx="2448677" cy="83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/>
            <a:t>Si la entidad </a:t>
          </a:r>
          <a:r>
            <a:rPr lang="es-ES" sz="1500" b="1" i="0" kern="1200" dirty="0"/>
            <a:t>no existe</a:t>
          </a:r>
          <a:r>
            <a:rPr lang="es-ES" sz="1500" b="0" i="0" kern="1200" dirty="0"/>
            <a:t> y necesita registrarla diligencie los formatos </a:t>
          </a:r>
          <a:endParaRPr lang="es-CO" sz="1500" kern="1200" dirty="0"/>
        </a:p>
      </dsp:txBody>
      <dsp:txXfrm>
        <a:off x="1599062" y="1206820"/>
        <a:ext cx="2399887" cy="784111"/>
      </dsp:txXfrm>
    </dsp:sp>
    <dsp:sp modelId="{4ECF401B-9F02-42EB-9EE5-C7AF2505208E}">
      <dsp:nvSpPr>
        <dsp:cNvPr id="0" name=""/>
        <dsp:cNvSpPr/>
      </dsp:nvSpPr>
      <dsp:spPr>
        <a:xfrm>
          <a:off x="1238995" y="348982"/>
          <a:ext cx="407022" cy="2291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042"/>
              </a:lnTo>
              <a:lnTo>
                <a:pt x="407022" y="2291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4897E-3993-49F3-B777-DE6FE1F6B425}">
      <dsp:nvSpPr>
        <dsp:cNvPr id="0" name=""/>
        <dsp:cNvSpPr/>
      </dsp:nvSpPr>
      <dsp:spPr>
        <a:xfrm>
          <a:off x="1646017" y="2223574"/>
          <a:ext cx="2448677" cy="83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/>
            <a:t>Si la entidad</a:t>
          </a:r>
          <a:r>
            <a:rPr lang="es-ES" sz="1500" b="1" i="0" kern="1200" dirty="0"/>
            <a:t> existe, </a:t>
          </a:r>
          <a:r>
            <a:rPr lang="es-ES" sz="1500" b="0" i="0" kern="1200" dirty="0"/>
            <a:t>solo debe actualizar la información de la entidad en el formato.</a:t>
          </a:r>
          <a:endParaRPr lang="es-CO" sz="1500" b="0" kern="1200" dirty="0"/>
        </a:p>
      </dsp:txBody>
      <dsp:txXfrm>
        <a:off x="1670412" y="2247969"/>
        <a:ext cx="2399887" cy="78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3C8DC-4123-4FFD-8C76-0829D4CC482E}">
      <dsp:nvSpPr>
        <dsp:cNvPr id="0" name=""/>
        <dsp:cNvSpPr/>
      </dsp:nvSpPr>
      <dsp:spPr>
        <a:xfrm>
          <a:off x="754484" y="1654"/>
          <a:ext cx="3584437" cy="60887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Actualización de información del proceso.</a:t>
          </a:r>
          <a:endParaRPr lang="es-CO" sz="1700" b="1" kern="1200" dirty="0"/>
        </a:p>
      </dsp:txBody>
      <dsp:txXfrm>
        <a:off x="772317" y="19487"/>
        <a:ext cx="3548771" cy="573213"/>
      </dsp:txXfrm>
    </dsp:sp>
    <dsp:sp modelId="{F6DC1F11-45C2-45AF-94B8-2FEC44CFC565}">
      <dsp:nvSpPr>
        <dsp:cNvPr id="0" name=""/>
        <dsp:cNvSpPr/>
      </dsp:nvSpPr>
      <dsp:spPr>
        <a:xfrm>
          <a:off x="1112928" y="610534"/>
          <a:ext cx="358443" cy="303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13"/>
              </a:lnTo>
              <a:lnTo>
                <a:pt x="358443" y="303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005F6-4CC7-4351-A6F2-E0875C98532C}">
      <dsp:nvSpPr>
        <dsp:cNvPr id="0" name=""/>
        <dsp:cNvSpPr/>
      </dsp:nvSpPr>
      <dsp:spPr>
        <a:xfrm>
          <a:off x="1471372" y="711772"/>
          <a:ext cx="3203801" cy="4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Del estado borrador a convocado.</a:t>
          </a:r>
          <a:endParaRPr lang="es-CO" sz="1500" kern="1200" dirty="0"/>
        </a:p>
      </dsp:txBody>
      <dsp:txXfrm>
        <a:off x="1483233" y="723633"/>
        <a:ext cx="3180079" cy="381228"/>
      </dsp:txXfrm>
    </dsp:sp>
    <dsp:sp modelId="{8C802288-5EFF-4870-BD90-C75988705FC3}">
      <dsp:nvSpPr>
        <dsp:cNvPr id="0" name=""/>
        <dsp:cNvSpPr/>
      </dsp:nvSpPr>
      <dsp:spPr>
        <a:xfrm>
          <a:off x="1112928" y="610534"/>
          <a:ext cx="358443" cy="80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901"/>
              </a:lnTo>
              <a:lnTo>
                <a:pt x="358443" y="8099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B31CC-D543-48FE-9E75-2163A1B42FB5}">
      <dsp:nvSpPr>
        <dsp:cNvPr id="0" name=""/>
        <dsp:cNvSpPr/>
      </dsp:nvSpPr>
      <dsp:spPr>
        <a:xfrm>
          <a:off x="1471372" y="1217960"/>
          <a:ext cx="3201391" cy="4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Del estado convocado a adjudicado.</a:t>
          </a:r>
          <a:endParaRPr lang="es-CO" sz="1500" kern="1200" dirty="0"/>
        </a:p>
      </dsp:txBody>
      <dsp:txXfrm>
        <a:off x="1483233" y="1229821"/>
        <a:ext cx="3177669" cy="381228"/>
      </dsp:txXfrm>
    </dsp:sp>
    <dsp:sp modelId="{0BA4656C-923B-4A3A-805D-BCA84890E0D4}">
      <dsp:nvSpPr>
        <dsp:cNvPr id="0" name=""/>
        <dsp:cNvSpPr/>
      </dsp:nvSpPr>
      <dsp:spPr>
        <a:xfrm>
          <a:off x="1112928" y="610534"/>
          <a:ext cx="358443" cy="1316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089"/>
              </a:lnTo>
              <a:lnTo>
                <a:pt x="358443" y="13160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6691E-08D6-4B2C-A88B-E79D6E0CB7E0}">
      <dsp:nvSpPr>
        <dsp:cNvPr id="0" name=""/>
        <dsp:cNvSpPr/>
      </dsp:nvSpPr>
      <dsp:spPr>
        <a:xfrm>
          <a:off x="1471372" y="1724149"/>
          <a:ext cx="3187467" cy="4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Del estado adjudicado a celebrado.</a:t>
          </a:r>
          <a:endParaRPr lang="es-CO" sz="1500" kern="1200" dirty="0"/>
        </a:p>
      </dsp:txBody>
      <dsp:txXfrm>
        <a:off x="1483233" y="1736010"/>
        <a:ext cx="3163745" cy="381228"/>
      </dsp:txXfrm>
    </dsp:sp>
    <dsp:sp modelId="{66C94187-7A12-480E-A6E0-0BF2CB154BDD}">
      <dsp:nvSpPr>
        <dsp:cNvPr id="0" name=""/>
        <dsp:cNvSpPr/>
      </dsp:nvSpPr>
      <dsp:spPr>
        <a:xfrm>
          <a:off x="1112928" y="610534"/>
          <a:ext cx="358443" cy="1822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278"/>
              </a:lnTo>
              <a:lnTo>
                <a:pt x="358443" y="1822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F0459-81A7-4220-8C5A-FBDBEB22D5FE}">
      <dsp:nvSpPr>
        <dsp:cNvPr id="0" name=""/>
        <dsp:cNvSpPr/>
      </dsp:nvSpPr>
      <dsp:spPr>
        <a:xfrm>
          <a:off x="1471372" y="2230337"/>
          <a:ext cx="3212775" cy="4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Adicionar contratos.</a:t>
          </a:r>
          <a:endParaRPr lang="es-CO" sz="1500" kern="1200" dirty="0"/>
        </a:p>
      </dsp:txBody>
      <dsp:txXfrm>
        <a:off x="1483233" y="2242198"/>
        <a:ext cx="3189053" cy="381228"/>
      </dsp:txXfrm>
    </dsp:sp>
    <dsp:sp modelId="{E764915F-8C6D-4283-BA0E-99E3BE9ADB25}">
      <dsp:nvSpPr>
        <dsp:cNvPr id="0" name=""/>
        <dsp:cNvSpPr/>
      </dsp:nvSpPr>
      <dsp:spPr>
        <a:xfrm>
          <a:off x="4541398" y="1654"/>
          <a:ext cx="4380773" cy="46863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Terminación de contratos</a:t>
          </a:r>
          <a:endParaRPr lang="es-CO" sz="1700" b="1" kern="1200" dirty="0"/>
        </a:p>
      </dsp:txBody>
      <dsp:txXfrm>
        <a:off x="4555124" y="15380"/>
        <a:ext cx="4353321" cy="441185"/>
      </dsp:txXfrm>
    </dsp:sp>
    <dsp:sp modelId="{60C3A9B1-407D-4B35-955A-F2CB22339C13}">
      <dsp:nvSpPr>
        <dsp:cNvPr id="0" name=""/>
        <dsp:cNvSpPr/>
      </dsp:nvSpPr>
      <dsp:spPr>
        <a:xfrm>
          <a:off x="4979475" y="470292"/>
          <a:ext cx="438077" cy="303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13"/>
              </a:lnTo>
              <a:lnTo>
                <a:pt x="438077" y="303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69A7B-B045-4E86-8BD2-24989ADD0091}">
      <dsp:nvSpPr>
        <dsp:cNvPr id="0" name=""/>
        <dsp:cNvSpPr/>
      </dsp:nvSpPr>
      <dsp:spPr>
        <a:xfrm>
          <a:off x="5417552" y="571529"/>
          <a:ext cx="4747480" cy="4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Del estado Borrador a borrador descartado.</a:t>
          </a:r>
          <a:endParaRPr lang="es-CO" sz="1500" kern="1200" dirty="0"/>
        </a:p>
      </dsp:txBody>
      <dsp:txXfrm>
        <a:off x="5429413" y="583390"/>
        <a:ext cx="4723758" cy="381228"/>
      </dsp:txXfrm>
    </dsp:sp>
    <dsp:sp modelId="{C20C8D12-635F-45CD-A1E0-D6EBCB8C574D}">
      <dsp:nvSpPr>
        <dsp:cNvPr id="0" name=""/>
        <dsp:cNvSpPr/>
      </dsp:nvSpPr>
      <dsp:spPr>
        <a:xfrm>
          <a:off x="4979475" y="470292"/>
          <a:ext cx="438077" cy="94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96"/>
              </a:lnTo>
              <a:lnTo>
                <a:pt x="438077" y="947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5F6C0-70A6-4FDF-B19A-3F9B739621F9}">
      <dsp:nvSpPr>
        <dsp:cNvPr id="0" name=""/>
        <dsp:cNvSpPr/>
      </dsp:nvSpPr>
      <dsp:spPr>
        <a:xfrm>
          <a:off x="5417552" y="1077718"/>
          <a:ext cx="4830803" cy="68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Del estado convocado a terminado anormalmente después de convocado.</a:t>
          </a:r>
          <a:endParaRPr lang="es-CO" sz="1500" kern="1200" dirty="0"/>
        </a:p>
      </dsp:txBody>
      <dsp:txXfrm>
        <a:off x="5437496" y="1097662"/>
        <a:ext cx="4790915" cy="641052"/>
      </dsp:txXfrm>
    </dsp:sp>
    <dsp:sp modelId="{7C94A767-BB4E-4228-B5BC-BF7526626255}">
      <dsp:nvSpPr>
        <dsp:cNvPr id="0" name=""/>
        <dsp:cNvSpPr/>
      </dsp:nvSpPr>
      <dsp:spPr>
        <a:xfrm>
          <a:off x="4979475" y="470292"/>
          <a:ext cx="438077" cy="159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080"/>
              </a:lnTo>
              <a:lnTo>
                <a:pt x="438077" y="1592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D3777-D726-4D02-9B16-9BF669E344F5}">
      <dsp:nvSpPr>
        <dsp:cNvPr id="0" name=""/>
        <dsp:cNvSpPr/>
      </dsp:nvSpPr>
      <dsp:spPr>
        <a:xfrm>
          <a:off x="5417552" y="1859896"/>
          <a:ext cx="4830803" cy="4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Del estado celebrado a liquidado/terminado sin liquidar.</a:t>
          </a:r>
          <a:endParaRPr lang="es-CO" sz="1500" kern="1200" dirty="0"/>
        </a:p>
      </dsp:txBody>
      <dsp:txXfrm>
        <a:off x="5429413" y="1871757"/>
        <a:ext cx="4807081" cy="381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2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464F-9D3B-465D-A02A-743941F4B9FF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522E-78D1-4F8D-917E-D5A9372BCB8A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6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7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9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hyperlink" Target="https://www.colombiacompra.gov.co/secop-ii/formatos-para-compradores-y-proveedores-del-secop-ii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37.png"/><Relationship Id="rId14" Type="http://schemas.openxmlformats.org/officeDocument/2006/relationships/hyperlink" Target="https://community.secop.gov.co/Public/Users/UserRegister/Index?currentLanguage=es-CO&amp;Page=login&amp;Country=CO&amp;SkinName=C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ombiacompra.gov.co/perfil-compradores-secop/perfil-compradores-secop" TargetMode="Externa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about:blank" TargetMode="External"/><Relationship Id="rId5" Type="http://schemas.openxmlformats.org/officeDocument/2006/relationships/hyperlink" Target="https://www.contratos.gov.co/consultas/consultarEntidades.do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tacioncolegios@educacionbogota.gov.co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about:bla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png"/><Relationship Id="rId4" Type="http://schemas.openxmlformats.org/officeDocument/2006/relationships/diagramData" Target="../diagrams/data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" y="9331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F345DB-0946-4EFB-ED7B-F33E20E2D059}"/>
              </a:ext>
            </a:extLst>
          </p:cNvPr>
          <p:cNvSpPr txBox="1"/>
          <p:nvPr/>
        </p:nvSpPr>
        <p:spPr>
          <a:xfrm>
            <a:off x="339357" y="2518510"/>
            <a:ext cx="62206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ASPECTOS TECNICOS Y OPERATIVOS DEL SECOP I Y SECOP II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AF75DB-D612-68E3-8A57-D441A10EF770}"/>
              </a:ext>
            </a:extLst>
          </p:cNvPr>
          <p:cNvSpPr/>
          <p:nvPr/>
        </p:nvSpPr>
        <p:spPr>
          <a:xfrm>
            <a:off x="1691406" y="979926"/>
            <a:ext cx="323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JORNADAS DE ORIENTACIÓN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D5E14C-DA7D-08BA-BBA2-D9D2BAE17A26}"/>
              </a:ext>
            </a:extLst>
          </p:cNvPr>
          <p:cNvSpPr/>
          <p:nvPr/>
        </p:nvSpPr>
        <p:spPr>
          <a:xfrm>
            <a:off x="678219" y="4139002"/>
            <a:ext cx="51911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5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Dirección de Contratación</a:t>
            </a: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Oficina de Apoyo Precontractual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6957F1-0189-D49E-540A-E994D22E6170}"/>
              </a:ext>
            </a:extLst>
          </p:cNvPr>
          <p:cNvSpPr txBox="1"/>
          <p:nvPr/>
        </p:nvSpPr>
        <p:spPr>
          <a:xfrm>
            <a:off x="109656" y="5563568"/>
            <a:ext cx="6248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7408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sp>
        <p:nvSpPr>
          <p:cNvPr id="29" name="Flecha: a la izquierda y arriba 28"/>
          <p:cNvSpPr/>
          <p:nvPr/>
        </p:nvSpPr>
        <p:spPr>
          <a:xfrm>
            <a:off x="6520070" y="4955615"/>
            <a:ext cx="3810180" cy="1264569"/>
          </a:xfrm>
          <a:prstGeom prst="leftUpArrow">
            <a:avLst>
              <a:gd name="adj1" fmla="val 18689"/>
              <a:gd name="adj2" fmla="val 25000"/>
              <a:gd name="adj3" fmla="val 25000"/>
            </a:avLst>
          </a:prstGeom>
          <a:solidFill>
            <a:srgbClr val="FF702A"/>
          </a:solidFill>
          <a:ln>
            <a:solidFill>
              <a:srgbClr val="283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7" y="5249429"/>
            <a:ext cx="5896523" cy="1262005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20" name="Marcador de contenido 2"/>
          <p:cNvSpPr txBox="1"/>
          <p:nvPr/>
        </p:nvSpPr>
        <p:spPr>
          <a:xfrm>
            <a:off x="623547" y="1976802"/>
            <a:ext cx="5050095" cy="2978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  <a:p>
            <a:r>
              <a:rPr lang="es-ES" sz="1500" dirty="0"/>
              <a:t>Para realizar adiciones a los contratos  una vez se de clic en el icono de modificar estado, seleccionar la opción de adiciones y cambio de estado en el contrato correspondiente.</a:t>
            </a:r>
          </a:p>
          <a:p>
            <a:r>
              <a:rPr lang="es-ES" sz="1500" dirty="0"/>
              <a:t>Seguidamente se agrega la adición y el sistema genera un formulario con los datos para ingresar la adición.</a:t>
            </a:r>
          </a:p>
          <a:p>
            <a:r>
              <a:rPr lang="es-ES" sz="1500" dirty="0"/>
              <a:t>Posteriormente, se debe incluir los documentos relacionados con la adición.</a:t>
            </a:r>
          </a:p>
          <a:p>
            <a:r>
              <a:rPr lang="es-ES" sz="1500" dirty="0"/>
              <a:t>Finalmente verifique la información ingresada y proceda a grabar el proceso haciendo clic en el botón Guardar.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9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ACTUALIZACIÓN DE LOS PROCESOS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67147" t="-1" b="-20040"/>
          <a:stretch>
            <a:fillRect/>
          </a:stretch>
        </p:blipFill>
        <p:spPr>
          <a:xfrm>
            <a:off x="748025" y="979165"/>
            <a:ext cx="2005840" cy="914707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49753"/>
          <a:stretch>
            <a:fillRect/>
          </a:stretch>
        </p:blipFill>
        <p:spPr>
          <a:xfrm>
            <a:off x="3627615" y="913907"/>
            <a:ext cx="2986501" cy="923925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/>
          <a:srcRect r="36061" b="8490"/>
          <a:stretch>
            <a:fillRect/>
          </a:stretch>
        </p:blipFill>
        <p:spPr>
          <a:xfrm>
            <a:off x="7654336" y="913907"/>
            <a:ext cx="3087755" cy="923925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226" y="2207885"/>
            <a:ext cx="5800080" cy="3172359"/>
          </a:xfrm>
          <a:prstGeom prst="rect">
            <a:avLst/>
          </a:prstGeom>
        </p:spPr>
      </p:pic>
      <p:sp>
        <p:nvSpPr>
          <p:cNvPr id="17" name="Flecha: hacia abajo 16"/>
          <p:cNvSpPr/>
          <p:nvPr/>
        </p:nvSpPr>
        <p:spPr>
          <a:xfrm rot="16200000">
            <a:off x="2988170" y="812276"/>
            <a:ext cx="325072" cy="953818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Flecha: hacia abajo 25"/>
          <p:cNvSpPr/>
          <p:nvPr/>
        </p:nvSpPr>
        <p:spPr>
          <a:xfrm rot="16200000">
            <a:off x="6966022" y="797074"/>
            <a:ext cx="325072" cy="953818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Flecha: hacia abajo 27"/>
          <p:cNvSpPr/>
          <p:nvPr/>
        </p:nvSpPr>
        <p:spPr>
          <a:xfrm>
            <a:off x="9852993" y="1631886"/>
            <a:ext cx="335234" cy="576000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118027" y="2555492"/>
              <a:ext cx="782658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10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84475" y="76065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SECOP II -¿QUE ES?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1112" y="4522926"/>
            <a:ext cx="1086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 </a:t>
            </a:r>
            <a:r>
              <a:rPr lang="es-ES" b="1" dirty="0"/>
              <a:t>SECOP II</a:t>
            </a:r>
            <a:r>
              <a:rPr lang="es-ES" dirty="0"/>
              <a:t> es la nueva versión del </a:t>
            </a:r>
            <a:r>
              <a:rPr lang="es-ES" b="1" dirty="0"/>
              <a:t>SECOP</a:t>
            </a:r>
            <a:r>
              <a:rPr lang="es-ES" dirty="0"/>
              <a:t> (Sistema Electrónico de Contratación Pública) para pasar de la simple publicidad a una plataforma transaccional que permite a Compradores y Proveedores realizar el Proceso de Contratación en línea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F192886-B18F-4346-8256-8CE619F8F00F}"/>
              </a:ext>
            </a:extLst>
          </p:cNvPr>
          <p:cNvSpPr/>
          <p:nvPr/>
        </p:nvSpPr>
        <p:spPr>
          <a:xfrm>
            <a:off x="-257458" y="5970579"/>
            <a:ext cx="1086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	Enlace de interés </a:t>
            </a:r>
            <a:r>
              <a:rPr lang="es-ES" sz="1600" b="1" dirty="0">
                <a:solidFill>
                  <a:schemeClr val="accent1"/>
                </a:solidFill>
              </a:rPr>
              <a:t>https://colombiacompra.gov.co/secop/secop-i/quiere-ser-usuario-del-secop-i </a:t>
            </a: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B74F5019-C7BE-4DA2-AED6-0CB44808F5FC}"/>
              </a:ext>
            </a:extLst>
          </p:cNvPr>
          <p:cNvSpPr/>
          <p:nvPr/>
        </p:nvSpPr>
        <p:spPr>
          <a:xfrm>
            <a:off x="5934097" y="1047854"/>
            <a:ext cx="59443" cy="3321367"/>
          </a:xfrm>
          <a:prstGeom prst="rect">
            <a:avLst/>
          </a:prstGeom>
          <a:solidFill>
            <a:srgbClr val="FF7052"/>
          </a:solidFill>
        </p:spPr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C5D6CF22-7B7D-4E0E-BC06-49F112AE7C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14330" y="1030156"/>
            <a:ext cx="3842636" cy="2869661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149CBF43-932F-4C3A-B062-D92DAF885B21}"/>
              </a:ext>
            </a:extLst>
          </p:cNvPr>
          <p:cNvSpPr txBox="1"/>
          <p:nvPr/>
        </p:nvSpPr>
        <p:spPr>
          <a:xfrm>
            <a:off x="-1961405" y="1386760"/>
            <a:ext cx="7385107" cy="2178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6000" b="0" i="0" spc="240" dirty="0">
                <a:solidFill>
                  <a:srgbClr val="191919"/>
                </a:solidFill>
                <a:latin typeface="Adumu Regular"/>
              </a:rPr>
              <a:t>¿QUE ES </a:t>
            </a:r>
          </a:p>
          <a:p>
            <a:pPr algn="r">
              <a:lnSpc>
                <a:spcPts val="8800"/>
              </a:lnSpc>
            </a:pPr>
            <a:r>
              <a:rPr lang="en-US" sz="6000" b="0" i="0" spc="240" dirty="0">
                <a:solidFill>
                  <a:srgbClr val="191919"/>
                </a:solidFill>
                <a:latin typeface="Adumu Regular"/>
              </a:rPr>
              <a:t>EL SECOP II?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070098" y="2555492"/>
              <a:ext cx="830587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11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97727" y="69051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SECOP II – VENTAJAS Y DIFERENCIAS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F192886-B18F-4346-8256-8CE619F8F00F}"/>
              </a:ext>
            </a:extLst>
          </p:cNvPr>
          <p:cNvSpPr/>
          <p:nvPr/>
        </p:nvSpPr>
        <p:spPr>
          <a:xfrm>
            <a:off x="-257458" y="5970579"/>
            <a:ext cx="1086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	Enlace de interés </a:t>
            </a:r>
            <a:r>
              <a:rPr lang="es-ES" sz="1600" b="1" dirty="0">
                <a:solidFill>
                  <a:schemeClr val="accent1"/>
                </a:solidFill>
              </a:rPr>
              <a:t>https://colombiacompra.gov.co/secop/secop-i/quiere-ser-usuario-del-secop-i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DDB9BD-57E5-49C1-9CE4-710828E56C46}"/>
              </a:ext>
            </a:extLst>
          </p:cNvPr>
          <p:cNvSpPr txBox="1"/>
          <p:nvPr/>
        </p:nvSpPr>
        <p:spPr>
          <a:xfrm>
            <a:off x="4767705" y="1375965"/>
            <a:ext cx="62583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Fortalecimiento de la capacidad institucional para contratar.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Ejecución del Proceso de Contratación.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Comunicación en línea con los Proveedores.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Más y mejor información de los posibles Proveedores.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Mejor seguimiento interno a los Procesos de Contratación.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8B91B3-667A-4E6A-9F22-4ECFEF771C4E}"/>
              </a:ext>
            </a:extLst>
          </p:cNvPr>
          <p:cNvSpPr txBox="1"/>
          <p:nvPr/>
        </p:nvSpPr>
        <p:spPr>
          <a:xfrm>
            <a:off x="1045896" y="1975044"/>
            <a:ext cx="384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0" dirty="0">
                <a:solidFill>
                  <a:srgbClr val="575757"/>
                </a:solidFill>
                <a:effectLst/>
                <a:latin typeface="Work Sans" pitchFamily="2" charset="0"/>
              </a:rPr>
              <a:t>Beneficios del SECOP II para Compradores</a:t>
            </a:r>
            <a:endParaRPr lang="es-ES" b="0" i="0" dirty="0">
              <a:solidFill>
                <a:srgbClr val="575757"/>
              </a:solidFill>
              <a:effectLst/>
              <a:latin typeface="Work Sans" pitchFamily="2" charset="0"/>
            </a:endParaRPr>
          </a:p>
          <a:p>
            <a:b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</a:br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5BB4688-ED0F-4B06-931C-67F0FB1257D5}"/>
              </a:ext>
            </a:extLst>
          </p:cNvPr>
          <p:cNvSpPr txBox="1"/>
          <p:nvPr/>
        </p:nvSpPr>
        <p:spPr>
          <a:xfrm>
            <a:off x="4777644" y="3710081"/>
            <a:ext cx="624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Más negocios.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Menos costos.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Más eficiencia.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562C383-360D-4D01-81A1-1C11538B6C29}"/>
              </a:ext>
            </a:extLst>
          </p:cNvPr>
          <p:cNvSpPr txBox="1"/>
          <p:nvPr/>
        </p:nvSpPr>
        <p:spPr>
          <a:xfrm>
            <a:off x="1045896" y="3886872"/>
            <a:ext cx="384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0" dirty="0">
                <a:solidFill>
                  <a:srgbClr val="575757"/>
                </a:solidFill>
                <a:effectLst/>
                <a:latin typeface="Work Sans" pitchFamily="2" charset="0"/>
              </a:rPr>
              <a:t>Beneficios del SECOP II para Proveedores</a:t>
            </a:r>
            <a:endParaRPr lang="es-ES" b="0" i="0" dirty="0">
              <a:solidFill>
                <a:srgbClr val="575757"/>
              </a:solidFill>
              <a:effectLst/>
              <a:latin typeface="Work Sans" pitchFamily="2" charset="0"/>
            </a:endParaRPr>
          </a:p>
          <a:p>
            <a:b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</a:br>
            <a:endParaRPr lang="es-CO" dirty="0"/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9B987B4A-8FA6-48EA-AE4F-7F38020A769B}"/>
              </a:ext>
            </a:extLst>
          </p:cNvPr>
          <p:cNvSpPr/>
          <p:nvPr/>
        </p:nvSpPr>
        <p:spPr>
          <a:xfrm>
            <a:off x="829545" y="3414590"/>
            <a:ext cx="82390" cy="1799408"/>
          </a:xfrm>
          <a:prstGeom prst="rect">
            <a:avLst/>
          </a:prstGeom>
          <a:solidFill>
            <a:srgbClr val="FF7052"/>
          </a:solidFill>
        </p:spPr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3C85C0E9-A5F6-4806-BCAC-BEA8359D477D}"/>
              </a:ext>
            </a:extLst>
          </p:cNvPr>
          <p:cNvSpPr/>
          <p:nvPr/>
        </p:nvSpPr>
        <p:spPr>
          <a:xfrm>
            <a:off x="844236" y="1375965"/>
            <a:ext cx="82390" cy="1799408"/>
          </a:xfrm>
          <a:prstGeom prst="rect">
            <a:avLst/>
          </a:prstGeom>
          <a:solidFill>
            <a:srgbClr val="FF7052"/>
          </a:solidFill>
        </p:spPr>
      </p:sp>
    </p:spTree>
    <p:extLst>
      <p:ext uri="{BB962C8B-B14F-4D97-AF65-F5344CB8AC3E}">
        <p14:creationId xmlns:p14="http://schemas.microsoft.com/office/powerpoint/2010/main" val="359947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144744" y="2555492"/>
              <a:ext cx="755941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12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84475" y="76065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</a:t>
            </a:r>
            <a:r>
              <a:rPr lang="es-CO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ECOP II – COEXISTENCIA </a:t>
            </a:r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SECOP </a:t>
            </a:r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I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F192886-B18F-4346-8256-8CE619F8F00F}"/>
              </a:ext>
            </a:extLst>
          </p:cNvPr>
          <p:cNvSpPr/>
          <p:nvPr/>
        </p:nvSpPr>
        <p:spPr>
          <a:xfrm>
            <a:off x="-257458" y="5970579"/>
            <a:ext cx="1086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	Enlace de interés </a:t>
            </a:r>
            <a:r>
              <a:rPr lang="es-ES" sz="1600" b="1" dirty="0">
                <a:solidFill>
                  <a:schemeClr val="accent1"/>
                </a:solidFill>
              </a:rPr>
              <a:t>https://colombiacompra.gov.co/secop/secop-i/quiere-ser-usuario-del-secop-i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DDB9BD-57E5-49C1-9CE4-710828E56C46}"/>
              </a:ext>
            </a:extLst>
          </p:cNvPr>
          <p:cNvSpPr txBox="1"/>
          <p:nvPr/>
        </p:nvSpPr>
        <p:spPr>
          <a:xfrm>
            <a:off x="1190306" y="3653280"/>
            <a:ext cx="968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SECOP I, seguirá existiendo paralelamente al SECOP II, la Entidad </a:t>
            </a:r>
            <a:r>
              <a:rPr lang="es-ES" dirty="0">
                <a:solidFill>
                  <a:srgbClr val="212529"/>
                </a:solidFill>
                <a:latin typeface="Arial" panose="020B0604020202020204" pitchFamily="34" charset="0"/>
              </a:rPr>
              <a:t>E</a:t>
            </a:r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statal no debe duplicar la publicación de los documentos del proceso.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6D4D2-0F55-4426-BA5E-6E008BFA3D34}"/>
              </a:ext>
            </a:extLst>
          </p:cNvPr>
          <p:cNvSpPr txBox="1"/>
          <p:nvPr/>
        </p:nvSpPr>
        <p:spPr>
          <a:xfrm>
            <a:off x="1173686" y="4546467"/>
            <a:ext cx="9567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La información del SECOP I, permanecerá guardada en la plataforma No habrá migración de información del SECOP I al SECOP II.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BF43EDC-38A7-427C-8F51-95330516E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812" y="1272196"/>
            <a:ext cx="1840570" cy="18993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AB8B713-4769-4FD4-8BA9-F0208940C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877" y="1304034"/>
            <a:ext cx="1864230" cy="1948016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216C279B-01BC-4918-8527-C39D7C8EDB1D}"/>
              </a:ext>
            </a:extLst>
          </p:cNvPr>
          <p:cNvSpPr/>
          <p:nvPr/>
        </p:nvSpPr>
        <p:spPr>
          <a:xfrm>
            <a:off x="4785955" y="1916154"/>
            <a:ext cx="1364776" cy="307219"/>
          </a:xfrm>
          <a:prstGeom prst="rightArrow">
            <a:avLst/>
          </a:prstGeom>
          <a:solidFill>
            <a:srgbClr val="FF70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87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126081" y="2555492"/>
              <a:ext cx="774603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13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84475" y="76065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SECOP II -¿QUÉ ES LA CONTRATACIÓN EN LÍNEA?</a:t>
            </a:r>
            <a:endParaRPr lang="es-ES" sz="2000" b="1" dirty="0">
              <a:solidFill>
                <a:schemeClr val="bg1"/>
              </a:solidFill>
              <a:latin typeface="Arial Nova Cond" panose="020B0506020202020204" pitchFamily="34" charset="0"/>
              <a:ea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1F646B-B76E-449E-86BD-7ADBCD4A1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768" y="850559"/>
            <a:ext cx="8952566" cy="52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38979" y="-63481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132504" y="2555492"/>
              <a:ext cx="768181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14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06060" y="22157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SECOP II REGISTRO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076B35-E704-44C7-A457-B7C8979FF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27" y="1538041"/>
            <a:ext cx="1057275" cy="9715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C20A5C-A99F-4CD2-9599-0CBFD5D19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316" y="2142695"/>
            <a:ext cx="1266825" cy="838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F3D4E-787A-4CA0-B515-BC18C817D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183" y="2042279"/>
            <a:ext cx="1057275" cy="10096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CFC820F-DF05-4EF4-8CF0-BEDF3CD72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274" y="853456"/>
            <a:ext cx="962025" cy="8286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69441F1-D0CB-4D87-9C30-9CE0BDA777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1183" y="772493"/>
            <a:ext cx="971550" cy="990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FA038E2-8000-49A1-8473-2333C0FF8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486" y="2055795"/>
            <a:ext cx="952500" cy="9620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45D581D-EDDF-4E07-A2D9-9EB778BAFA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7959" y="2014291"/>
            <a:ext cx="1028700" cy="9906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A26FC03-DB01-4484-947D-70ACE10331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5838" y="1998645"/>
            <a:ext cx="971550" cy="10191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941AC-A299-4C24-A659-D30E0ED564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6160" y="2079607"/>
            <a:ext cx="971550" cy="857250"/>
          </a:xfrm>
          <a:prstGeom prst="rect">
            <a:avLst/>
          </a:prstGeom>
        </p:spPr>
      </p:pic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5EFCFCB7-2BA8-4BD8-AF2F-53D8870ADBE8}"/>
              </a:ext>
            </a:extLst>
          </p:cNvPr>
          <p:cNvCxnSpPr>
            <a:cxnSpLocks/>
            <a:stCxn id="15" idx="1"/>
            <a:endCxn id="10" idx="1"/>
          </p:cNvCxnSpPr>
          <p:nvPr/>
        </p:nvCxnSpPr>
        <p:spPr>
          <a:xfrm rot="10800000" flipH="1" flipV="1">
            <a:off x="2190274" y="1267793"/>
            <a:ext cx="12042" cy="1294001"/>
          </a:xfrm>
          <a:prstGeom prst="bentConnector3">
            <a:avLst>
              <a:gd name="adj1" fmla="val -189835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05E43B25-6EC8-4FCB-815D-134B036A5354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469141" y="2547104"/>
            <a:ext cx="302042" cy="14691"/>
          </a:xfrm>
          <a:prstGeom prst="straightConnector1">
            <a:avLst/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E6818F0C-B7D9-42F2-8514-D751CA86B49C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4828458" y="2536808"/>
            <a:ext cx="452028" cy="10296"/>
          </a:xfrm>
          <a:prstGeom prst="straightConnector1">
            <a:avLst/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0C76134-10D2-409B-9748-2EBF10505506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6232986" y="2509591"/>
            <a:ext cx="414973" cy="27217"/>
          </a:xfrm>
          <a:prstGeom prst="straightConnector1">
            <a:avLst/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A57EC9A-149A-46C1-8214-C7AEE31917E9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7676659" y="2508233"/>
            <a:ext cx="429179" cy="1358"/>
          </a:xfrm>
          <a:prstGeom prst="straightConnector1">
            <a:avLst/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01A23D1B-9AC6-4C23-949A-64575FCCA74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9077388" y="2508232"/>
            <a:ext cx="418772" cy="1"/>
          </a:xfrm>
          <a:prstGeom prst="straightConnector1">
            <a:avLst/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A58FF5A-A6EC-4E71-A887-017609170A1B}"/>
              </a:ext>
            </a:extLst>
          </p:cNvPr>
          <p:cNvCxnSpPr>
            <a:endCxn id="8" idx="3"/>
          </p:cNvCxnSpPr>
          <p:nvPr/>
        </p:nvCxnSpPr>
        <p:spPr>
          <a:xfrm flipH="1">
            <a:off x="1542802" y="2023816"/>
            <a:ext cx="386107" cy="0"/>
          </a:xfrm>
          <a:prstGeom prst="line">
            <a:avLst/>
          </a:prstGeom>
          <a:ln>
            <a:solidFill>
              <a:srgbClr val="FF7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F209102C-8807-4252-B5F7-788DC40DCA8A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152299" y="1267793"/>
            <a:ext cx="618884" cy="1"/>
          </a:xfrm>
          <a:prstGeom prst="straightConnector1">
            <a:avLst/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E71ED61-8425-4ECE-A445-37A45046CA74}"/>
              </a:ext>
            </a:extLst>
          </p:cNvPr>
          <p:cNvSpPr txBox="1"/>
          <p:nvPr/>
        </p:nvSpPr>
        <p:spPr>
          <a:xfrm>
            <a:off x="2705751" y="5176740"/>
            <a:ext cx="6170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hlinkClick r:id="rId14"/>
              </a:rPr>
              <a:t>https://community.secop.gov.co/Public/Users/UserRegister/Index?currentLanguage=es-CO&amp;Page=login&amp;Country=CO&amp;SkinName=CCE</a:t>
            </a:r>
            <a:endParaRPr lang="es-CO" sz="1600" dirty="0"/>
          </a:p>
          <a:p>
            <a:r>
              <a:rPr lang="es-CO" sz="1600" dirty="0">
                <a:hlinkClick r:id="rId15"/>
              </a:rPr>
              <a:t>https://www.colombiacompra.gov.co/secop-ii/formatos-para-compradores-y-proveedores-del-secop-ii</a:t>
            </a:r>
            <a:endParaRPr lang="es-CO" sz="1600" dirty="0"/>
          </a:p>
          <a:p>
            <a:endParaRPr lang="es-CO" sz="16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38D073A-91BA-4EAF-93A9-96458495B589}"/>
              </a:ext>
            </a:extLst>
          </p:cNvPr>
          <p:cNvSpPr txBox="1"/>
          <p:nvPr/>
        </p:nvSpPr>
        <p:spPr>
          <a:xfrm>
            <a:off x="2579433" y="3464962"/>
            <a:ext cx="570317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Último acto de estructura y organización de la Entidad Estatal: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Acta de posesión del Ordenador del Gasto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Documento de autorización de usuario administrador de la Entidad Estatal o de la entidad privada que contrata con cargo a recursos públicos en el SECOP II: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Registro Único Tributario (RUT) </a:t>
            </a:r>
          </a:p>
          <a:p>
            <a:endParaRPr lang="es-CO" dirty="0"/>
          </a:p>
          <a:p>
            <a:endParaRPr lang="es-ES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3" name="AutoShape 6">
            <a:extLst>
              <a:ext uri="{FF2B5EF4-FFF2-40B4-BE49-F238E27FC236}">
                <a16:creationId xmlns:a16="http://schemas.microsoft.com/office/drawing/2014/main" id="{485847B3-FF85-4D47-9E98-D1A34E410EAD}"/>
              </a:ext>
            </a:extLst>
          </p:cNvPr>
          <p:cNvSpPr/>
          <p:nvPr/>
        </p:nvSpPr>
        <p:spPr>
          <a:xfrm>
            <a:off x="230944" y="3368711"/>
            <a:ext cx="113614" cy="1665337"/>
          </a:xfrm>
          <a:prstGeom prst="rect">
            <a:avLst/>
          </a:prstGeom>
          <a:solidFill>
            <a:srgbClr val="FF7052"/>
          </a:solidFill>
        </p:spPr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72E36E-1BC4-4936-BD7B-A43859E507C1}"/>
              </a:ext>
            </a:extLst>
          </p:cNvPr>
          <p:cNvSpPr txBox="1"/>
          <p:nvPr/>
        </p:nvSpPr>
        <p:spPr>
          <a:xfrm>
            <a:off x="385289" y="3565748"/>
            <a:ext cx="219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0" dirty="0">
                <a:solidFill>
                  <a:srgbClr val="575757"/>
                </a:solidFill>
                <a:effectLst/>
                <a:latin typeface="Work Sans" pitchFamily="2" charset="0"/>
              </a:rPr>
              <a:t>Documentos para registro</a:t>
            </a:r>
            <a:endParaRPr lang="es-ES" b="0" i="0" dirty="0">
              <a:solidFill>
                <a:srgbClr val="575757"/>
              </a:solidFill>
              <a:effectLst/>
              <a:latin typeface="Work Sans" pitchFamily="2" charset="0"/>
            </a:endParaRPr>
          </a:p>
          <a:p>
            <a:b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</a:br>
            <a:endParaRPr lang="es-CO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04AAA87E-9246-4FA3-8943-42D53C4D6662}"/>
              </a:ext>
            </a:extLst>
          </p:cNvPr>
          <p:cNvSpPr txBox="1"/>
          <p:nvPr/>
        </p:nvSpPr>
        <p:spPr>
          <a:xfrm>
            <a:off x="485527" y="5196409"/>
            <a:ext cx="219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0" dirty="0">
                <a:solidFill>
                  <a:srgbClr val="575757"/>
                </a:solidFill>
                <a:effectLst/>
                <a:latin typeface="Work Sans" pitchFamily="2" charset="0"/>
              </a:rPr>
              <a:t>Formatos y guías de interés</a:t>
            </a:r>
            <a:endParaRPr lang="es-ES" b="0" i="0" dirty="0">
              <a:solidFill>
                <a:srgbClr val="575757"/>
              </a:solidFill>
              <a:effectLst/>
              <a:latin typeface="Work Sans" pitchFamily="2" charset="0"/>
            </a:endParaRPr>
          </a:p>
          <a:p>
            <a:br>
              <a:rPr lang="es-E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</a:br>
            <a:endParaRPr lang="es-CO" dirty="0"/>
          </a:p>
        </p:txBody>
      </p:sp>
      <p:sp>
        <p:nvSpPr>
          <p:cNvPr id="86" name="AutoShape 6">
            <a:extLst>
              <a:ext uri="{FF2B5EF4-FFF2-40B4-BE49-F238E27FC236}">
                <a16:creationId xmlns:a16="http://schemas.microsoft.com/office/drawing/2014/main" id="{C154C51E-107E-47D2-9BF0-8C6D2D94B31B}"/>
              </a:ext>
            </a:extLst>
          </p:cNvPr>
          <p:cNvSpPr/>
          <p:nvPr/>
        </p:nvSpPr>
        <p:spPr>
          <a:xfrm>
            <a:off x="230944" y="5073298"/>
            <a:ext cx="113614" cy="1323440"/>
          </a:xfrm>
          <a:prstGeom prst="rect">
            <a:avLst/>
          </a:prstGeom>
          <a:solidFill>
            <a:srgbClr val="FF7052"/>
          </a:solidFill>
        </p:spPr>
      </p:sp>
    </p:spTree>
    <p:extLst>
      <p:ext uri="{BB962C8B-B14F-4D97-AF65-F5344CB8AC3E}">
        <p14:creationId xmlns:p14="http://schemas.microsoft.com/office/powerpoint/2010/main" val="409378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116751" y="2555492"/>
              <a:ext cx="783933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15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84475" y="76065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SECOP II REGISTRO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7663EC-53A5-41F7-8AC0-C48CD89FB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4802"/>
            <a:ext cx="7805583" cy="42559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F2C50A1-9F46-4349-9278-578692F94F90}"/>
              </a:ext>
            </a:extLst>
          </p:cNvPr>
          <p:cNvSpPr txBox="1"/>
          <p:nvPr/>
        </p:nvSpPr>
        <p:spPr>
          <a:xfrm>
            <a:off x="134998" y="891116"/>
            <a:ext cx="6266305" cy="369332"/>
          </a:xfrm>
          <a:prstGeom prst="rect">
            <a:avLst/>
          </a:prstGeom>
          <a:ln>
            <a:solidFill>
              <a:srgbClr val="2838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Formulario de soporte de Colombia Compra Eficiente</a:t>
            </a:r>
            <a:endParaRPr lang="es-CO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F0F4609-9824-4298-952A-41C5AE3B1F96}"/>
              </a:ext>
            </a:extLst>
          </p:cNvPr>
          <p:cNvCxnSpPr>
            <a:stCxn id="22" idx="3"/>
          </p:cNvCxnSpPr>
          <p:nvPr/>
        </p:nvCxnSpPr>
        <p:spPr>
          <a:xfrm>
            <a:off x="6401303" y="1075782"/>
            <a:ext cx="613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1FFBE6D-D9CC-424A-B9CE-633C23D730C8}"/>
              </a:ext>
            </a:extLst>
          </p:cNvPr>
          <p:cNvSpPr txBox="1"/>
          <p:nvPr/>
        </p:nvSpPr>
        <p:spPr>
          <a:xfrm>
            <a:off x="7014330" y="752616"/>
            <a:ext cx="451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</a:rPr>
              <a:t>https://colombiacompra.gov.co/soporte/formulario-de-soporte</a:t>
            </a:r>
          </a:p>
        </p:txBody>
      </p:sp>
    </p:spTree>
    <p:extLst>
      <p:ext uri="{BB962C8B-B14F-4D97-AF65-F5344CB8AC3E}">
        <p14:creationId xmlns:p14="http://schemas.microsoft.com/office/powerpoint/2010/main" val="196946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16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SECOP II - Minisitio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13692E-9C97-4A6F-826D-05A70681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7" y="1749493"/>
            <a:ext cx="9496425" cy="40481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98A0898-4D2F-44C4-98E4-57E4F7333D8B}"/>
              </a:ext>
            </a:extLst>
          </p:cNvPr>
          <p:cNvSpPr txBox="1"/>
          <p:nvPr/>
        </p:nvSpPr>
        <p:spPr>
          <a:xfrm>
            <a:off x="1974572" y="1183493"/>
            <a:ext cx="8242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5"/>
              </a:rPr>
              <a:t>https://colombiacompra.gov.co/perfil-compradores-secop/perfil-compradores-secop</a:t>
            </a:r>
            <a:endParaRPr lang="es-CO" dirty="0"/>
          </a:p>
          <a:p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DD7E8A-BBC0-4F85-96F2-C28DB377E77B}"/>
              </a:ext>
            </a:extLst>
          </p:cNvPr>
          <p:cNvSpPr txBox="1"/>
          <p:nvPr/>
        </p:nvSpPr>
        <p:spPr>
          <a:xfrm>
            <a:off x="4638260" y="694845"/>
            <a:ext cx="279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Minisitio</a:t>
            </a:r>
            <a:r>
              <a:rPr lang="es-CO" b="1" dirty="0"/>
              <a:t> </a:t>
            </a:r>
            <a:r>
              <a:rPr lang="es-CO" sz="2800" b="1" dirty="0"/>
              <a:t>SECOP 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17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Publicación del SECOP II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0C1A97-E403-185D-1B31-FCBDF59A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25" y="1099747"/>
            <a:ext cx="10515600" cy="4365901"/>
          </a:xfrm>
        </p:spPr>
        <p:txBody>
          <a:bodyPr>
            <a:normAutofit/>
          </a:bodyPr>
          <a:lstStyle/>
          <a:p>
            <a:r>
              <a:rPr lang="es-CO" sz="3200" dirty="0">
                <a:latin typeface="+mn-lt"/>
              </a:rPr>
              <a:t>Según la ley 2195 – 2022 en el articulo 53 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se dispone que las entidades estatales exceptuadas del Estatuto General de Contratación de la Administración Pública deben publicar en el SECOP II – es decir en la plataforma transaccional vigente– su actividad contractual.</a:t>
            </a:r>
            <a:b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En este caso en particular los Fondos Educativos, para lo cual a continuación se presenta el paso a paso, de como se debe realizar la creación del proceso para tal fin dentro de la plataforma</a:t>
            </a:r>
            <a:endParaRPr lang="es-CO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33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18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Tipo de Proceso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569511-1D5E-BC9E-8DB8-2765D24BF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06" y="927409"/>
            <a:ext cx="5039028" cy="43744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13A6DE-A02C-768B-7671-B2E6D5F42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34" y="927409"/>
            <a:ext cx="4819650" cy="4199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48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84475" y="76065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REGISTRO Y CREACIÓN DE USUARIOS SECOP I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9119" y="927087"/>
            <a:ext cx="1086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El SECOP I es una plataforma de publicidad, en la cual las Entidades Estatales deben publicar los Documentos del Proceso, desde la planeación del proceso de contratación hasta su liquidación.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48025" y="2141776"/>
            <a:ext cx="5597151" cy="646331"/>
          </a:xfrm>
          <a:prstGeom prst="rect">
            <a:avLst/>
          </a:prstGeom>
          <a:ln>
            <a:solidFill>
              <a:srgbClr val="2838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Antes de iniciar el registro de la Entidad se debe verificar, si en algún momento se inició el proceso de registro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14330" y="2149156"/>
            <a:ext cx="451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5"/>
              </a:rPr>
              <a:t>https://www.contratos.gov.co/consultas/consultarEntidades.do</a:t>
            </a:r>
            <a:endParaRPr lang="es-CO" dirty="0"/>
          </a:p>
        </p:txBody>
      </p:sp>
      <p:graphicFrame>
        <p:nvGraphicFramePr>
          <p:cNvPr id="13" name="Diagrama 12"/>
          <p:cNvGraphicFramePr/>
          <p:nvPr/>
        </p:nvGraphicFramePr>
        <p:xfrm>
          <a:off x="-257458" y="2904041"/>
          <a:ext cx="10864856" cy="305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6" name="Conector: angular 25"/>
          <p:cNvCxnSpPr>
            <a:cxnSpLocks/>
            <a:endCxn id="12" idx="1"/>
          </p:cNvCxnSpPr>
          <p:nvPr/>
        </p:nvCxnSpPr>
        <p:spPr>
          <a:xfrm>
            <a:off x="6357532" y="2453377"/>
            <a:ext cx="656798" cy="18945"/>
          </a:xfrm>
          <a:prstGeom prst="bentConnector3">
            <a:avLst>
              <a:gd name="adj1" fmla="val 50000"/>
            </a:avLst>
          </a:prstGeom>
          <a:ln>
            <a:solidFill>
              <a:srgbClr val="FF7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787345" y="4166180"/>
            <a:ext cx="53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sz="1200" i="0" u="none" strike="noStrike" dirty="0">
                <a:solidFill>
                  <a:srgbClr val="5B5C5E"/>
                </a:solidFill>
                <a:effectLst/>
                <a:latin typeface="Arial" panose="020B0604020202020204" pitchFamily="34" charset="0"/>
                <a:hlinkClick r:id="rId11"/>
              </a:rPr>
              <a:t>Registro de entidades o actualización de datos entidades en el SECOP I</a:t>
            </a:r>
            <a:r>
              <a:rPr lang="es-ES" sz="1200" i="0" u="none" strike="noStrike" dirty="0">
                <a:solidFill>
                  <a:srgbClr val="5B5C5E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938900" y="5354062"/>
            <a:ext cx="533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0" u="sng" dirty="0">
                <a:solidFill>
                  <a:srgbClr val="0056B3"/>
                </a:solidFill>
                <a:effectLst/>
                <a:latin typeface="Arial" panose="020B0604020202020204" pitchFamily="34" charset="0"/>
                <a:hlinkClick r:id="rId11"/>
              </a:rPr>
              <a:t>Registro de entidades o actualización de datos entidades en el SECOP I</a:t>
            </a:r>
            <a:r>
              <a:rPr lang="es-ES" sz="12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  <a:endParaRPr lang="es-CO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815997" y="4534667"/>
            <a:ext cx="506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0" u="none" strike="noStrike" dirty="0">
                <a:solidFill>
                  <a:srgbClr val="5B5C5E"/>
                </a:solidFill>
                <a:effectLst/>
                <a:latin typeface="Arial" panose="020B0604020202020204" pitchFamily="34" charset="0"/>
                <a:hlinkClick r:id="rId11"/>
              </a:rPr>
              <a:t>Formato de asignación/actualización de usuario y contraseña de acceso – SECOP I</a:t>
            </a:r>
            <a:r>
              <a:rPr lang="es-ES" sz="12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endParaRPr lang="es-CO" sz="12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F192886-B18F-4346-8256-8CE619F8F00F}"/>
              </a:ext>
            </a:extLst>
          </p:cNvPr>
          <p:cNvSpPr/>
          <p:nvPr/>
        </p:nvSpPr>
        <p:spPr>
          <a:xfrm>
            <a:off x="-248127" y="5979910"/>
            <a:ext cx="1086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	Enlace de interés </a:t>
            </a:r>
            <a:r>
              <a:rPr lang="es-ES" sz="1600" b="1" dirty="0">
                <a:solidFill>
                  <a:schemeClr val="accent1"/>
                </a:solidFill>
              </a:rPr>
              <a:t>https://colombiacompra.gov.co/secop/secop-i/quiere-ser-usuario-del-secop-i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C593C77-E7A0-4CB3-84CB-7DE4F9A33C07}"/>
              </a:ext>
            </a:extLst>
          </p:cNvPr>
          <p:cNvCxnSpPr>
            <a:endCxn id="18" idx="1"/>
          </p:cNvCxnSpPr>
          <p:nvPr/>
        </p:nvCxnSpPr>
        <p:spPr>
          <a:xfrm>
            <a:off x="3754154" y="4304679"/>
            <a:ext cx="10331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6459D3E-B281-4DFD-AE65-F61EA1B0D55D}"/>
              </a:ext>
            </a:extLst>
          </p:cNvPr>
          <p:cNvCxnSpPr/>
          <p:nvPr/>
        </p:nvCxnSpPr>
        <p:spPr>
          <a:xfrm>
            <a:off x="3782806" y="4723777"/>
            <a:ext cx="10331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692A79B-0B0F-4F5B-B892-A7034B0CBC80}"/>
              </a:ext>
            </a:extLst>
          </p:cNvPr>
          <p:cNvCxnSpPr/>
          <p:nvPr/>
        </p:nvCxnSpPr>
        <p:spPr>
          <a:xfrm>
            <a:off x="3905709" y="5514566"/>
            <a:ext cx="10331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19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Tipología y Justificación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A5AD8D22-2E9A-605A-FC9B-2B111168B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" t="19420" b="3150"/>
          <a:stretch/>
        </p:blipFill>
        <p:spPr bwMode="auto">
          <a:xfrm>
            <a:off x="1438953" y="1585790"/>
            <a:ext cx="9179016" cy="4068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83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20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Adquisición del PAA</a:t>
            </a:r>
          </a:p>
        </p:txBody>
      </p:sp>
      <p:pic>
        <p:nvPicPr>
          <p:cNvPr id="8" name="Imagen 7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BC22DB11-444F-A6B4-C04D-1D95719AD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00" b="4691"/>
          <a:stretch/>
        </p:blipFill>
        <p:spPr>
          <a:xfrm>
            <a:off x="1375090" y="1124989"/>
            <a:ext cx="9369110" cy="4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6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21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Cronograma del Proceso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E687D5F0-13E0-54A3-7B4D-7F39EDC02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63" b="3757"/>
          <a:stretch/>
        </p:blipFill>
        <p:spPr>
          <a:xfrm>
            <a:off x="1263875" y="1113594"/>
            <a:ext cx="8705625" cy="2729559"/>
          </a:xfrm>
          <a:prstGeom prst="rect">
            <a:avLst/>
          </a:prstGeom>
        </p:spPr>
      </p:pic>
      <p:pic>
        <p:nvPicPr>
          <p:cNvPr id="9" name="Imagen 8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C6EC901C-0295-55A2-7B45-CC051D5AC3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720" b="3744"/>
          <a:stretch/>
        </p:blipFill>
        <p:spPr>
          <a:xfrm>
            <a:off x="1263874" y="3862232"/>
            <a:ext cx="8705625" cy="2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22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Información Presupuestal</a:t>
            </a:r>
          </a:p>
        </p:txBody>
      </p:sp>
      <p:pic>
        <p:nvPicPr>
          <p:cNvPr id="8" name="Imagen 7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A8BB13F5-56D5-49B8-52D5-4877FF67F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36" b="3715"/>
          <a:stretch/>
        </p:blipFill>
        <p:spPr>
          <a:xfrm>
            <a:off x="1096467" y="1217621"/>
            <a:ext cx="8581937" cy="39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23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Información CDP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025E28E9-7D8A-E631-5966-0E22D78ED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8" t="11341" r="3798" b="9157"/>
          <a:stretch/>
        </p:blipFill>
        <p:spPr>
          <a:xfrm>
            <a:off x="3193410" y="857715"/>
            <a:ext cx="5805180" cy="2786684"/>
          </a:xfrm>
          <a:prstGeom prst="rect">
            <a:avLst/>
          </a:prstGeom>
        </p:spPr>
      </p:pic>
      <p:pic>
        <p:nvPicPr>
          <p:cNvPr id="9" name="Imagen 8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6BC6F899-DAFF-0A15-DBA7-A32EAFA94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8" t="11341" r="3798" b="9157"/>
          <a:stretch/>
        </p:blipFill>
        <p:spPr>
          <a:xfrm>
            <a:off x="3193410" y="3644399"/>
            <a:ext cx="5805180" cy="27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5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24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Información CDP</a:t>
            </a: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16001F13-92F1-932F-0B47-00ABB530D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01" y="1448427"/>
            <a:ext cx="8374574" cy="44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25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Información Cuestionario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EE4D046D-970B-0A42-505B-D5788DD6D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68" b="3810"/>
          <a:stretch/>
        </p:blipFill>
        <p:spPr>
          <a:xfrm>
            <a:off x="1168399" y="964736"/>
            <a:ext cx="8689975" cy="2640952"/>
          </a:xfrm>
          <a:prstGeom prst="rect">
            <a:avLst/>
          </a:prstGeom>
        </p:spPr>
      </p:pic>
      <p:pic>
        <p:nvPicPr>
          <p:cNvPr id="9" name="Imagen 8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DDB7DE7E-3A0E-4B24-C76B-D8C8C2F689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87" b="3956"/>
          <a:stretch/>
        </p:blipFill>
        <p:spPr>
          <a:xfrm>
            <a:off x="1236856" y="3603071"/>
            <a:ext cx="8621518" cy="25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2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26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Modelo de Evaluación</a:t>
            </a:r>
          </a:p>
        </p:txBody>
      </p:sp>
      <p:pic>
        <p:nvPicPr>
          <p:cNvPr id="8" name="Imagen 7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2C5AE8D1-E5B2-463C-9C3E-8C1F0341C9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82" b="5000"/>
          <a:stretch/>
        </p:blipFill>
        <p:spPr>
          <a:xfrm>
            <a:off x="1595535" y="1582871"/>
            <a:ext cx="8373965" cy="38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27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Método de Evaluación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C7203FB-7C67-ADDB-DC76-6A14B8C68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72" b="3296"/>
          <a:stretch/>
        </p:blipFill>
        <p:spPr>
          <a:xfrm>
            <a:off x="791514" y="1644245"/>
            <a:ext cx="9324036" cy="37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3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28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Reglas para Evaluación</a:t>
            </a:r>
          </a:p>
        </p:txBody>
      </p:sp>
      <p:pic>
        <p:nvPicPr>
          <p:cNvPr id="9" name="Imagen 8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8E3321A0-7245-B971-900C-277BC0341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6" b="3160"/>
          <a:stretch/>
        </p:blipFill>
        <p:spPr>
          <a:xfrm>
            <a:off x="1409350" y="1184588"/>
            <a:ext cx="8934800" cy="38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5717"/>
          <a:stretch>
            <a:fillRect/>
          </a:stretch>
        </p:blipFill>
        <p:spPr>
          <a:xfrm>
            <a:off x="54731" y="5168119"/>
            <a:ext cx="12192000" cy="1665337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2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1584475" y="76065"/>
            <a:ext cx="5429855" cy="57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REGISTRO Y CREACIÓN DE USUARIOS SECOP 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7663EC-53A5-41F7-8AC0-C48CD89FB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4802"/>
            <a:ext cx="7805583" cy="4255985"/>
          </a:xfrm>
          <a:prstGeom prst="rect">
            <a:avLst/>
          </a:prstGeom>
        </p:spPr>
      </p:pic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3E969104-78BB-4530-8D5E-2A77A95D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627" y="2085811"/>
            <a:ext cx="3445626" cy="14980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ES" sz="1500" b="1" dirty="0"/>
              <a:t>ANEXOS</a:t>
            </a:r>
          </a:p>
          <a:p>
            <a:r>
              <a:rPr lang="es-ES" sz="1500" dirty="0"/>
              <a:t>Formularios debidamente firmados y legibles.</a:t>
            </a:r>
          </a:p>
          <a:p>
            <a:r>
              <a:rPr lang="es-ES" sz="1500" dirty="0"/>
              <a:t>Acta de posesión del Ordenador del Gasto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F2C50A1-9F46-4349-9278-578692F94F90}"/>
              </a:ext>
            </a:extLst>
          </p:cNvPr>
          <p:cNvSpPr txBox="1"/>
          <p:nvPr/>
        </p:nvSpPr>
        <p:spPr>
          <a:xfrm>
            <a:off x="134998" y="891116"/>
            <a:ext cx="6266305" cy="369332"/>
          </a:xfrm>
          <a:prstGeom prst="rect">
            <a:avLst/>
          </a:prstGeom>
          <a:ln>
            <a:solidFill>
              <a:srgbClr val="2838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Formulario de soporte de Colombia Compra Eficiente</a:t>
            </a:r>
            <a:endParaRPr lang="es-CO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F0F4609-9824-4298-952A-41C5AE3B1F96}"/>
              </a:ext>
            </a:extLst>
          </p:cNvPr>
          <p:cNvCxnSpPr>
            <a:stCxn id="22" idx="3"/>
          </p:cNvCxnSpPr>
          <p:nvPr/>
        </p:nvCxnSpPr>
        <p:spPr>
          <a:xfrm>
            <a:off x="6401303" y="1075782"/>
            <a:ext cx="613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1FFBE6D-D9CC-424A-B9CE-633C23D730C8}"/>
              </a:ext>
            </a:extLst>
          </p:cNvPr>
          <p:cNvSpPr txBox="1"/>
          <p:nvPr/>
        </p:nvSpPr>
        <p:spPr>
          <a:xfrm>
            <a:off x="7014330" y="752616"/>
            <a:ext cx="451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</a:rPr>
              <a:t>https://colombiacompra.gov.co/soporte/formulario-de-soporte</a:t>
            </a:r>
          </a:p>
        </p:txBody>
      </p:sp>
    </p:spTree>
    <p:extLst>
      <p:ext uri="{BB962C8B-B14F-4D97-AF65-F5344CB8AC3E}">
        <p14:creationId xmlns:p14="http://schemas.microsoft.com/office/powerpoint/2010/main" val="136308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29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Reglas para Evaluación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1DF566A9-9EC3-C562-2DBB-1CDDAD291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6" b="4754"/>
          <a:stretch/>
        </p:blipFill>
        <p:spPr>
          <a:xfrm>
            <a:off x="1876425" y="1065403"/>
            <a:ext cx="7239000" cy="2692865"/>
          </a:xfrm>
          <a:prstGeom prst="rect">
            <a:avLst/>
          </a:prstGeom>
        </p:spPr>
      </p:pic>
      <p:pic>
        <p:nvPicPr>
          <p:cNvPr id="8" name="Imagen 7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46D8727E-C128-C0A5-7C41-EEB89E5ED1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39" b="5551"/>
          <a:stretch/>
        </p:blipFill>
        <p:spPr>
          <a:xfrm>
            <a:off x="1809750" y="3947799"/>
            <a:ext cx="7305675" cy="26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1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MX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30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Documentos del Proceso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4E1CD043-5706-B45B-F4DC-4EE0E5D3C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64" b="4268"/>
          <a:stretch/>
        </p:blipFill>
        <p:spPr>
          <a:xfrm>
            <a:off x="1180867" y="1257301"/>
            <a:ext cx="7637928" cy="43529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CB6A95-BBA4-B740-7B8B-8BA9DC7B0127}"/>
              </a:ext>
            </a:extLst>
          </p:cNvPr>
          <p:cNvSpPr txBox="1"/>
          <p:nvPr/>
        </p:nvSpPr>
        <p:spPr>
          <a:xfrm>
            <a:off x="8984609" y="2785146"/>
            <a:ext cx="1835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Estudios Previos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CDP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Carta de Invitación</a:t>
            </a:r>
          </a:p>
        </p:txBody>
      </p:sp>
    </p:spTree>
    <p:extLst>
      <p:ext uri="{BB962C8B-B14F-4D97-AF65-F5344CB8AC3E}">
        <p14:creationId xmlns:p14="http://schemas.microsoft.com/office/powerpoint/2010/main" val="3756668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MX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31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Documentos de la Oferta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D5AACB1-14F6-FB48-36CB-FDF5A8178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18" b="3579"/>
          <a:stretch/>
        </p:blipFill>
        <p:spPr>
          <a:xfrm>
            <a:off x="1770077" y="1361062"/>
            <a:ext cx="7944374" cy="354353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64F716-EEFE-E89D-1FB6-F1A13AC6977D}"/>
              </a:ext>
            </a:extLst>
          </p:cNvPr>
          <p:cNvSpPr txBox="1"/>
          <p:nvPr/>
        </p:nvSpPr>
        <p:spPr>
          <a:xfrm>
            <a:off x="1914456" y="4960051"/>
            <a:ext cx="865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Escoger los Documentos necesarios para ser allegados por parte de los oferentes</a:t>
            </a:r>
          </a:p>
        </p:txBody>
      </p:sp>
    </p:spTree>
    <p:extLst>
      <p:ext uri="{BB962C8B-B14F-4D97-AF65-F5344CB8AC3E}">
        <p14:creationId xmlns:p14="http://schemas.microsoft.com/office/powerpoint/2010/main" val="2144786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MX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32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Documentos Solicitados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D5AACB1-14F6-FB48-36CB-FDF5A8178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18" b="3579"/>
          <a:stretch/>
        </p:blipFill>
        <p:spPr>
          <a:xfrm>
            <a:off x="1770077" y="1361062"/>
            <a:ext cx="7944374" cy="35435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4F7753-E659-D4FF-2D02-8727A613D11A}"/>
              </a:ext>
            </a:extLst>
          </p:cNvPr>
          <p:cNvSpPr txBox="1"/>
          <p:nvPr/>
        </p:nvSpPr>
        <p:spPr>
          <a:xfrm>
            <a:off x="3618451" y="49600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Documentos normalmente solicitados</a:t>
            </a:r>
          </a:p>
        </p:txBody>
      </p:sp>
    </p:spTree>
    <p:extLst>
      <p:ext uri="{BB962C8B-B14F-4D97-AF65-F5344CB8AC3E}">
        <p14:creationId xmlns:p14="http://schemas.microsoft.com/office/powerpoint/2010/main" val="1617632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088759" y="2555492"/>
              <a:ext cx="81192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MX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32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Comparativos PAA 2021-2022</a:t>
            </a: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395F87F-5652-4787-6C85-83C158D27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83" b="3426"/>
          <a:stretch/>
        </p:blipFill>
        <p:spPr>
          <a:xfrm>
            <a:off x="1518407" y="1553432"/>
            <a:ext cx="8092318" cy="3539819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933D4A7-BA9A-22FD-FBEA-7251728B6FD7}"/>
              </a:ext>
            </a:extLst>
          </p:cNvPr>
          <p:cNvCxnSpPr/>
          <p:nvPr/>
        </p:nvCxnSpPr>
        <p:spPr>
          <a:xfrm>
            <a:off x="8137321" y="2122415"/>
            <a:ext cx="1551963" cy="74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325C409-8554-ACAE-EC14-A22A97A747E9}"/>
              </a:ext>
            </a:extLst>
          </p:cNvPr>
          <p:cNvCxnSpPr/>
          <p:nvPr/>
        </p:nvCxnSpPr>
        <p:spPr>
          <a:xfrm>
            <a:off x="7583648" y="2122415"/>
            <a:ext cx="2105636" cy="74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983B84-5D81-2DF3-AFE2-0D2B1E8B0BE5}"/>
              </a:ext>
            </a:extLst>
          </p:cNvPr>
          <p:cNvSpPr txBox="1"/>
          <p:nvPr/>
        </p:nvSpPr>
        <p:spPr>
          <a:xfrm>
            <a:off x="9781563" y="2869035"/>
            <a:ext cx="1335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/>
              <a:t>Guardar y publicar</a:t>
            </a:r>
          </a:p>
        </p:txBody>
      </p:sp>
    </p:spTree>
    <p:extLst>
      <p:ext uri="{BB962C8B-B14F-4D97-AF65-F5344CB8AC3E}">
        <p14:creationId xmlns:p14="http://schemas.microsoft.com/office/powerpoint/2010/main" val="2643296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0784D3-D800-4B30-A105-B9FB8F08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90359" cy="73633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A79AFB-C8F2-42EC-B2D6-D3A218F74608}"/>
              </a:ext>
            </a:extLst>
          </p:cNvPr>
          <p:cNvSpPr txBox="1"/>
          <p:nvPr/>
        </p:nvSpPr>
        <p:spPr>
          <a:xfrm>
            <a:off x="1842052" y="4237528"/>
            <a:ext cx="859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dirty="0">
                <a:solidFill>
                  <a:prstClr val="white"/>
                </a:solidFill>
              </a:rPr>
              <a:t>Correo consultas contratación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CO" dirty="0">
                <a:solidFill>
                  <a:prstClr val="black"/>
                </a:solidFill>
                <a:hlinkClick r:id="rId3"/>
              </a:rPr>
              <a:t>contratacioncolegios@educacionbogota.gov.co</a:t>
            </a:r>
            <a:endParaRPr lang="es-CO" dirty="0">
              <a:solidFill>
                <a:prstClr val="black"/>
              </a:solidFill>
            </a:endParaRPr>
          </a:p>
          <a:p>
            <a:pPr lvl="0"/>
            <a:r>
              <a:rPr lang="es-CO" dirty="0">
                <a:solidFill>
                  <a:prstClr val="white"/>
                </a:solidFill>
              </a:rPr>
              <a:t>Enlace </a:t>
            </a:r>
            <a:r>
              <a:rPr lang="es-CO" dirty="0" err="1">
                <a:solidFill>
                  <a:prstClr val="white"/>
                </a:solidFill>
              </a:rPr>
              <a:t>intrased</a:t>
            </a:r>
            <a:r>
              <a:rPr lang="es-CO" dirty="0">
                <a:solidFill>
                  <a:prstClr val="white"/>
                </a:solidFill>
              </a:rPr>
              <a:t> FSE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r>
              <a:rPr lang="es-ES_tradnl" u="sng" dirty="0">
                <a:solidFill>
                  <a:prstClr val="black"/>
                </a:solidFill>
                <a:hlinkClick r:id="rId4"/>
              </a:rPr>
              <a:t>https://www.educacionbogota.edu.co/intrased/servicios-intrased/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9169" y="3852207"/>
            <a:ext cx="3934208" cy="22118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s-ES" sz="1500" dirty="0"/>
          </a:p>
          <a:p>
            <a:r>
              <a:rPr lang="es-ES" sz="1500" dirty="0"/>
              <a:t> Seleccionar la modalidad de contratación.</a:t>
            </a:r>
          </a:p>
          <a:p>
            <a:r>
              <a:rPr lang="es-CO" sz="1500" dirty="0"/>
              <a:t>Diligenciar los datos generales del proceso:  (numero de proceso, Régimen de contratación, Descripción del régimen especial, objeto a contratar, Departamento y municipio de obtención de documentos de ejecución, dirección, fecha y hora de apertura del proceso, etc.</a:t>
            </a:r>
          </a:p>
          <a:p>
            <a:pPr marL="0" indent="0">
              <a:buNone/>
            </a:pPr>
            <a:r>
              <a:rPr lang="es-CO" sz="1500" dirty="0"/>
              <a:t>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3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CREACIÓN DE PROCESOS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23025" y="3080040"/>
            <a:ext cx="3356726" cy="348960"/>
            <a:chOff x="903322" y="21"/>
            <a:chExt cx="3356726" cy="348960"/>
          </a:xfrm>
        </p:grpSpPr>
        <p:sp>
          <p:nvSpPr>
            <p:cNvPr id="12" name="Rectángulo: esquinas redondeadas 11"/>
            <p:cNvSpPr/>
            <p:nvPr/>
          </p:nvSpPr>
          <p:spPr>
            <a:xfrm>
              <a:off x="903322" y="21"/>
              <a:ext cx="3356726" cy="348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/>
            <p:cNvSpPr txBox="1"/>
            <p:nvPr/>
          </p:nvSpPr>
          <p:spPr>
            <a:xfrm>
              <a:off x="913543" y="10242"/>
              <a:ext cx="3336284" cy="328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dirty="0"/>
                <a:t>Crear proceso de contratación</a:t>
              </a:r>
              <a:endParaRPr lang="es-CO" sz="1900" kern="1200" dirty="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4522687" y="897540"/>
            <a:ext cx="6654189" cy="3231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ES" sz="1500" dirty="0"/>
              <a:t>Ruta de acceso:  </a:t>
            </a:r>
            <a:r>
              <a:rPr lang="es-CO" sz="1500" dirty="0">
                <a:hlinkClick r:id="rId4"/>
              </a:rPr>
              <a:t>https://www.contratos.gov.co/entidades/entLogin.html</a:t>
            </a:r>
            <a:endParaRPr lang="es-CO" sz="15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25" y="773872"/>
            <a:ext cx="3594195" cy="2083488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21" name="Marcador de contenido 2"/>
          <p:cNvSpPr txBox="1"/>
          <p:nvPr/>
        </p:nvSpPr>
        <p:spPr>
          <a:xfrm>
            <a:off x="5608557" y="1481584"/>
            <a:ext cx="4446285" cy="8281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dirty="0"/>
              <a:t>Una vez activa la Entidad y el usuario, se debe ingresar con el usuario y contraseña asignado por Colombia Compra Eficiente.</a:t>
            </a:r>
            <a:endParaRPr lang="es-CO" sz="1500" dirty="0"/>
          </a:p>
        </p:txBody>
      </p:sp>
      <p:sp>
        <p:nvSpPr>
          <p:cNvPr id="22" name="Flecha: a la derecha 21"/>
          <p:cNvSpPr/>
          <p:nvPr/>
        </p:nvSpPr>
        <p:spPr>
          <a:xfrm>
            <a:off x="4299402" y="1709681"/>
            <a:ext cx="1104454" cy="323165"/>
          </a:xfrm>
          <a:prstGeom prst="rightArrow">
            <a:avLst/>
          </a:prstGeom>
          <a:solidFill>
            <a:schemeClr val="accent2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950" y="2570589"/>
            <a:ext cx="1981200" cy="1962150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723" y="3354029"/>
            <a:ext cx="3914650" cy="1905683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27" name="Flecha: a la izquierda y arriba 26"/>
          <p:cNvSpPr/>
          <p:nvPr/>
        </p:nvSpPr>
        <p:spPr>
          <a:xfrm rot="16200000">
            <a:off x="7761265" y="2385777"/>
            <a:ext cx="647881" cy="1272410"/>
          </a:xfrm>
          <a:prstGeom prst="leftUp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Flecha: a la derecha 28"/>
          <p:cNvSpPr/>
          <p:nvPr/>
        </p:nvSpPr>
        <p:spPr>
          <a:xfrm>
            <a:off x="4126025" y="3138716"/>
            <a:ext cx="1188483" cy="280064"/>
          </a:xfrm>
          <a:prstGeom prst="rightArrow">
            <a:avLst/>
          </a:prstGeom>
          <a:solidFill>
            <a:schemeClr val="accent2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CuadroTexto 30"/>
          <p:cNvSpPr txBox="1"/>
          <p:nvPr/>
        </p:nvSpPr>
        <p:spPr>
          <a:xfrm>
            <a:off x="5403856" y="5292448"/>
            <a:ext cx="5374275" cy="7848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ES" sz="1500" dirty="0"/>
              <a:t>Diligencie los demás datos del formulario asegurándose de digitar y seleccionar correctamente la información. Tenga en cuenta las indicaciones que hay en algunos campos.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echa: a la izquierda y arriba 24"/>
          <p:cNvSpPr/>
          <p:nvPr/>
        </p:nvSpPr>
        <p:spPr>
          <a:xfrm>
            <a:off x="9092584" y="3559635"/>
            <a:ext cx="1590262" cy="1203137"/>
          </a:xfrm>
          <a:prstGeom prst="leftUpArrow">
            <a:avLst>
              <a:gd name="adj1" fmla="val 18391"/>
              <a:gd name="adj2" fmla="val 25000"/>
              <a:gd name="adj3" fmla="val 25000"/>
            </a:avLst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Flecha: a la izquierda y arriba 26"/>
          <p:cNvSpPr/>
          <p:nvPr/>
        </p:nvSpPr>
        <p:spPr>
          <a:xfrm rot="16200000">
            <a:off x="9403897" y="1121039"/>
            <a:ext cx="647881" cy="2012852"/>
          </a:xfrm>
          <a:prstGeom prst="leftUp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313" y="3338882"/>
            <a:ext cx="3762130" cy="3248547"/>
          </a:xfrm>
          <a:prstGeom prst="rect">
            <a:avLst/>
          </a:prstGeom>
          <a:ln>
            <a:solidFill>
              <a:srgbClr val="283852"/>
            </a:solidFill>
          </a:ln>
        </p:spPr>
      </p:pic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4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CREACIÓN DE PROCESOS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13298" y="958556"/>
            <a:ext cx="3356726" cy="348960"/>
            <a:chOff x="903322" y="21"/>
            <a:chExt cx="3356726" cy="348960"/>
          </a:xfrm>
        </p:grpSpPr>
        <p:sp>
          <p:nvSpPr>
            <p:cNvPr id="11" name="Rectángulo: esquinas redondeadas 10"/>
            <p:cNvSpPr/>
            <p:nvPr/>
          </p:nvSpPr>
          <p:spPr>
            <a:xfrm>
              <a:off x="903322" y="21"/>
              <a:ext cx="3356726" cy="348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/>
            <p:cNvSpPr txBox="1"/>
            <p:nvPr/>
          </p:nvSpPr>
          <p:spPr>
            <a:xfrm>
              <a:off x="913543" y="10242"/>
              <a:ext cx="3336284" cy="328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dirty="0"/>
                <a:t>Administración de documentos</a:t>
              </a: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4093026" y="719113"/>
            <a:ext cx="7485676" cy="6924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1300" dirty="0"/>
              <a:t>Una vez haya registrado la información en el formulario, debe ingresar al vínculo “Administración de documentos” que le permitirá anexar toda la documentación del proceso contractual registrado en el Sistema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-154" t="55441" r="1"/>
          <a:stretch>
            <a:fillRect/>
          </a:stretch>
        </p:blipFill>
        <p:spPr>
          <a:xfrm>
            <a:off x="613297" y="1484472"/>
            <a:ext cx="8282097" cy="1049866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411" y="2478445"/>
            <a:ext cx="2905125" cy="1590474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28" name="Marcador de contenido 2"/>
          <p:cNvSpPr txBox="1"/>
          <p:nvPr/>
        </p:nvSpPr>
        <p:spPr>
          <a:xfrm>
            <a:off x="553305" y="2711294"/>
            <a:ext cx="4382771" cy="3531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  <a:p>
            <a:r>
              <a:rPr lang="es-ES" sz="1500" dirty="0"/>
              <a:t>Para cargar los documentos de clic en </a:t>
            </a:r>
            <a:r>
              <a:rPr lang="es-ES" sz="1500" b="1" dirty="0"/>
              <a:t>NUEVO.</a:t>
            </a:r>
          </a:p>
          <a:p>
            <a:r>
              <a:rPr lang="es-ES" sz="1500" dirty="0"/>
              <a:t>Al dar clic en nuevo, aparecerá un formulario en el cual se debe indicar: la clase del documento, observación (descripción o información adicional del documento que se va a anexar).</a:t>
            </a:r>
          </a:p>
          <a:p>
            <a:r>
              <a:rPr lang="es-ES" sz="1500" dirty="0"/>
              <a:t>Seguidamente dar clic en examinar y seleccionar el documento en la ubicación del computador. (Tenga en cuenta que el Sistema solo acepta archivos PDF, Excel, MP3, Autocad, Imágenes, TIF, Power Point Y ASF)</a:t>
            </a:r>
          </a:p>
          <a:p>
            <a:r>
              <a:rPr lang="es-ES" sz="1500" dirty="0"/>
              <a:t>De clic en </a:t>
            </a:r>
            <a:r>
              <a:rPr lang="es-ES" sz="1500" b="1" dirty="0"/>
              <a:t>Guardar, </a:t>
            </a:r>
            <a:r>
              <a:rPr lang="es-ES" sz="1500" dirty="0"/>
              <a:t>y repetir el procedimiento para cargar cada documento del proceso.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721411" y="3676173"/>
            <a:ext cx="952676" cy="203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 flipH="1" flipV="1">
            <a:off x="7546231" y="5409164"/>
            <a:ext cx="579266" cy="160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Rectángulo 38"/>
          <p:cNvSpPr/>
          <p:nvPr/>
        </p:nvSpPr>
        <p:spPr>
          <a:xfrm>
            <a:off x="6586330" y="5786819"/>
            <a:ext cx="543340" cy="176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sp>
        <p:nvSpPr>
          <p:cNvPr id="27" name="Flecha: a la izquierda y arriba 26"/>
          <p:cNvSpPr/>
          <p:nvPr/>
        </p:nvSpPr>
        <p:spPr>
          <a:xfrm>
            <a:off x="9770993" y="2000432"/>
            <a:ext cx="738476" cy="3906492"/>
          </a:xfrm>
          <a:prstGeom prst="leftUp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5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CREACIÓN DE PROCESOS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8" y="1568726"/>
            <a:ext cx="3514725" cy="2057400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39" y="3753012"/>
            <a:ext cx="3176592" cy="657654"/>
          </a:xfrm>
          <a:prstGeom prst="rect">
            <a:avLst/>
          </a:prstGeom>
          <a:ln>
            <a:solidFill>
              <a:srgbClr val="283852"/>
            </a:solidFill>
          </a:ln>
        </p:spPr>
      </p:pic>
      <p:grpSp>
        <p:nvGrpSpPr>
          <p:cNvPr id="13" name="Grupo 12"/>
          <p:cNvGrpSpPr/>
          <p:nvPr/>
        </p:nvGrpSpPr>
        <p:grpSpPr>
          <a:xfrm>
            <a:off x="613298" y="958556"/>
            <a:ext cx="2567224" cy="348960"/>
            <a:chOff x="903322" y="21"/>
            <a:chExt cx="3356726" cy="348960"/>
          </a:xfrm>
        </p:grpSpPr>
        <p:sp>
          <p:nvSpPr>
            <p:cNvPr id="14" name="Rectángulo: esquinas redondeadas 13"/>
            <p:cNvSpPr/>
            <p:nvPr/>
          </p:nvSpPr>
          <p:spPr>
            <a:xfrm>
              <a:off x="903322" y="21"/>
              <a:ext cx="3356726" cy="348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/>
            <p:cNvSpPr txBox="1"/>
            <p:nvPr/>
          </p:nvSpPr>
          <p:spPr>
            <a:xfrm>
              <a:off x="913543" y="10242"/>
              <a:ext cx="3336284" cy="328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dirty="0"/>
                <a:t>Publicar proceso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19" y="951076"/>
            <a:ext cx="6534253" cy="1521436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093" y="5234369"/>
            <a:ext cx="6819900" cy="1104900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17" name="Marcador de contenido 2"/>
          <p:cNvSpPr txBox="1"/>
          <p:nvPr/>
        </p:nvSpPr>
        <p:spPr>
          <a:xfrm>
            <a:off x="4227443" y="2597426"/>
            <a:ext cx="5208105" cy="2636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  <a:p>
            <a:r>
              <a:rPr lang="es-ES" sz="1500" dirty="0"/>
              <a:t>Una vez se cargue todos los documentos, dar clic en volver, aparecerá el mensaje que confirma que los documentos obligatorios se han cargado correctamente.</a:t>
            </a:r>
          </a:p>
          <a:p>
            <a:r>
              <a:rPr lang="es-ES" sz="1500" dirty="0"/>
              <a:t>Posteriormente verifique la información ingresada y proceda a grabar el proceso, haciendo clic en el botón “Guardar”.</a:t>
            </a:r>
          </a:p>
          <a:p>
            <a:r>
              <a:rPr lang="es-ES" sz="1500" dirty="0"/>
              <a:t>Finalmente, verifique que el proceso haya sido creado correctamente, este debe aparecer encabezando el listado de procesos en su sesión de usuario.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181958" y="3980328"/>
            <a:ext cx="1998563" cy="313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Rectángulo 24"/>
          <p:cNvSpPr/>
          <p:nvPr/>
        </p:nvSpPr>
        <p:spPr>
          <a:xfrm>
            <a:off x="8216348" y="2000432"/>
            <a:ext cx="1311965" cy="370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Flecha: a la derecha 25"/>
          <p:cNvSpPr/>
          <p:nvPr/>
        </p:nvSpPr>
        <p:spPr>
          <a:xfrm>
            <a:off x="3891997" y="1739871"/>
            <a:ext cx="1073921" cy="212013"/>
          </a:xfrm>
          <a:prstGeom prst="right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579165"/>
            <a:ext cx="12192000" cy="1440234"/>
          </a:xfrm>
          <a:prstGeom prst="rect">
            <a:avLst/>
          </a:prstGeom>
        </p:spPr>
      </p:pic>
      <p:sp>
        <p:nvSpPr>
          <p:cNvPr id="20" name="Marcador de contenido 2"/>
          <p:cNvSpPr txBox="1"/>
          <p:nvPr/>
        </p:nvSpPr>
        <p:spPr>
          <a:xfrm>
            <a:off x="6080978" y="4179786"/>
            <a:ext cx="4865317" cy="2077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  <a:p>
            <a:r>
              <a:rPr lang="es-ES" sz="1500" dirty="0"/>
              <a:t>La plataforma no permite saltar los estados de los procesos.</a:t>
            </a:r>
          </a:p>
          <a:p>
            <a:r>
              <a:rPr lang="es-ES" sz="1500" dirty="0"/>
              <a:t>Se debe diligenciar el formulario e incluir los documentos relacionados con el cambio de estado del proceso.</a:t>
            </a:r>
          </a:p>
          <a:p>
            <a:r>
              <a:rPr lang="es-ES" sz="1500" dirty="0"/>
              <a:t>Para los procesos en estado borrador que se vaya ha descartar se debe ubicar el proceso y hacer clic en el ícono “Caneca”.</a:t>
            </a:r>
          </a:p>
          <a:p>
            <a:endParaRPr lang="es-ES" sz="1500" dirty="0"/>
          </a:p>
        </p:txBody>
      </p:sp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6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ACTUALIZACIÓN DE LOS PROCESOS</a:t>
            </a:r>
          </a:p>
        </p:txBody>
      </p:sp>
      <p:graphicFrame>
        <p:nvGraphicFramePr>
          <p:cNvPr id="12" name="Diagrama 11"/>
          <p:cNvGraphicFramePr/>
          <p:nvPr/>
        </p:nvGraphicFramePr>
        <p:xfrm>
          <a:off x="579559" y="763651"/>
          <a:ext cx="11002841" cy="263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245705" y="3529722"/>
            <a:ext cx="983920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Para realizar los cambios de estado de los procesos se debe dar clic en el icono de cambio de estado, a excepción  del estado borrador a borrador descartado.</a:t>
            </a:r>
            <a:endParaRPr lang="es-CO" sz="14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559" y="4308913"/>
            <a:ext cx="5362575" cy="753417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72" y="5364027"/>
            <a:ext cx="5362574" cy="823300"/>
          </a:xfrm>
          <a:prstGeom prst="rect">
            <a:avLst/>
          </a:prstGeom>
          <a:ln>
            <a:solidFill>
              <a:srgbClr val="283852"/>
            </a:solidFill>
          </a:ln>
        </p:spPr>
      </p:pic>
    </p:spTree>
    <p:extLst>
      <p:ext uri="{BB962C8B-B14F-4D97-AF65-F5344CB8AC3E}">
        <p14:creationId xmlns:p14="http://schemas.microsoft.com/office/powerpoint/2010/main" val="273882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579165"/>
            <a:ext cx="12192000" cy="144023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7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ACTUALIZACIÓN DE LOS PROCESOS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7D5D6C-4243-418F-A2BD-49AD4D130096}"/>
              </a:ext>
            </a:extLst>
          </p:cNvPr>
          <p:cNvSpPr txBox="1"/>
          <p:nvPr/>
        </p:nvSpPr>
        <p:spPr>
          <a:xfrm>
            <a:off x="585793" y="1240731"/>
            <a:ext cx="2231150" cy="646331"/>
          </a:xfrm>
          <a:prstGeom prst="rect">
            <a:avLst/>
          </a:prstGeom>
          <a:ln>
            <a:solidFill>
              <a:srgbClr val="2838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Selección abreviada de menor cuantía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0498C8-732F-4FD5-8792-C7FCB1C4E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73" y="786976"/>
            <a:ext cx="4578524" cy="16235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805955-1379-42AB-9FE2-7FC17CAC2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838" y="3140308"/>
            <a:ext cx="3954323" cy="17399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85A67-5030-4FC6-885C-B10A9D75D01A}"/>
              </a:ext>
            </a:extLst>
          </p:cNvPr>
          <p:cNvSpPr txBox="1"/>
          <p:nvPr/>
        </p:nvSpPr>
        <p:spPr>
          <a:xfrm>
            <a:off x="635342" y="3748479"/>
            <a:ext cx="2231150" cy="369332"/>
          </a:xfrm>
          <a:prstGeom prst="rect">
            <a:avLst/>
          </a:prstGeom>
          <a:ln>
            <a:solidFill>
              <a:srgbClr val="2838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Mínima cuantía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2F8E977-4B1C-4A4C-B8A9-96480681C937}"/>
              </a:ext>
            </a:extLst>
          </p:cNvPr>
          <p:cNvCxnSpPr/>
          <p:nvPr/>
        </p:nvCxnSpPr>
        <p:spPr>
          <a:xfrm>
            <a:off x="3038168" y="1563896"/>
            <a:ext cx="1080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75D093F-3E9B-49E6-BC1E-B7106CFF9780}"/>
              </a:ext>
            </a:extLst>
          </p:cNvPr>
          <p:cNvCxnSpPr/>
          <p:nvPr/>
        </p:nvCxnSpPr>
        <p:spPr>
          <a:xfrm>
            <a:off x="3038168" y="3938628"/>
            <a:ext cx="1080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685183"/>
            <a:ext cx="12192000" cy="1334216"/>
          </a:xfrm>
          <a:prstGeom prst="rect">
            <a:avLst/>
          </a:prstGeom>
        </p:spPr>
      </p:pic>
      <p:sp>
        <p:nvSpPr>
          <p:cNvPr id="20" name="Marcador de contenido 2"/>
          <p:cNvSpPr txBox="1"/>
          <p:nvPr/>
        </p:nvSpPr>
        <p:spPr>
          <a:xfrm>
            <a:off x="450575" y="850559"/>
            <a:ext cx="3087754" cy="54057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dirty="0"/>
          </a:p>
          <a:p>
            <a:r>
              <a:rPr lang="es-ES" sz="1500" dirty="0"/>
              <a:t>Para cambiar el estado del proceso a celebrado una vez se de clic en el icono de modificar estado, seleccionar la opción de agregar contrato.</a:t>
            </a:r>
          </a:p>
          <a:p>
            <a:r>
              <a:rPr lang="es-ES" sz="1500" dirty="0"/>
              <a:t>El Sistema genera un formulario con los datos para la creación de un nuevo contrato.</a:t>
            </a:r>
          </a:p>
          <a:p>
            <a:r>
              <a:rPr lang="es-ES" sz="1500" dirty="0"/>
              <a:t>Ingrese y seleccione la información correspondiente en todos los campos del formulario teniendo en cuenta las indicaciones de cada uno.</a:t>
            </a:r>
          </a:p>
          <a:p>
            <a:r>
              <a:rPr lang="es-ES" sz="1500" dirty="0"/>
              <a:t>Posteriormente, deberá incluir los documentos relacionados con el estado Celebrado dentro del proceso.</a:t>
            </a:r>
          </a:p>
          <a:p>
            <a:r>
              <a:rPr lang="es-ES" sz="1500" dirty="0"/>
              <a:t>Finalmente verifique la información ingresada y proceda a grabar el proceso haciendo clic en el botón Guardar.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8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ACTUALIZACIÓN DE LOS PROCESOS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16" y="855881"/>
            <a:ext cx="7344395" cy="981075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515" y="2053853"/>
            <a:ext cx="7344395" cy="2657475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515" y="5021044"/>
            <a:ext cx="7360040" cy="1235251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17" name="Flecha: hacia abajo 16"/>
          <p:cNvSpPr/>
          <p:nvPr/>
        </p:nvSpPr>
        <p:spPr>
          <a:xfrm>
            <a:off x="7014330" y="1575808"/>
            <a:ext cx="335234" cy="576000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Flecha: hacia abajo 18"/>
          <p:cNvSpPr/>
          <p:nvPr/>
        </p:nvSpPr>
        <p:spPr>
          <a:xfrm>
            <a:off x="8653672" y="4499553"/>
            <a:ext cx="335234" cy="576000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1557</Words>
  <Application>Microsoft Office PowerPoint</Application>
  <PresentationFormat>Panorámica</PresentationFormat>
  <Paragraphs>189</Paragraphs>
  <Slides>35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Abadi MT Condensed Light</vt:lpstr>
      <vt:lpstr>Adumu Regular</vt:lpstr>
      <vt:lpstr>Arial</vt:lpstr>
      <vt:lpstr>Arial Narrow</vt:lpstr>
      <vt:lpstr>Arial Nova Cond</vt:lpstr>
      <vt:lpstr>Calibri</vt:lpstr>
      <vt:lpstr>Calibri Light</vt:lpstr>
      <vt:lpstr>Work Sans</vt:lpstr>
      <vt:lpstr>Tema de Office</vt:lpstr>
      <vt:lpstr>Presentación de PowerPoint</vt:lpstr>
      <vt:lpstr>REGISTRO Y CREACIÓN DE USUARIOS SECOP I</vt:lpstr>
      <vt:lpstr>REGISTRO Y CREACIÓN DE USUARIOS SECOP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SECOP II -¿QUE ES?</vt:lpstr>
      <vt:lpstr>SECOP II – VENTAJAS Y DIFERENCIAS</vt:lpstr>
      <vt:lpstr>SECOP II – COEXISTENCIA SECOP I</vt:lpstr>
      <vt:lpstr>SECOP II -¿QUÉ ES LA CONTRATACIÓN EN LÍNEA?</vt:lpstr>
      <vt:lpstr>SECOP II REGISTRO</vt:lpstr>
      <vt:lpstr>SECOP II REGISTRO</vt:lpstr>
      <vt:lpstr>Presentación de PowerPoint</vt:lpstr>
      <vt:lpstr>Según la ley 2195 – 2022 en el articulo 53 se dispone que las entidades estatales exceptuadas del Estatuto General de Contratación de la Administración Pública deben publicar en el SECOP II – es decir en la plataforma transaccional vigente– su actividad contractual. En este caso en particular los Fondos Educativos, para lo cual a continuación se presenta el paso a paso, de como se debe realizar la creación del proceso para tal fin dentro de la plataforma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León Leon</dc:creator>
  <cp:lastModifiedBy>ELIANA PAOLA CLAVIJO HERRAN</cp:lastModifiedBy>
  <cp:revision>382</cp:revision>
  <dcterms:created xsi:type="dcterms:W3CDTF">2020-06-29T17:44:00Z</dcterms:created>
  <dcterms:modified xsi:type="dcterms:W3CDTF">2023-06-08T21:29:10Z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0x01010073C48FEA596160489EBD8042F92E9415</vt:lpwstr>
  </property>
  <property fmtid="{D5CDD505-2E9C-101B-9397-08002B2CF9AE}" pid="3" name="KSOProductBuildVer">
    <vt:lpwstr>1033-11.2.0.10132</vt:lpwstr>
  </property>
</Properties>
</file>